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2022/11/22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868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5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171084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3282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25312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6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6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23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6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7771" y="1851228"/>
            <a:ext cx="6681998" cy="1795158"/>
          </a:xfrm>
        </p:spPr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C5-B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计算几何大难题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>
                <a:solidFill>
                  <a:schemeClr val="accent1"/>
                </a:solidFill>
                <a:cs typeface="+mn-ea"/>
                <a:sym typeface="+mn-lt"/>
              </a:rPr>
              <a:t>讲解</a:t>
            </a:r>
            <a:endParaRPr kumimoji="1" lang="en-US" altLang="zh-CN" b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20241029 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徐天行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3AB152A-86AF-79D8-0A05-6E09D6A0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C5-B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73842E5-6221-BEB1-CFC4-CE7FAEEDEC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C7744F-A228-968F-C05F-19BDF0C3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10" y="256674"/>
            <a:ext cx="9334980" cy="65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DA13DE-AD27-4D61-1EBB-9FA4B61ED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C5-B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38D31-D753-B551-8A89-720848106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题解思路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C3C30-94C4-3F0C-A6B4-C44C66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45" y="793506"/>
            <a:ext cx="9227024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DA13DE-AD27-4D61-1EBB-9FA4B61ED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C5-B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38D31-D753-B551-8A89-720848106D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409" y="692582"/>
            <a:ext cx="3511942" cy="512495"/>
          </a:xfrm>
        </p:spPr>
        <p:txBody>
          <a:bodyPr/>
          <a:lstStyle/>
          <a:p>
            <a:r>
              <a:rPr lang="zh-CN" altLang="en-US" dirty="0"/>
              <a:t>题解思路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85CE9A-9790-B6BE-4F80-9752411F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16" y="1949817"/>
            <a:ext cx="7247167" cy="29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9E994F3-65D4-A181-F4FE-FB174354C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C5-B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7DB89-C8DC-6ABB-2FAC-D4EC9B473A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B5319F-9C73-A95D-3ECF-8929CBA4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00" y="1289716"/>
            <a:ext cx="9910999" cy="53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大气商务工作总结汇报</Template>
  <TotalTime>37</TotalTime>
  <Words>20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徐 天行</dc:creator>
  <cp:keywords/>
  <dc:description/>
  <cp:lastModifiedBy>徐 天行</cp:lastModifiedBy>
  <cp:revision>3</cp:revision>
  <dcterms:created xsi:type="dcterms:W3CDTF">2022-09-12T02:42:40Z</dcterms:created>
  <dcterms:modified xsi:type="dcterms:W3CDTF">2022-11-22T06:53:18Z</dcterms:modified>
  <cp:category/>
</cp:coreProperties>
</file>