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80" r:id="rId7"/>
    <p:sldId id="26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580"/>
    <a:srgbClr val="5D7494"/>
    <a:srgbClr val="CD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>
        <p:guide orient="horz" pos="2160"/>
        <p:guide pos="3840"/>
        <p:guide orient="horz" pos="397"/>
        <p:guide orient="horz" pos="3929"/>
        <p:guide pos="340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9550" y="215900"/>
            <a:ext cx="11772900" cy="642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95300" y="2416175"/>
            <a:ext cx="11046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506580"/>
                </a:solidFill>
                <a:latin typeface="Impact" panose="020B0806030902050204" pitchFamily="34" charset="0"/>
                <a:ea typeface="Adobe 黑体 Std R" panose="020B0400000000000000" pitchFamily="34" charset="-122"/>
              </a:rPr>
              <a:t>C5-D .Template of Geometry</a:t>
            </a:r>
            <a:endParaRPr lang="en-US" altLang="zh-CN" sz="7200" dirty="0">
              <a:solidFill>
                <a:srgbClr val="506580"/>
              </a:solidFill>
              <a:latin typeface="Impact" panose="020B080603090205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8950" y="5741228"/>
            <a:ext cx="613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rPr>
              <a:t>DESIGN BY MORIMOTO</a:t>
            </a:r>
            <a:endParaRPr lang="zh-CN" altLang="en-US" sz="1600" dirty="0">
              <a:solidFill>
                <a:srgbClr val="5D749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5295936" y="649256"/>
            <a:ext cx="1762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300" dirty="0">
                <a:solidFill>
                  <a:srgbClr val="50658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</a:t>
            </a:r>
            <a:endParaRPr lang="id-ID" sz="1400" spc="300" dirty="0">
              <a:solidFill>
                <a:srgbClr val="50658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5103577" y="95703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300" dirty="0">
                <a:solidFill>
                  <a:srgbClr val="50658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 SIT AMET</a:t>
            </a:r>
            <a:endParaRPr lang="id-ID" sz="1400" spc="300" dirty="0">
              <a:solidFill>
                <a:srgbClr val="50658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51841" y="4082254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D7494"/>
                </a:solidFill>
                <a:effectLst/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D7494"/>
              </a:solidFill>
              <a:effectLst/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603375"/>
            <a:ext cx="11391265" cy="3650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20700" y="792654"/>
            <a:ext cx="6350000" cy="1228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0700" y="2167977"/>
            <a:ext cx="6350000" cy="1228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0700" y="3543300"/>
            <a:ext cx="6350000" cy="1228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45759" y="1176001"/>
            <a:ext cx="4583279" cy="746424"/>
            <a:chOff x="1936234" y="1084123"/>
            <a:chExt cx="4583279" cy="746424"/>
          </a:xfrm>
        </p:grpSpPr>
        <p:sp>
          <p:nvSpPr>
            <p:cNvPr id="4" name="文本框 3"/>
            <p:cNvSpPr txBox="1"/>
            <p:nvPr/>
          </p:nvSpPr>
          <p:spPr>
            <a:xfrm>
              <a:off x="1936234" y="1084123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线段与线段</a:t>
              </a:r>
              <a:endParaRPr lang="zh-CN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6234" y="1553035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79619" y="2490804"/>
            <a:ext cx="4583279" cy="521970"/>
            <a:chOff x="1936234" y="2758589"/>
            <a:chExt cx="4583279" cy="521970"/>
          </a:xfrm>
        </p:grpSpPr>
        <p:sp>
          <p:nvSpPr>
            <p:cNvPr id="5" name="文本框 4"/>
            <p:cNvSpPr txBox="1"/>
            <p:nvPr/>
          </p:nvSpPr>
          <p:spPr>
            <a:xfrm>
              <a:off x="2802374" y="2758589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直线与线段</a:t>
              </a:r>
              <a:endParaRPr lang="zh-CN" altLang="en-US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36234" y="2876101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45578" y="3829909"/>
            <a:ext cx="4583279" cy="763371"/>
            <a:chOff x="1945578" y="3711962"/>
            <a:chExt cx="4583279" cy="763371"/>
          </a:xfrm>
        </p:grpSpPr>
        <p:sp>
          <p:nvSpPr>
            <p:cNvPr id="6" name="文本框 5"/>
            <p:cNvSpPr txBox="1"/>
            <p:nvPr/>
          </p:nvSpPr>
          <p:spPr>
            <a:xfrm>
              <a:off x="1945578" y="3711962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直线与直线</a:t>
              </a:r>
              <a:endParaRPr lang="zh-CN" altLang="en-US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45578" y="4197821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35568" y="1079082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68" y="2454405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4912" y="3829728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6224" y="117614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224" y="2551464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5568" y="3926787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1780" y="2608580"/>
            <a:ext cx="29076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rgbClr val="506580"/>
                </a:solidFill>
                <a:effectLst/>
                <a:latin typeface="Hero" panose="02000506000000020004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2517775"/>
            <a:ext cx="11146790" cy="1609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04545" y="630555"/>
            <a:ext cx="19380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直线与线段</a:t>
            </a:r>
            <a:endParaRPr lang="zh-CN" altLang="en-US" sz="24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2041" y="3244334"/>
            <a:ext cx="1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anose="02000506000000020004" pitchFamily="50" charset="0"/>
              </a:rPr>
              <a:t>ADD TITLE</a:t>
            </a:r>
            <a:endParaRPr lang="zh-CN" altLang="en-US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73012" y="3244334"/>
            <a:ext cx="1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06580"/>
                </a:solidFill>
                <a:latin typeface="Hero" panose="02000506000000020004" pitchFamily="50" charset="0"/>
              </a:rPr>
              <a:t>ADD TITLE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3835" y="3244334"/>
            <a:ext cx="17333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anose="02000506000000020004" pitchFamily="50" charset="0"/>
              </a:rPr>
              <a:t>ADDTITLE</a:t>
            </a:r>
            <a:endParaRPr lang="zh-CN" altLang="en-US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4807" y="3244334"/>
            <a:ext cx="1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06580"/>
                </a:solidFill>
                <a:latin typeface="Hero" panose="02000506000000020004" pitchFamily="50" charset="0"/>
              </a:rPr>
              <a:t>ADD TITLE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5665" y="2020570"/>
            <a:ext cx="9724390" cy="2584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通过把线段放大，则又回到了线段与线段的位置关系</a:t>
            </a:r>
            <a:endParaRPr lang="zh-CN" altLang="en-US" sz="54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04545" y="630555"/>
            <a:ext cx="19380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直线与直线</a:t>
            </a:r>
            <a:endParaRPr lang="zh-CN" altLang="en-US" sz="24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2041" y="3244334"/>
            <a:ext cx="1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anose="02000506000000020004" pitchFamily="50" charset="0"/>
              </a:rPr>
              <a:t>ADD TITLE</a:t>
            </a:r>
            <a:endParaRPr lang="zh-CN" altLang="en-US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73012" y="3244334"/>
            <a:ext cx="1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06580"/>
                </a:solidFill>
                <a:latin typeface="Hero" panose="02000506000000020004" pitchFamily="50" charset="0"/>
              </a:rPr>
              <a:t>ADD TITLE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3835" y="3244334"/>
            <a:ext cx="17333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anose="02000506000000020004" pitchFamily="50" charset="0"/>
              </a:rPr>
              <a:t>ADDTITLE</a:t>
            </a:r>
            <a:endParaRPr lang="zh-CN" altLang="en-US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94807" y="3244334"/>
            <a:ext cx="1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06580"/>
                </a:solidFill>
                <a:latin typeface="Hero" panose="02000506000000020004" pitchFamily="50" charset="0"/>
              </a:rPr>
              <a:t>ADD TITLE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357630"/>
            <a:ext cx="8498840" cy="442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386935" y="45093"/>
            <a:ext cx="780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Finished</a:t>
            </a:r>
            <a:endParaRPr lang="en-US" altLang="zh-CN" sz="24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1841" y="4082254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D7494"/>
                </a:solidFill>
                <a:effectLst/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D7494"/>
              </a:solidFill>
              <a:effectLst/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407670"/>
            <a:ext cx="3973195" cy="6376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5" y="217170"/>
            <a:ext cx="4556760" cy="6423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Impact</vt:lpstr>
      <vt:lpstr>Adobe 黑体 Std R</vt:lpstr>
      <vt:lpstr>黑体</vt:lpstr>
      <vt:lpstr>阿里巴巴普惠体 R</vt:lpstr>
      <vt:lpstr>Lato</vt:lpstr>
      <vt:lpstr>Hero</vt:lpstr>
      <vt:lpstr>NumberOnly</vt:lpstr>
      <vt:lpstr>Times New Roman</vt:lpstr>
      <vt:lpstr>微软雅黑</vt:lpstr>
      <vt:lpstr>Calibri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20241018</cp:lastModifiedBy>
  <cp:revision>21</cp:revision>
  <dcterms:created xsi:type="dcterms:W3CDTF">2020-12-15T07:30:00Z</dcterms:created>
  <dcterms:modified xsi:type="dcterms:W3CDTF">2022-11-22T09:50:20Z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2052-11.3.0.9230</vt:lpwstr>
  </property>
  <property fmtid="{D5CDD505-2E9C-101B-9397-08002B2CF9AE}" pid="3" name="KSOTemplateUUID">
    <vt:lpwstr>v1.0_mb_0r1mimiTcAFpEXlXrWtFMQ==</vt:lpwstr>
  </property>
</Properties>
</file>