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4CE49-121F-5F5A-8CED-5F6735C05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94A51A-E7B0-3630-1B53-29409FFF0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976DEB-B7AF-374B-6974-13F2B968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0A68F-EFC1-2246-82A4-3450659F8379}" type="datetimeFigureOut">
              <a:rPr kumimoji="1" lang="zh-CN" altLang="en-US" smtClean="0"/>
              <a:t>2022/11/20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1C68E2-6187-525F-2D81-25DDAF448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2BC97C-6216-B91B-6A1F-59399DB3C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3212-3DE5-EE41-A5DE-FED385F5E1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1439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05343A-663F-DE94-306A-08202788C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D03B77-6D45-9E67-5854-C317449ED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1C66EA-1541-7779-59A0-3B9245A81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0A68F-EFC1-2246-82A4-3450659F8379}" type="datetimeFigureOut">
              <a:rPr kumimoji="1" lang="zh-CN" altLang="en-US" smtClean="0"/>
              <a:t>2022/11/20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CA67C6-D1BD-4C13-7FB3-E3BC6D4A8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6BCE33-1B98-0A40-0E30-341E96E2E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3212-3DE5-EE41-A5DE-FED385F5E1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4752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B7A7C3-5E16-3089-ACFE-5A411FE650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9B97D1-502B-9825-B3D7-B1085CA16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FBAFA4-8F8E-3CF4-2F04-654E34F77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0A68F-EFC1-2246-82A4-3450659F8379}" type="datetimeFigureOut">
              <a:rPr kumimoji="1" lang="zh-CN" altLang="en-US" smtClean="0"/>
              <a:t>2022/11/20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2B4449-ADBA-000A-4C34-C61441468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C38C3A-2582-7D70-DC0D-22080BED1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3212-3DE5-EE41-A5DE-FED385F5E1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1999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D0304-F498-FE09-E1C2-0187279B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37D7DF-C7C7-E61E-1B37-59FAE5EC5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1F2313-067F-78E8-0A8A-BD08A819D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0A68F-EFC1-2246-82A4-3450659F8379}" type="datetimeFigureOut">
              <a:rPr kumimoji="1" lang="zh-CN" altLang="en-US" smtClean="0"/>
              <a:t>2022/11/20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650A33-4E4B-606E-F886-E4D764414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E5E21C-8296-4C93-84D0-42EDA4259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3212-3DE5-EE41-A5DE-FED385F5E1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963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622CBC-B6B4-B3EB-F452-94FF189D0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69D193-D5AB-227E-0503-5575C4446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BC9917-DB6F-5400-9580-542AC7099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0A68F-EFC1-2246-82A4-3450659F8379}" type="datetimeFigureOut">
              <a:rPr kumimoji="1" lang="zh-CN" altLang="en-US" smtClean="0"/>
              <a:t>2022/11/20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59576D-EFF6-84AA-B760-825B19BBD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D0F571-D223-7D9C-0895-97CD78188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3212-3DE5-EE41-A5DE-FED385F5E1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2158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B42DD-17AF-C9DB-7F23-FECDD0C38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1179C3-D0B1-0B5D-C428-9E086E2CB1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F76EC6-7520-E563-0733-672D47951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1F448B-0D8A-DEE7-82DA-8829CA56E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0A68F-EFC1-2246-82A4-3450659F8379}" type="datetimeFigureOut">
              <a:rPr kumimoji="1" lang="zh-CN" altLang="en-US" smtClean="0"/>
              <a:t>2022/11/20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EFD5BB-4117-EA0E-4CCE-9CF2A14F2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911DD0-F803-570F-CC23-53D06C83A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3212-3DE5-EE41-A5DE-FED385F5E1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8258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36F3D5-1590-F148-5B23-ED5122724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0280F7-2D7D-843C-3DA5-27B17BFB8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1BA9EF-4DB3-A7FD-C240-5DEB79352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806B42-B4DC-FB02-5104-B4416D22AF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2C6910-F9C5-DAEA-776C-EDE68709F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173D3D-F1A8-D139-E740-C395035C2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0A68F-EFC1-2246-82A4-3450659F8379}" type="datetimeFigureOut">
              <a:rPr kumimoji="1" lang="zh-CN" altLang="en-US" smtClean="0"/>
              <a:t>2022/11/20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9A5A4B-19A2-D3DA-6004-B99E9D5F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84DF6F-B717-E82D-F806-F5F53BEE7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3212-3DE5-EE41-A5DE-FED385F5E1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1579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AF478F-1A51-5AC5-2FA1-EF4969D36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CA2853-4367-C3AE-A688-858F1036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0A68F-EFC1-2246-82A4-3450659F8379}" type="datetimeFigureOut">
              <a:rPr kumimoji="1" lang="zh-CN" altLang="en-US" smtClean="0"/>
              <a:t>2022/11/20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5F7E1E-8BCC-B5B6-795D-0D54980E8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CD2089-7040-440A-3CC5-93E0F1E25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3212-3DE5-EE41-A5DE-FED385F5E1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698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45D05E-B436-02C3-4C39-3FE7A7DC9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0A68F-EFC1-2246-82A4-3450659F8379}" type="datetimeFigureOut">
              <a:rPr kumimoji="1" lang="zh-CN" altLang="en-US" smtClean="0"/>
              <a:t>2022/11/20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3A836C-1D9C-00BC-E50B-63D5B0C4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2F9E5B-B513-48E4-0068-81EBAB5E8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3212-3DE5-EE41-A5DE-FED385F5E1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8370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DEBE9-8343-6AD1-F3EB-15B17D4D0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1BE8EA-D19C-894C-66A5-F5A323879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129825-AF6A-B9AE-8D73-4A56EAAC1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009FA8-2A0C-1E47-2BDD-C6BA9CC45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0A68F-EFC1-2246-82A4-3450659F8379}" type="datetimeFigureOut">
              <a:rPr kumimoji="1" lang="zh-CN" altLang="en-US" smtClean="0"/>
              <a:t>2022/11/20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C3CFB1-3AA3-ADDA-2E33-B8437A91B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F4F34C-B3B8-3B0B-3B4B-B1DB13A1A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3212-3DE5-EE41-A5DE-FED385F5E1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53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F4E839-8971-4BF1-F431-B9731DA23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930928C-53DB-643A-E35D-1FF8EEB595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5649B5-9829-239D-4C40-42F56741F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65DA2B-B8F1-3987-0F66-D2B0FC8BD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0A68F-EFC1-2246-82A4-3450659F8379}" type="datetimeFigureOut">
              <a:rPr kumimoji="1" lang="zh-CN" altLang="en-US" smtClean="0"/>
              <a:t>2022/11/20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7573A1-C76D-4B20-D28E-65BB5677A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E07406-8402-D80C-16FE-EC216D63E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3212-3DE5-EE41-A5DE-FED385F5E1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3297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073015E-7CEA-02ED-C75D-C2551426E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6429E6-802B-B080-4150-30410A68A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AD297F-04A3-2A26-712C-EB0872539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0A68F-EFC1-2246-82A4-3450659F8379}" type="datetimeFigureOut">
              <a:rPr kumimoji="1" lang="zh-CN" altLang="en-US" smtClean="0"/>
              <a:t>2022/11/20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C6FA31-B202-FD00-1C45-E7EDE58EDB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D84D44-107E-CFF6-8FAC-D1D446BB0E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13212-3DE5-EE41-A5DE-FED385F5E1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7585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6C9AB-759F-2034-19EC-5F2DBDABF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6600" dirty="0"/>
              <a:t>C5-E XIAO7 </a:t>
            </a:r>
            <a:r>
              <a:rPr kumimoji="1" lang="zh-CN" altLang="en-US" sz="6600" dirty="0"/>
              <a:t>和蕈兽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1B4675-EFBA-3F56-D7B3-A09BF313B1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620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421CF-4216-5D1F-576E-8C958FA96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6000" dirty="0"/>
              <a:t>题目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9E30AEE-46BB-F8D8-6C8C-FC218BCCD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416" y="2071223"/>
            <a:ext cx="10736817" cy="241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612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2F9F651B-31C7-4E70-1870-1530B5566A00}"/>
              </a:ext>
            </a:extLst>
          </p:cNvPr>
          <p:cNvGrpSpPr/>
          <p:nvPr/>
        </p:nvGrpSpPr>
        <p:grpSpPr>
          <a:xfrm>
            <a:off x="493160" y="390419"/>
            <a:ext cx="6750121" cy="6246687"/>
            <a:chOff x="2907587" y="1921267"/>
            <a:chExt cx="4566862" cy="425569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EDDB73D-5E20-0BE5-8CD3-6BCCC1023572}"/>
                </a:ext>
              </a:extLst>
            </p:cNvPr>
            <p:cNvSpPr/>
            <p:nvPr/>
          </p:nvSpPr>
          <p:spPr>
            <a:xfrm>
              <a:off x="3000054" y="1921267"/>
              <a:ext cx="4458984" cy="425569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53F73A8-19D8-B6A5-513E-4DC2EB0D8EAD}"/>
                </a:ext>
              </a:extLst>
            </p:cNvPr>
            <p:cNvSpPr/>
            <p:nvPr/>
          </p:nvSpPr>
          <p:spPr>
            <a:xfrm>
              <a:off x="3015465" y="1921267"/>
              <a:ext cx="4428162" cy="425569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(X,Y)</a:t>
              </a:r>
              <a:endParaRPr kumimoji="1"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CF79F15-B633-AEEE-16EF-EA81A13DAAB7}"/>
                </a:ext>
              </a:extLst>
            </p:cNvPr>
            <p:cNvSpPr txBox="1"/>
            <p:nvPr/>
          </p:nvSpPr>
          <p:spPr>
            <a:xfrm>
              <a:off x="2907587" y="1921267"/>
              <a:ext cx="1127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(X-R,Y-R)</a:t>
              </a:r>
              <a:endParaRPr kumimoji="1"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E023B24-4633-5D99-AF3F-D13944617EF6}"/>
                </a:ext>
              </a:extLst>
            </p:cNvPr>
            <p:cNvSpPr txBox="1"/>
            <p:nvPr/>
          </p:nvSpPr>
          <p:spPr>
            <a:xfrm>
              <a:off x="6270273" y="5807631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(X+R,Y+R)</a:t>
              </a:r>
              <a:endParaRPr kumimoji="1" lang="zh-CN" altLang="en-US" dirty="0"/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7BF1B5BC-3BFF-EADF-E223-4B6AE830502A}"/>
              </a:ext>
            </a:extLst>
          </p:cNvPr>
          <p:cNvSpPr txBox="1"/>
          <p:nvPr/>
        </p:nvSpPr>
        <p:spPr>
          <a:xfrm>
            <a:off x="7592603" y="2058763"/>
            <a:ext cx="43117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从左上角，扫描到右下角，满足 </a:t>
            </a:r>
            <a:r>
              <a:rPr kumimoji="1" lang="en-US" altLang="zh-CN" sz="2400" dirty="0"/>
              <a:t>(𝑥𝑖−𝑋)2+(𝑦𝑖−𝑌)2≤𝑅2</a:t>
            </a:r>
            <a:r>
              <a:rPr kumimoji="1" lang="zh-CN" altLang="en-US" sz="2400" dirty="0"/>
              <a:t>的所有点都拿来询问存好的</a:t>
            </a:r>
            <a:r>
              <a:rPr kumimoji="1" lang="en-US" altLang="zh-CN" sz="2400" dirty="0"/>
              <a:t>hash(</a:t>
            </a:r>
            <a:r>
              <a:rPr kumimoji="1" lang="zh-CN" altLang="en-US" sz="2400" dirty="0"/>
              <a:t>利用</a:t>
            </a:r>
            <a:r>
              <a:rPr kumimoji="1" lang="en-US" altLang="zh-CN" sz="2400" dirty="0" err="1"/>
              <a:t>c++</a:t>
            </a:r>
            <a:r>
              <a:rPr kumimoji="1" lang="zh-CN" altLang="en-US" sz="2400" dirty="0"/>
              <a:t>的</a:t>
            </a:r>
            <a:r>
              <a:rPr kumimoji="1" lang="en-US" altLang="zh-CN" sz="2400" dirty="0"/>
              <a:t>map</a:t>
            </a:r>
            <a:r>
              <a:rPr kumimoji="1" lang="zh-CN" altLang="en-US" sz="2400" dirty="0"/>
              <a:t>容器</a:t>
            </a:r>
            <a:r>
              <a:rPr kumimoji="1" lang="en-US" altLang="zh-CN" sz="2400" dirty="0"/>
              <a:t>)</a:t>
            </a:r>
            <a:r>
              <a:rPr kumimoji="1" lang="zh-CN" altLang="en-US" sz="2400" dirty="0"/>
              <a:t>，看有没有，有几只蕈兽。</a:t>
            </a:r>
          </a:p>
        </p:txBody>
      </p:sp>
    </p:spTree>
    <p:extLst>
      <p:ext uri="{BB962C8B-B14F-4D97-AF65-F5344CB8AC3E}">
        <p14:creationId xmlns:p14="http://schemas.microsoft.com/office/powerpoint/2010/main" val="3507160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2F5C9-74A9-8130-C6D3-74F09AE3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339921" cy="5902698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6000" dirty="0"/>
              <a:t>代码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F976E20-3696-14EB-4B16-0661D179FD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2394" y="202307"/>
            <a:ext cx="7684001" cy="6383427"/>
          </a:xfrm>
        </p:spPr>
      </p:pic>
    </p:spTree>
    <p:extLst>
      <p:ext uri="{BB962C8B-B14F-4D97-AF65-F5344CB8AC3E}">
        <p14:creationId xmlns:p14="http://schemas.microsoft.com/office/powerpoint/2010/main" val="1297762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79</Words>
  <Application>Microsoft Macintosh PowerPoint</Application>
  <PresentationFormat>宽屏</PresentationFormat>
  <Paragraphs>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C5-E XIAO7 和蕈兽</vt:lpstr>
      <vt:lpstr>题目</vt:lpstr>
      <vt:lpstr>PowerPoint 演示文稿</vt:lpstr>
      <vt:lpstr>代码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C5-E XIAO7 和蕈兽</dc:title>
  <dc:creator>吴鑫宇</dc:creator>
  <cp:lastModifiedBy>吴鑫宇</cp:lastModifiedBy>
  <cp:revision>2</cp:revision>
  <dcterms:created xsi:type="dcterms:W3CDTF">2022-11-20T02:17:30Z</dcterms:created>
  <dcterms:modified xsi:type="dcterms:W3CDTF">2022-11-20T02:30:47Z</dcterms:modified>
</cp:coreProperties>
</file>