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1221-4CBF-B72A-B0C1-0A4F7797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B398D-D6A4-0C2A-5C9D-6E07B95B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9E6CD-4E77-6BF0-102C-09A3933A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2A784-26ED-24E6-1016-5D6EA64C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133F0-BA93-7B79-3F7E-F20A6BBD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595B2-3A60-3242-A1BB-6586F039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9E496-7FCB-CAA1-BB67-11308D95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0B4A2-EA49-1505-99ED-46BFDD2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D98DF-847F-BEA6-0BA4-D0EDF348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2CB8E-B174-5749-9980-A5A68CA4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7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E23FF9-68E1-1826-3391-A43DCD9CE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002DE-F860-1FBC-BB8B-C307AFC6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2F709-58E3-35FC-7A28-140F6802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9522A-6D0E-5C5F-2F8F-05C7B9E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FFBA0-5F77-46A1-54F5-28B0FFB5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8A053-7189-90DD-4570-C93F60D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8B96-2FFB-01BD-F8DD-9D4EFB89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83582-90E1-BCFA-E6DD-679847F9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439C1-9E24-998C-5237-CA6D6FF7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799AF-39ED-9473-0196-F8BB6468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05B73-AE6F-3DE4-08AC-4C7AFE83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E18CB-91A6-CC28-CCCB-71E4BD4F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01FA-2E3F-DDBF-DBE9-9C4F553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D653F-2B3D-462D-220F-A6442CB2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FB5FE-2BB6-8FA5-088D-B63F69F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6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CE81-08D3-7226-20B2-5862DD18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5C280-DE72-33DA-9C00-1849BFD2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A7D5C-01EF-E023-5212-91394579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4639A-42F3-D368-4C86-776441DA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2E9E4-FB9A-2047-8415-56343680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742A0-D34A-D4CB-7737-93799204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9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369A-4D37-045A-E991-0863380D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6C1AE-DEE3-7A61-866F-6AC9DBBA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2667A-584A-6F94-1E10-273DD3D84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EB955-CB3E-70F1-9A74-B52787DD8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C03C4-D3E6-97D6-5C48-30C9B663D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25A2C-BC3E-EA4A-8533-9E313722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95DE8B-FD47-3ED4-F2A0-EA299877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E364A-3EDB-4543-2D50-B29F7913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09D3A-41B7-2D5C-DCEC-9CA74EB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5F1CFF-1E9A-601A-EABC-FBBC3EC4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A4E5DA-C2DF-CC78-C0FD-88BC077F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F1D02-1D05-B7C7-C7E8-AE03175E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9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1499B-CF66-B380-E261-316418FC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9121F-E09F-2422-CA3B-C4C361C3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48187-8ABA-D95A-2DC5-3EAC78AF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49C5-2B6C-81F6-6AAC-F62A7C45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3DAC1-680A-50E9-571C-79A39318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54699-EDB6-4BDE-8A15-03CFDF6C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EEF88-FF4A-27A2-4815-94D0AFAC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31549-FEAA-FDAD-D6AA-3A55D3D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6042C-A60B-D579-D047-4B08B8F6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8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5C9D-0CA1-04A7-BBC6-3BDE2C5F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12F80-C129-836F-E707-01D7FAFC0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4D4A0-6C6D-CED1-7F0E-D7125E32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1A410-8E4D-CD26-AE39-1355C8BB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53740-D7DB-3353-A67E-D90352F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3D64D-87B0-C00D-A41E-DEC94324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1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C63E23-FBA0-A114-B0BF-B6B0CD6F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51029-610D-BFD3-74E9-40180FED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A7FE1-1A1F-9B3D-9F4F-82D83D4E9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52A01-E688-8FF7-A0D4-DC6E79EB5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87F01-80EF-FC45-58AF-54568B87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7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71833-ADF9-A8FC-15A7-36307DAB8905}"/>
              </a:ext>
            </a:extLst>
          </p:cNvPr>
          <p:cNvSpPr txBox="1"/>
          <p:nvPr/>
        </p:nvSpPr>
        <p:spPr>
          <a:xfrm>
            <a:off x="3843516" y="1919423"/>
            <a:ext cx="222817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/>
              <a:t>C6-G</a:t>
            </a:r>
            <a:r>
              <a:rPr lang="zh-CN" altLang="en-US" sz="3600" dirty="0"/>
              <a:t>题</a:t>
            </a:r>
            <a:r>
              <a:rPr lang="en-US" altLang="zh-CN" sz="3600" dirty="0"/>
              <a:t>-</a:t>
            </a:r>
            <a:r>
              <a:rPr lang="zh-CN" altLang="en-US" sz="3600" dirty="0"/>
              <a:t>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9EADF-8AA2-3CBD-0EC4-A72C024673B1}"/>
              </a:ext>
            </a:extLst>
          </p:cNvPr>
          <p:cNvSpPr txBox="1"/>
          <p:nvPr/>
        </p:nvSpPr>
        <p:spPr>
          <a:xfrm>
            <a:off x="6096000" y="3289385"/>
            <a:ext cx="2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张逸君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00AE7-A1C3-FFAE-A579-1BE2FD8182DA}"/>
              </a:ext>
            </a:extLst>
          </p:cNvPr>
          <p:cNvSpPr txBox="1"/>
          <p:nvPr/>
        </p:nvSpPr>
        <p:spPr>
          <a:xfrm>
            <a:off x="7204735" y="3289385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2022-12-06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9295A-DAC2-AA6F-E652-5A75BB6C5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4A198-0C5F-5B57-86F1-5F10D915B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74A83B-52A1-5362-77A0-22223A6E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3" y="0"/>
            <a:ext cx="10386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4365391" y="2505670"/>
            <a:ext cx="34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511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逸君</dc:creator>
  <cp:lastModifiedBy>张 逸君</cp:lastModifiedBy>
  <cp:revision>4</cp:revision>
  <dcterms:created xsi:type="dcterms:W3CDTF">2022-12-04T06:31:56Z</dcterms:created>
  <dcterms:modified xsi:type="dcterms:W3CDTF">2022-12-04T07:02:05Z</dcterms:modified>
</cp:coreProperties>
</file>