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-49530"/>
            <a:ext cx="10575925" cy="6957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内容占位符 10"/>
          <p:cNvSpPr/>
          <p:nvPr/>
        </p:nvSpPr>
        <p:spPr>
          <a:xfrm>
            <a:off x="779780" y="404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内容占位符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4395" y="1253490"/>
            <a:ext cx="10443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样例分析思路：</a:t>
            </a:r>
            <a:r>
              <a:rPr lang="zh-CN" altLang="en-US"/>
              <a:t>竖式计算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427480"/>
            <a:ext cx="8357870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796925"/>
            <a:ext cx="8178800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代码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552575"/>
            <a:ext cx="10848975" cy="5048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kwZjIyNzQ2YWNmZGE0OTkyMjZiNTQxMzgyMjc3M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微信用户</cp:lastModifiedBy>
  <cp:revision>2</cp:revision>
  <dcterms:created xsi:type="dcterms:W3CDTF">2022-12-04T19:34:30Z</dcterms:created>
  <dcterms:modified xsi:type="dcterms:W3CDTF">2022-12-04T19:40:57Z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E1D10498E1DB419CA700CE575253DDA4</vt:lpwstr>
  </property>
  <property fmtid="{D5CDD505-2E9C-101B-9397-08002B2CF9AE}" pid="3" name="KSOProductBuildVer">
    <vt:lpwstr>2052-11.1.0.12763</vt:lpwstr>
  </property>
</Properties>
</file>