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73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B6D"/>
    <a:srgbClr val="327E51"/>
    <a:srgbClr val="FFD966"/>
    <a:srgbClr val="FFC000"/>
    <a:srgbClr val="87CA5D"/>
    <a:srgbClr val="C1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3090" autoAdjust="0"/>
  </p:normalViewPr>
  <p:slideViewPr>
    <p:cSldViewPr snapToGrid="0" showGuides="1">
      <p:cViewPr varScale="1">
        <p:scale>
          <a:sx n="83" d="100"/>
          <a:sy n="83" d="100"/>
        </p:scale>
        <p:origin x="630" y="96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26FF-9EF8-4BBA-B07C-4B283B87C35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BCB3D-AC90-4EBA-BDE1-AFA0FB5A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3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BCB3D-AC90-4EBA-BDE1-AFA0FB5A5B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8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8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4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4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0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73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01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0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75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87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5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7ED4-FDAD-4EC5-862A-432C40997F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F8D9-27A9-4831-9E98-760310275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9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3023659" cy="3121817"/>
          </a:xfrm>
          <a:prstGeom prst="rect">
            <a:avLst/>
          </a:prstGeom>
          <a:solidFill>
            <a:srgbClr val="5ABE8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9456" y="3121816"/>
            <a:ext cx="9172544" cy="3736184"/>
          </a:xfrm>
          <a:prstGeom prst="rect">
            <a:avLst/>
          </a:prstGeom>
          <a:solidFill>
            <a:srgbClr val="5AB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6845" y="712633"/>
            <a:ext cx="6764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170" fontAlgn="t"/>
            <a:r>
              <a:rPr lang="zh-CN" altLang="en-US" sz="6400" b="1" cap="all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小水獭和三点共线</a:t>
            </a:r>
            <a:endParaRPr lang="en-US" altLang="zh-CN" sz="6400" b="1" cap="all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 fontAlgn="t"/>
            <a:r>
              <a:rPr lang="en-US" altLang="zh-CN" sz="3200" b="1" cap="all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3200" b="1" cap="all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en-US" altLang="zh-CN" sz="3200" b="1" cap="all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858496" y="-71399"/>
            <a:ext cx="1248139" cy="76808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7728182" y="-161819"/>
            <a:ext cx="1352245" cy="16953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92E2D91-8990-A233-3C18-05F9F62305A8}"/>
              </a:ext>
            </a:extLst>
          </p:cNvPr>
          <p:cNvSpPr txBox="1"/>
          <p:nvPr/>
        </p:nvSpPr>
        <p:spPr>
          <a:xfrm>
            <a:off x="9942653" y="5877045"/>
            <a:ext cx="393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杨振宇</a:t>
            </a:r>
            <a:endParaRPr lang="en-US" altLang="zh-CN" dirty="0"/>
          </a:p>
          <a:p>
            <a:r>
              <a:rPr lang="en-US" altLang="zh-CN" dirty="0"/>
              <a:t>21371257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389DED-DF45-2796-CCA2-21C724F9E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43" y="1280811"/>
            <a:ext cx="7362825" cy="5172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85AC92-2BA0-71D1-8E26-B95A80240BD3}"/>
              </a:ext>
            </a:extLst>
          </p:cNvPr>
          <p:cNvSpPr txBox="1"/>
          <p:nvPr/>
        </p:nvSpPr>
        <p:spPr>
          <a:xfrm>
            <a:off x="659757" y="578734"/>
            <a:ext cx="268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题目 ： </a:t>
            </a:r>
          </a:p>
        </p:txBody>
      </p:sp>
    </p:spTree>
    <p:extLst>
      <p:ext uri="{BB962C8B-B14F-4D97-AF65-F5344CB8AC3E}">
        <p14:creationId xmlns:p14="http://schemas.microsoft.com/office/powerpoint/2010/main" val="30235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989872" y="3525011"/>
            <a:ext cx="6220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961EAB-F19B-A143-5D60-5C1F6C51BDC8}"/>
              </a:ext>
            </a:extLst>
          </p:cNvPr>
          <p:cNvSpPr txBox="1"/>
          <p:nvPr/>
        </p:nvSpPr>
        <p:spPr>
          <a:xfrm>
            <a:off x="497711" y="393539"/>
            <a:ext cx="340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解题思路：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C1F63F-C990-7B8D-2519-A496EC3985F0}"/>
              </a:ext>
            </a:extLst>
          </p:cNvPr>
          <p:cNvSpPr txBox="1"/>
          <p:nvPr/>
        </p:nvSpPr>
        <p:spPr>
          <a:xfrm>
            <a:off x="1805650" y="1377387"/>
            <a:ext cx="72226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考虑不存在三点不共线的情况，即任意三点共线，则所有点都在一条直线上。所以如果不是所有点共线，则存在三点不共线的情况。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任取两点形成一条直线，对其余的点依次判断是否在该直线上则可得出答案。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50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BBD641-5AE1-EB8C-C37D-13F3F4A6657D}"/>
              </a:ext>
            </a:extLst>
          </p:cNvPr>
          <p:cNvSpPr txBox="1"/>
          <p:nvPr/>
        </p:nvSpPr>
        <p:spPr>
          <a:xfrm>
            <a:off x="381965" y="335666"/>
            <a:ext cx="518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关键代码：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2A843-0B3D-9B57-6841-CC91B6E7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5" y="1113529"/>
            <a:ext cx="8094860" cy="49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97</Words>
  <Application>Microsoft Office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Young Peter</cp:lastModifiedBy>
  <cp:revision>16</cp:revision>
  <dcterms:created xsi:type="dcterms:W3CDTF">2016-04-03T03:31:37Z</dcterms:created>
  <dcterms:modified xsi:type="dcterms:W3CDTF">2022-12-04T13:23:36Z</dcterms:modified>
  <cp:category>锐旗设计；https://9ppt.taobao.com</cp:category>
</cp:coreProperties>
</file>