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D6D6-3751-40E6-2DB0-602B274C8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CF8C46-CE88-B5A0-9EEA-0224237E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4EECE-537C-8CCD-9D09-9AAE3D5E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26956-49B2-0E30-F964-3CC3CDB1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6A15A-3D8D-E850-9953-4BE80CEB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8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46E5-758C-2E6A-3132-38DD633F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AB19A-DED4-E302-A795-B56F66F9A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97197-B3C1-8E00-D165-6A6BE427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C609C-BC27-1D94-5612-6C6B6F05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CE952-BCA4-E8C9-8BA8-76A7109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94673-755E-49D7-999A-5034EF560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73B00-C7C3-5BE7-3B88-A284E830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BC93-B39B-D657-6E25-0C435834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8A6C6-CD91-FECA-471D-49BE494B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47283-26E0-EDFD-EDC5-E76EF539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EF09-B6B6-AA1D-5670-4A26895F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6E74A-0668-5866-3394-60EBC48A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75132-81D4-F62F-CFDD-F0431D22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6EFE9-48A9-5611-D83C-0DFAF4A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E9A5A-CD79-6C43-277F-310A484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2358-6995-E3AA-241C-8C0016C7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C20C2-2A4D-059D-A2D8-FE94AB04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B68C-C9F3-AAFB-0E57-F9886E17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2B380-C2E8-FF0E-3C44-789608DF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180F2-D249-9607-69B1-E768AB37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5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CCB53-FAE3-1447-A810-80134908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A67A5-2D73-D795-53B4-10420E455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C97F3-B8A8-FAB5-234A-79326564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46733-6962-B5E6-0424-6A14A454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33C3E-4DDA-1765-471B-18CF7390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CA498-FDCE-6981-C250-7E5536CD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BF1AD-EABA-F995-9777-8C4E7D72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272EA-8244-302C-CB61-2787FC5F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8F916-8BBA-F576-E124-632F5FCE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A84F50-CA66-6DB6-4E46-BA9368E4D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6B848-63A3-98B4-2913-B4E87A827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A9C2E4-2DF3-31A8-A398-D2642176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9A9B8-0E4B-A328-BD0E-9E3374BA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081AB-C787-FC41-7C7D-6189375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7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8FE7B-4A0D-5103-7C04-F3BFC372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9E38D-DE10-6FC1-6F60-5559F33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7CCD03-4961-1E95-4786-C31A98B7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AF4D3F-EE41-DA3B-20E9-E308FFE5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8A97D-413D-A49F-C852-6CFAD665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DB549F-B045-7A24-B626-B0807104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BB082-D600-6F63-1934-139A1E1B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452B2-A31F-78F5-5D8A-D97D8BBC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42320-46FB-994B-2CC6-43091239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05074-0B35-E127-D19E-53140A35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B974F-9D11-E591-5169-F0B0FAFF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5721D-24E9-079C-6AA2-8FA04481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ADE5E-5574-EA0C-8DF5-1213327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66BC-DBC8-7D27-6F3C-FB3E32BC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1A2918-5FEF-675D-CE4C-CC86F123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39470-CF1C-C15E-D6C1-4002648C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FDF3B-0758-42E1-F232-5EE794DD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39480-ED17-F2C0-1899-E3CD30C6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28A1D-D1CB-0CEE-6A28-D8577B58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FCEEEC-360B-DE84-F094-BACA2F8E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040CD-B824-AD9B-BE6C-7D347CDA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635D1-4B5C-7872-DB7D-39D9E083D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11B5-B9A8-4281-8CCD-75C7684BE05B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F7AF9-D8DB-2D5C-99ED-03D636F6C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FFDEC-3672-2C5F-AD21-393F47C44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292F-BB7D-4ECB-9EC0-7A554E054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0A9A-65D4-1CE2-9401-89D90E4D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C6-C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DC385-B9A5-BAF3-AC22-DB92B300C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F8414-5F28-6BE7-2FD2-D64D86A4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。。。的第一步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FA583-F08F-1E55-4687-236B9232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0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求公共前后缀：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37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BC5A-2D45-CCB6-1F8B-F2316C02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31AC73-7E08-CBDA-61ED-89DE16E1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079" y="58107"/>
            <a:ext cx="5778663" cy="6799893"/>
          </a:xfrm>
        </p:spPr>
      </p:pic>
    </p:spTree>
    <p:extLst>
      <p:ext uri="{BB962C8B-B14F-4D97-AF65-F5344CB8AC3E}">
        <p14:creationId xmlns:p14="http://schemas.microsoft.com/office/powerpoint/2010/main" val="82748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8BB02-592D-89BE-5371-6B47086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或者前后直接</a:t>
            </a:r>
            <a:r>
              <a:rPr lang="zh-CN" altLang="en-US" dirty="0"/>
              <a:t>遍历</a:t>
            </a:r>
            <a:r>
              <a:rPr lang="zh-CN" altLang="en-US"/>
              <a:t>。。记录最长前后缀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2FCFED-771C-1899-9F75-B53841CD5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943" y="1756002"/>
            <a:ext cx="8337944" cy="4351338"/>
          </a:xfrm>
        </p:spPr>
      </p:pic>
    </p:spTree>
    <p:extLst>
      <p:ext uri="{BB962C8B-B14F-4D97-AF65-F5344CB8AC3E}">
        <p14:creationId xmlns:p14="http://schemas.microsoft.com/office/powerpoint/2010/main" val="307491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5C85-0A93-C16D-1340-C1D62CAC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33BFA-C5AF-55EF-A397-716D7510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9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C6-C</vt:lpstr>
      <vt:lpstr>KMP。。。的第一步</vt:lpstr>
      <vt:lpstr>PowerPoint 演示文稿</vt:lpstr>
      <vt:lpstr>或者前后直接遍历。。记录最长前后缀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C6-C</dc:title>
  <dc:creator>曹 之</dc:creator>
  <cp:lastModifiedBy>曹 之</cp:lastModifiedBy>
  <cp:revision>1</cp:revision>
  <dcterms:created xsi:type="dcterms:W3CDTF">2022-12-03T09:50:58Z</dcterms:created>
  <dcterms:modified xsi:type="dcterms:W3CDTF">2022-12-03T09:51:16Z</dcterms:modified>
</cp:coreProperties>
</file>