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3BCD5-8EA0-4B15-D55A-132633859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FD5427-B846-23F1-2D13-4F7757335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2595E-2981-6F9F-5AD2-01A263FD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13A6-EF83-484E-8B41-41FE1DB5C97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222AA-12F1-D2B2-99AF-A4A21472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7C63E-4C62-29CF-D0A0-506D8837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4A0A-5B94-4090-8B7E-0BCD9265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9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66E24-5042-21CB-C839-37A2612D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8F2915-15E8-921B-8C6E-C1C7F4B5E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AF25C-8A0E-9080-E230-C4E9F8BD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13A6-EF83-484E-8B41-41FE1DB5C97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4A548-D409-AD13-F284-B5645895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A972A-3289-A40B-57C0-6E8F5A76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4A0A-5B94-4090-8B7E-0BCD9265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6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60E0CF-1F76-B3E9-62A7-D9E47A530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1A94A9-6454-5CEF-3EA7-07C90BF77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A2720-1A6C-E6E1-AA05-5E5C6E3F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13A6-EF83-484E-8B41-41FE1DB5C97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8BAA8-D950-B86D-54D6-E4B6D8A6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B0D7E-D098-B3A4-8695-B88895BA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4A0A-5B94-4090-8B7E-0BCD9265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9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F0F98-3909-83B8-6CAB-EBAB2A7B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9EC33-103C-BE40-E8A8-34936085E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767A8-86E4-8C8B-4252-78AD29CF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13A6-EF83-484E-8B41-41FE1DB5C97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F64B4-271B-5B54-A212-24FFA244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5454E-331C-872C-42A7-3ADD0309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4A0A-5B94-4090-8B7E-0BCD9265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7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DD9C9-A548-A443-080B-7EC3CE5C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7DBFF-ACBB-3373-8051-077536187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10BEA-7734-4445-7F8A-1620ABC6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13A6-EF83-484E-8B41-41FE1DB5C97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87278-BA02-8961-3FF5-F30D9CCE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29DBF-29C1-A7D9-6032-A8FDF6AC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4A0A-5B94-4090-8B7E-0BCD9265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0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1590E-B829-5E19-3B24-C24B839D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5156E-C712-6229-0AA4-79775EB61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F27513-9127-B6ED-A659-2A04405BD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10CDE1-8205-ADBC-10CE-16E817B9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13A6-EF83-484E-8B41-41FE1DB5C97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6AEB1-60A0-A282-934F-1DF5D5FB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EC052F-5F52-DE63-8A1F-3BA16453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4A0A-5B94-4090-8B7E-0BCD9265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9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9F83D-8780-9883-B24A-276DBC74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130F1-F2F4-D306-8887-130D62F55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0F55B9-D247-E461-3E80-9B3325868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DA0B8B-52AD-88EE-521C-8BD01CC11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DE6786-AC2D-9F64-01BE-FCBBEB923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6CD86E-FF73-323D-4E15-C961C61F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13A6-EF83-484E-8B41-41FE1DB5C97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1BC268-8408-0EC4-6B28-8F06E80D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4656E0-0446-990A-D16B-928B2008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4A0A-5B94-4090-8B7E-0BCD9265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7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4F494-0D51-945D-BEE5-BA5E4A43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746A23-E81D-6574-E755-3478C156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13A6-EF83-484E-8B41-41FE1DB5C97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5953D1-4EB3-2538-A0BE-D2CDAB8D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BBCE2E-0F5A-26C2-67ED-38A9F48F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4A0A-5B94-4090-8B7E-0BCD9265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9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490D31-D8E3-C287-5BB7-7FA380A2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13A6-EF83-484E-8B41-41FE1DB5C97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EA6538-24A7-A5D3-1815-1F58D64A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5A1466-A8F0-6C07-C63F-4D6E23C9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4A0A-5B94-4090-8B7E-0BCD9265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58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EF192-8BD5-13C2-3DDB-8750A568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01F9B-EE59-E10B-F063-9E510EF1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02CF1A-42E7-40A3-1CC6-3043362BB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993CE-37A1-6017-FFC4-C8171623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13A6-EF83-484E-8B41-41FE1DB5C97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54E57A-08C4-AB54-CEFF-734BF313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A63A7-BD26-CA5C-1E40-05C3CDBA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4A0A-5B94-4090-8B7E-0BCD9265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36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6A5F7-FE67-76D7-BFD1-1CF62A8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42D79A-AE52-5DA7-B7B4-B8870098B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D3E148-BDE3-C7B3-98DE-DD889D430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4C0B4B-7DAC-34CD-8D6F-961865DF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13A6-EF83-484E-8B41-41FE1DB5C97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7062F1-A713-E2E1-DA5F-955B12A2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8A30C-7B3C-21D0-1805-411D3105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4A0A-5B94-4090-8B7E-0BCD9265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E3BAD8-7F7B-1795-614C-7129A1CD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84BE66-E7CF-A242-2F3C-30205CE94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66BC7-CCA0-AD58-CF74-1D9E4C889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513A6-EF83-484E-8B41-41FE1DB5C976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5C8C9-DA11-98C9-BB46-1D3FF8039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0721A-1CF2-5EB3-4D3A-9A232F7C3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4A0A-5B94-4090-8B7E-0BCD9265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9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338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0129A-DCCE-B945-8294-DDF8A719D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26BE72-3BE1-7C80-DB31-91F12F22D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4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F9F117-14B6-7D0E-F335-72F2BA78F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72" y="1027906"/>
            <a:ext cx="11453588" cy="2923608"/>
          </a:xfrm>
        </p:spPr>
      </p:pic>
    </p:spTree>
    <p:extLst>
      <p:ext uri="{BB962C8B-B14F-4D97-AF65-F5344CB8AC3E}">
        <p14:creationId xmlns:p14="http://schemas.microsoft.com/office/powerpoint/2010/main" val="67565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42CC92-A239-44D9-F817-8B0D073A2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979" y="900338"/>
            <a:ext cx="9302042" cy="5380755"/>
          </a:xfrm>
        </p:spPr>
      </p:pic>
    </p:spTree>
    <p:extLst>
      <p:ext uri="{BB962C8B-B14F-4D97-AF65-F5344CB8AC3E}">
        <p14:creationId xmlns:p14="http://schemas.microsoft.com/office/powerpoint/2010/main" val="76035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90899-953D-FE0C-533C-E60E5FBA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3E09E-C0E3-6805-44CA-1F73E67A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男女数量相同，又是类似配对问题的问题，可以考虑使用二分图的匹配方法。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判断满足条件可以配对的男女，将其连上一条边，转化为二分图匹配问题。</a:t>
            </a:r>
          </a:p>
        </p:txBody>
      </p:sp>
    </p:spTree>
    <p:extLst>
      <p:ext uri="{BB962C8B-B14F-4D97-AF65-F5344CB8AC3E}">
        <p14:creationId xmlns:p14="http://schemas.microsoft.com/office/powerpoint/2010/main" val="275881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6AB80-FF1D-4A90-C7AC-71377899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匈牙利算法（增广路）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D74E8-655E-A65D-C8CE-E6A8D769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028"/>
            <a:ext cx="10515600" cy="4898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遍历左侧的点。（简单的说，有点类似贪心算法）</a:t>
            </a:r>
            <a:endParaRPr lang="en-US" altLang="zh-CN" dirty="0"/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1.</a:t>
            </a:r>
            <a:r>
              <a:rPr lang="zh-CN" altLang="en-US" b="0" i="0" dirty="0">
                <a:effectLst/>
                <a:latin typeface="-apple-system"/>
              </a:rPr>
              <a:t>首先从任意的一个未配对的点</a:t>
            </a:r>
            <a:r>
              <a:rPr lang="en-US" altLang="zh-CN" b="0" i="0" dirty="0">
                <a:effectLst/>
                <a:latin typeface="-apple-system"/>
              </a:rPr>
              <a:t>u</a:t>
            </a:r>
            <a:r>
              <a:rPr lang="zh-CN" altLang="en-US" b="0" i="0" dirty="0">
                <a:effectLst/>
                <a:latin typeface="-apple-system"/>
              </a:rPr>
              <a:t>开始，从点</a:t>
            </a:r>
            <a:r>
              <a:rPr lang="en-US" altLang="zh-CN" b="0" i="0" dirty="0">
                <a:effectLst/>
                <a:latin typeface="-apple-system"/>
              </a:rPr>
              <a:t>u</a:t>
            </a:r>
            <a:r>
              <a:rPr lang="zh-CN" altLang="en-US" b="0" i="0" dirty="0">
                <a:effectLst/>
                <a:latin typeface="-apple-system"/>
              </a:rPr>
              <a:t>的边中任意选一条边（假设这条边是从</a:t>
            </a:r>
            <a:r>
              <a:rPr lang="en-US" altLang="zh-CN" b="0" i="0" dirty="0">
                <a:effectLst/>
                <a:latin typeface="-apple-system"/>
              </a:rPr>
              <a:t>u-&gt;v</a:t>
            </a:r>
            <a:r>
              <a:rPr lang="zh-CN" altLang="en-US" b="0" i="0" dirty="0">
                <a:effectLst/>
                <a:latin typeface="-apple-system"/>
              </a:rPr>
              <a:t>）开始配对。如果点</a:t>
            </a:r>
            <a:r>
              <a:rPr lang="en-US" altLang="zh-CN" b="0" i="0" dirty="0">
                <a:effectLst/>
                <a:latin typeface="-apple-system"/>
              </a:rPr>
              <a:t>v</a:t>
            </a:r>
            <a:r>
              <a:rPr lang="zh-CN" altLang="en-US" b="0" i="0" dirty="0">
                <a:effectLst/>
                <a:latin typeface="-apple-system"/>
              </a:rPr>
              <a:t>未配对，则配对成功，这是便找到了一条增广路。如果点</a:t>
            </a:r>
            <a:r>
              <a:rPr lang="en-US" altLang="zh-CN" b="0" i="0" dirty="0">
                <a:effectLst/>
                <a:latin typeface="-apple-system"/>
              </a:rPr>
              <a:t>v</a:t>
            </a:r>
            <a:r>
              <a:rPr lang="zh-CN" altLang="en-US" b="0" i="0" dirty="0">
                <a:effectLst/>
                <a:latin typeface="-apple-system"/>
              </a:rPr>
              <a:t>已经被配对，就去尝试“连锁反应”，如果这时尝试成功，就更新原来的配对关系。</a:t>
            </a:r>
            <a:br>
              <a:rPr lang="zh-CN" altLang="en-US" b="0" i="0" dirty="0">
                <a:effectLst/>
                <a:latin typeface="-apple-system"/>
              </a:rPr>
            </a:br>
            <a:r>
              <a:rPr lang="zh-CN" altLang="en-US" b="0" i="0" dirty="0">
                <a:effectLst/>
                <a:latin typeface="-apple-system"/>
              </a:rPr>
              <a:t>所以这里要用一个</a:t>
            </a:r>
            <a:r>
              <a:rPr lang="en-US" altLang="zh-CN" b="0" i="0" dirty="0">
                <a:effectLst/>
                <a:latin typeface="-apple-system"/>
              </a:rPr>
              <a:t>matched[v] = u</a:t>
            </a:r>
            <a:r>
              <a:rPr lang="zh-CN" altLang="en-US" b="0" i="0" dirty="0">
                <a:effectLst/>
                <a:latin typeface="-apple-system"/>
              </a:rPr>
              <a:t>。配对成功就将配对数加</a:t>
            </a:r>
            <a:r>
              <a:rPr lang="en-US" altLang="zh-CN" b="0" i="0" dirty="0">
                <a:effectLst/>
                <a:latin typeface="-apple-system"/>
              </a:rPr>
              <a:t>1,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2.</a:t>
            </a:r>
            <a:r>
              <a:rPr lang="zh-CN" altLang="en-US" b="0" i="0" dirty="0">
                <a:effectLst/>
                <a:latin typeface="-apple-system"/>
              </a:rPr>
              <a:t>如果刚才所选的边配对失败，那就要从点</a:t>
            </a:r>
            <a:r>
              <a:rPr lang="en-US" altLang="zh-CN" b="0" i="0" dirty="0">
                <a:effectLst/>
                <a:latin typeface="-apple-system"/>
              </a:rPr>
              <a:t>u</a:t>
            </a:r>
            <a:r>
              <a:rPr lang="zh-CN" altLang="en-US" b="0" i="0" dirty="0">
                <a:effectLst/>
                <a:latin typeface="-apple-system"/>
              </a:rPr>
              <a:t>的边中重新选一条边重新去试。直到点</a:t>
            </a:r>
            <a:r>
              <a:rPr lang="en-US" altLang="zh-CN" b="0" i="0" dirty="0">
                <a:effectLst/>
                <a:latin typeface="-apple-system"/>
              </a:rPr>
              <a:t>u </a:t>
            </a:r>
            <a:r>
              <a:rPr lang="zh-CN" altLang="en-US" b="0" i="0" dirty="0">
                <a:effectLst/>
                <a:latin typeface="-apple-system"/>
              </a:rPr>
              <a:t>配对成功，或尝试过点</a:t>
            </a:r>
            <a:r>
              <a:rPr lang="en-US" altLang="zh-CN" b="0" i="0" dirty="0">
                <a:effectLst/>
                <a:latin typeface="-apple-system"/>
              </a:rPr>
              <a:t>u</a:t>
            </a:r>
            <a:r>
              <a:rPr lang="zh-CN" altLang="en-US" b="0" i="0" dirty="0">
                <a:effectLst/>
                <a:latin typeface="-apple-system"/>
              </a:rPr>
              <a:t>的所有边为止。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3.</a:t>
            </a:r>
            <a:r>
              <a:rPr lang="zh-CN" altLang="en-US" b="0" i="0" dirty="0">
                <a:effectLst/>
                <a:latin typeface="-apple-system"/>
              </a:rPr>
              <a:t>接下来就继续对剩下的未配对过的点一一进行配对，直到所有的点都已经尝试完毕，找不到新的增广路为止。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4.</a:t>
            </a:r>
            <a:r>
              <a:rPr lang="zh-CN" altLang="en-US" b="0" i="0" dirty="0">
                <a:effectLst/>
                <a:latin typeface="-apple-system"/>
              </a:rPr>
              <a:t>输出配对数。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16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9A43B-B7B0-E7F2-7174-104B16B7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A0ABD-AC68-639B-C684-5F6A054B0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P3386 【</a:t>
            </a:r>
            <a:r>
              <a:rPr lang="zh-CN" altLang="en-US" dirty="0">
                <a:hlinkClick r:id="rId2"/>
              </a:rPr>
              <a:t>模板</a:t>
            </a:r>
            <a:r>
              <a:rPr lang="en-US" altLang="zh-CN" dirty="0">
                <a:hlinkClick r:id="rId2"/>
              </a:rPr>
              <a:t>】</a:t>
            </a:r>
            <a:r>
              <a:rPr lang="zh-CN" altLang="en-US" dirty="0">
                <a:hlinkClick r:id="rId2"/>
              </a:rPr>
              <a:t>二分图最大匹配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洛谷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计算机科学教育新生态 </a:t>
            </a:r>
            <a:r>
              <a:rPr lang="en-US" altLang="zh-CN" dirty="0">
                <a:hlinkClick r:id="rId2"/>
              </a:rPr>
              <a:t>(luogu.com.cn)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90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282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思路：</vt:lpstr>
      <vt:lpstr>匈牙利算法（增广路）</vt:lpstr>
      <vt:lpstr>参考：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之</dc:creator>
  <cp:lastModifiedBy>曹 之</cp:lastModifiedBy>
  <cp:revision>3</cp:revision>
  <dcterms:created xsi:type="dcterms:W3CDTF">2022-12-03T07:03:38Z</dcterms:created>
  <dcterms:modified xsi:type="dcterms:W3CDTF">2022-12-03T07:14:56Z</dcterms:modified>
</cp:coreProperties>
</file>