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E2901-D1EF-B3CE-5D63-2DA75D886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625A2-983C-31B1-7A76-015597F79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128F1-680C-311D-9803-5D4FC805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0CA1A-63AA-E641-F43E-8638798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74B3C-F6C1-9473-4E75-74DBD80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2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003B8-4EEB-6738-EE02-FBB976E4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59A8D9-86C3-429A-C24D-6B193C162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A103F-D961-E3F9-92CE-634F3532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7B031-7A96-E56C-B997-3C08FFD5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177CB-208D-73C8-2C03-8A3CC767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95B143-66C8-6B34-66F9-5285F6DAF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516FF-7041-5C27-F584-198F16A0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F73E7-86CC-3901-9D2E-4FF730B5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DD2B9-3257-A676-B5D6-DC9343EC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94C92-5BDF-8C40-A3E8-DAEB7F00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C311E-4389-087C-8CB7-61B89681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75CFE-E62E-CDAE-EB09-7CEE41C9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063B8-829D-1637-D3A9-E29BC55B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077FE-01F1-F9DE-A2F6-E252D51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128A3-B08F-57D1-EF10-E4581349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7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13E26-DE28-1F3B-9B1E-4FB114AF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5E584-0FC6-54F6-50B3-35912E33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5A55B-42F2-D1B2-D6C1-E905EF18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AB060-011A-025C-B179-173011DD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263B7-9896-8B2B-3EA9-1CEAAF2D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4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FB0C6-99D6-AC14-6D29-D5FB39DE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4FC1E-C373-08BE-43C7-E24F2EE9E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95053-AFC0-97B7-D9B6-617BDED1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E0254-5E17-D72A-AFE6-18339C92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7D633-3F6B-9004-87F9-DD712C10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4CEDC-3003-F5E5-E2D0-3DE7CB16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1A976-61D9-89BB-9771-3655B5FC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C03E7-B2F7-12FE-20F4-8BA20E3C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47D9A6-25CB-EC8B-089E-BDAB4D69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FB0718-2EF4-D903-A127-59DE858EC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2EEA5-954D-038A-0F05-A1E56404D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E8E372-964D-C2A2-535B-2590FF6D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6069A9-9DD1-EB26-E87F-EDADF1EA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E5A7C5-4770-72DC-6D8D-17272E1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DF133-11A8-D173-C515-86FF2594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93E880-DD9A-7322-E5DB-37D7F15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BA45EA-C4D9-0EB9-B837-E8505E39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928625-209B-7F2D-550C-574DAA42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FD139-329E-E2AD-8772-AF947308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254625-5BC4-D143-5036-D7C8EC40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0E127-1028-6001-FCB5-E65B1987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3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5644-ECF6-BFAA-9989-4013D78A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E31D2-D717-67CE-27D7-8FDDD1AC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DEA53-DF5F-756B-B871-F48CA8A81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C5CFE-D8D0-2562-9C64-140E70C3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72A53-2F62-1827-7318-1F86503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B1CA9-09AC-9593-5DE3-740A8380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5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A50A5-7CA8-256F-4DBF-958D557D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560E9C-FACE-3F24-E20B-0F57E027F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737C58-79AA-EEDF-EF64-A83B752C8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8AA83-FBD0-CEB8-11AD-EAE3146E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F5C8E-50A6-32D3-019C-1B0C32CA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6544A-82FF-208B-996A-463E9EC2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5196AD-2912-0E38-1B7F-52E1889A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EBAEC-B806-5133-A5EF-0E8BCBDBE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992C6-EAF6-C0B7-321E-DCDF3469D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EF1A-38E8-44BD-A67C-4715338E0D79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08BD9-4775-F8AE-8D78-186E0E6FC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BD09-6366-AAA2-2C4F-8DD758CE4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6AB9-2641-4E55-8772-5C5A511B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FC0CD-4578-665B-8B24-6F2BC3530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C6-D</a:t>
            </a:r>
            <a:r>
              <a:rPr lang="zh-CN" altLang="en-US" dirty="0"/>
              <a:t>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5A5575-C020-FADC-26A1-0E38EB098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陈心扬</a:t>
            </a:r>
          </a:p>
        </p:txBody>
      </p:sp>
    </p:spTree>
    <p:extLst>
      <p:ext uri="{BB962C8B-B14F-4D97-AF65-F5344CB8AC3E}">
        <p14:creationId xmlns:p14="http://schemas.microsoft.com/office/powerpoint/2010/main" val="44795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E9675-AF98-3CB1-6004-9EEEC60F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CD9CF4-197C-A87C-4274-2214D3195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640" y="1467168"/>
            <a:ext cx="6655454" cy="4334641"/>
          </a:xfrm>
        </p:spPr>
      </p:pic>
    </p:spTree>
    <p:extLst>
      <p:ext uri="{BB962C8B-B14F-4D97-AF65-F5344CB8AC3E}">
        <p14:creationId xmlns:p14="http://schemas.microsoft.com/office/powerpoint/2010/main" val="131365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5C958-3DB8-C69A-9751-48425D1E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Manacher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492F7-AFA2-F49D-4CF4-9975DE0D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080" cy="4351338"/>
          </a:xfrm>
        </p:spPr>
        <p:txBody>
          <a:bodyPr/>
          <a:lstStyle/>
          <a:p>
            <a:r>
              <a:rPr lang="en-US" altLang="zh-CN" dirty="0" err="1"/>
              <a:t>Manacher</a:t>
            </a:r>
            <a:r>
              <a:rPr lang="zh-CN" altLang="en-US" dirty="0"/>
              <a:t>算法是求回文子串最快的算法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O(n)</a:t>
            </a:r>
            <a:r>
              <a:rPr lang="zh-CN" altLang="en-US" dirty="0"/>
              <a:t>的时间内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处理出以字符串中每一个字符为中心的回文串半径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0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393C5-229D-C049-24BD-9AEB5F63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97397-872C-0D26-725B-C260D505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105"/>
            <a:ext cx="10515600" cy="4351338"/>
          </a:xfrm>
        </p:spPr>
        <p:txBody>
          <a:bodyPr/>
          <a:lstStyle/>
          <a:p>
            <a:r>
              <a:rPr lang="zh-CN" altLang="en-US" dirty="0"/>
              <a:t>使字符串长度变为奇数</a:t>
            </a:r>
            <a:endParaRPr lang="en-US" altLang="zh-CN" dirty="0"/>
          </a:p>
          <a:p>
            <a:r>
              <a:rPr lang="zh-CN" altLang="en-US" dirty="0"/>
              <a:t>假设输入的字符串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endParaRPr lang="en-US" altLang="zh-CN" dirty="0"/>
          </a:p>
          <a:p>
            <a:r>
              <a:rPr lang="zh-CN" altLang="en-US" dirty="0"/>
              <a:t>添加标记后得到的</a:t>
            </a:r>
            <a:r>
              <a:rPr lang="en-US" altLang="zh-CN" dirty="0" err="1"/>
              <a:t>s_new</a:t>
            </a:r>
            <a:r>
              <a:rPr lang="zh-CN" altLang="en-US" dirty="0"/>
              <a:t>为：</a:t>
            </a:r>
            <a:endParaRPr lang="en-US" altLang="zh-CN" dirty="0"/>
          </a:p>
          <a:p>
            <a:r>
              <a:rPr lang="zh-CN" altLang="en-US" dirty="0"/>
              <a:t>（可以去掉‘</a:t>
            </a:r>
            <a:r>
              <a:rPr lang="en-US" altLang="zh-CN" dirty="0"/>
              <a:t>^</a:t>
            </a:r>
            <a:r>
              <a:rPr lang="zh-CN" altLang="en-US" dirty="0"/>
              <a:t>’，因为字符串末尾一定是‘</a:t>
            </a:r>
            <a:r>
              <a:rPr lang="en-US" altLang="zh-CN" dirty="0"/>
              <a:t>\0’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E78EA4-CBD3-B4F0-EA0B-7193B12B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0" y="1925391"/>
            <a:ext cx="2171700" cy="574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AD33E8-9EB7-2159-8325-DD2A2EC6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135" y="2429334"/>
            <a:ext cx="4423410" cy="6108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990585-6095-1570-52FD-5C190D144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61" y="3549642"/>
            <a:ext cx="4278642" cy="30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F8F8-ECCB-673A-5F47-4B8C2204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回文半径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4572A-3310-7702-AE10-978B765B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i</a:t>
            </a:r>
            <a:r>
              <a:rPr lang="zh-CN" altLang="en-US" dirty="0"/>
              <a:t>位置的字符出发能向左右各扩展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个字符得到回文字符</a:t>
            </a:r>
            <a:endParaRPr lang="en-US" altLang="zh-CN" dirty="0"/>
          </a:p>
          <a:p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即为以</a:t>
            </a:r>
            <a:r>
              <a:rPr lang="en-US" altLang="zh-CN" dirty="0" err="1"/>
              <a:t>i</a:t>
            </a:r>
            <a:r>
              <a:rPr lang="zh-CN" altLang="en-US" dirty="0"/>
              <a:t>位置为中心可得到的回文串长度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F0E959-466A-0A30-A820-1AEC353A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1690688"/>
            <a:ext cx="10510784" cy="14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8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F7BA7-D84F-83D1-F5D7-15E44A9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90B12-E4F4-B3D2-E71D-DB1DB27B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zh-CN" altLang="en-US" dirty="0"/>
              <a:t>充分利用回文串的对称性</a:t>
            </a:r>
            <a:endParaRPr lang="en-US" altLang="zh-CN" dirty="0"/>
          </a:p>
          <a:p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mx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为已经找到的某回文子串中心，使得</a:t>
            </a:r>
            <a:r>
              <a:rPr lang="en-US" altLang="zh-CN" dirty="0"/>
              <a:t>mx=</a:t>
            </a:r>
            <a:r>
              <a:rPr lang="en-US" altLang="zh-CN" dirty="0" err="1"/>
              <a:t>id+p</a:t>
            </a:r>
            <a:r>
              <a:rPr lang="en-US" altLang="zh-CN" dirty="0"/>
              <a:t>[id]</a:t>
            </a:r>
            <a:r>
              <a:rPr lang="zh-CN" altLang="en-US" dirty="0"/>
              <a:t>最大</a:t>
            </a:r>
            <a:endParaRPr lang="en-US" altLang="zh-CN" dirty="0"/>
          </a:p>
          <a:p>
            <a:r>
              <a:rPr lang="en-US" altLang="zh-CN" dirty="0" err="1"/>
              <a:t>im</a:t>
            </a:r>
            <a:r>
              <a:rPr lang="zh-CN" altLang="en-US" dirty="0"/>
              <a:t>：</a:t>
            </a:r>
            <a:r>
              <a:rPr lang="en-US" altLang="zh-CN" dirty="0" err="1"/>
              <a:t>i</a:t>
            </a:r>
            <a:r>
              <a:rPr lang="zh-CN" altLang="en-US" dirty="0"/>
              <a:t>关于</a:t>
            </a:r>
            <a:r>
              <a:rPr lang="en-US" altLang="zh-CN" dirty="0"/>
              <a:t>id</a:t>
            </a:r>
            <a:r>
              <a:rPr lang="zh-CN" altLang="en-US" dirty="0"/>
              <a:t>的对称点（</a:t>
            </a:r>
            <a:r>
              <a:rPr lang="en-US" altLang="zh-CN" dirty="0" err="1"/>
              <a:t>im</a:t>
            </a:r>
            <a:r>
              <a:rPr lang="en-US" altLang="zh-CN" dirty="0"/>
              <a:t>=2*id-</a:t>
            </a:r>
            <a:r>
              <a:rPr lang="en-US" altLang="zh-CN" dirty="0" err="1"/>
              <a:t>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一般情况：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]=p[</a:t>
            </a:r>
            <a:r>
              <a:rPr lang="en-US" altLang="zh-CN" dirty="0" err="1"/>
              <a:t>im</a:t>
            </a:r>
            <a:r>
              <a:rPr lang="en-US" altLang="zh-CN" dirty="0"/>
              <a:t>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CD612-93FC-C803-4010-CAB8A72E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81" y="3770630"/>
            <a:ext cx="10540455" cy="16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1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5EB59-5D01-ADA9-54C9-6D8D5B4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6F2CD-110E-041C-0A93-C4E006D9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820603"/>
          </a:xfrm>
        </p:spPr>
        <p:txBody>
          <a:bodyPr/>
          <a:lstStyle/>
          <a:p>
            <a:r>
              <a:rPr lang="zh-CN" altLang="en-US" dirty="0"/>
              <a:t>特殊情况：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 err="1"/>
              <a:t>i+p</a:t>
            </a:r>
            <a:r>
              <a:rPr lang="en-US" altLang="zh-CN" dirty="0"/>
              <a:t>[</a:t>
            </a:r>
            <a:r>
              <a:rPr lang="en-US" altLang="zh-CN" dirty="0" err="1"/>
              <a:t>im</a:t>
            </a:r>
            <a:r>
              <a:rPr lang="en-US" altLang="zh-CN" dirty="0"/>
              <a:t>]&gt;mx</a:t>
            </a:r>
            <a:r>
              <a:rPr lang="zh-CN" altLang="en-US" dirty="0"/>
              <a:t>。对于超出</a:t>
            </a:r>
            <a:r>
              <a:rPr lang="en-US" altLang="zh-CN" dirty="0"/>
              <a:t>mx</a:t>
            </a:r>
            <a:r>
              <a:rPr lang="zh-CN" altLang="en-US" dirty="0"/>
              <a:t>的部分无法保证对称。只能推出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]&gt;=p[</a:t>
            </a:r>
            <a:r>
              <a:rPr lang="en-US" altLang="zh-CN" dirty="0" err="1"/>
              <a:t>im</a:t>
            </a:r>
            <a:r>
              <a:rPr lang="en-US" altLang="zh-CN" dirty="0"/>
              <a:t>]</a:t>
            </a:r>
            <a:r>
              <a:rPr lang="zh-CN" altLang="en-US" dirty="0"/>
              <a:t>，然后向左右扩展。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 err="1"/>
              <a:t>im</a:t>
            </a:r>
            <a:r>
              <a:rPr lang="en-US" altLang="zh-CN" dirty="0"/>
              <a:t>==2</a:t>
            </a:r>
            <a:r>
              <a:rPr lang="zh-CN" altLang="en-US" dirty="0"/>
              <a:t>。虽然</a:t>
            </a:r>
            <a:r>
              <a:rPr lang="en-US" altLang="zh-CN" dirty="0"/>
              <a:t>p[</a:t>
            </a:r>
            <a:r>
              <a:rPr lang="en-US" altLang="zh-CN" dirty="0" err="1"/>
              <a:t>im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，但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不一定为</a:t>
            </a:r>
            <a:r>
              <a:rPr lang="en-US" altLang="zh-CN" dirty="0"/>
              <a:t>1</a:t>
            </a:r>
            <a:r>
              <a:rPr lang="zh-CN" altLang="en-US" dirty="0"/>
              <a:t>。也需要向左右扩展。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en-US" altLang="zh-CN" dirty="0"/>
              <a:t>==mx</a:t>
            </a:r>
            <a:r>
              <a:rPr lang="zh-CN" altLang="en-US" dirty="0"/>
              <a:t>。无法再利用对称性，只能向左右扩展。</a:t>
            </a:r>
            <a:endParaRPr lang="en-US" altLang="zh-CN" dirty="0"/>
          </a:p>
          <a:p>
            <a:r>
              <a:rPr lang="zh-CN" altLang="en-US" dirty="0"/>
              <a:t>特殊情况都需要左右扩展，所以直接用</a:t>
            </a:r>
            <a:r>
              <a:rPr lang="en-US" altLang="zh-CN" dirty="0"/>
              <a:t>while</a:t>
            </a:r>
            <a:r>
              <a:rPr lang="zh-CN" altLang="en-US" dirty="0"/>
              <a:t>循环判断。</a:t>
            </a:r>
            <a:endParaRPr lang="en-US" altLang="zh-CN" dirty="0"/>
          </a:p>
          <a:p>
            <a:r>
              <a:rPr lang="zh-CN" altLang="en-US" dirty="0"/>
              <a:t>当求出的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的右边界大于</a:t>
            </a:r>
            <a:r>
              <a:rPr lang="en-US" altLang="zh-CN" dirty="0"/>
              <a:t>mx</a:t>
            </a:r>
            <a:r>
              <a:rPr lang="zh-CN" altLang="en-US" dirty="0"/>
              <a:t>时，更新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mx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C3DDB-805B-4A1C-1B6D-6FF5BA5E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90" y="1056640"/>
            <a:ext cx="11279738" cy="43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47109-6920-60F4-B917-221213D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确定最长回文子串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F549F-D401-A05E-B309-F5BD9F04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找出</a:t>
            </a:r>
            <a:r>
              <a:rPr lang="en-US" altLang="zh-CN" dirty="0"/>
              <a:t>p</a:t>
            </a:r>
            <a:r>
              <a:rPr lang="zh-CN" altLang="en-US" dirty="0"/>
              <a:t>数组最大值即可</a:t>
            </a:r>
          </a:p>
        </p:txBody>
      </p:sp>
    </p:spTree>
    <p:extLst>
      <p:ext uri="{BB962C8B-B14F-4D97-AF65-F5344CB8AC3E}">
        <p14:creationId xmlns:p14="http://schemas.microsoft.com/office/powerpoint/2010/main" val="369687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1F103-7BA3-1295-C9A9-C2A81DB6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3CC65-8234-9F14-9AE3-5488CF1B7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C6-D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99915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316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C6-D题</vt:lpstr>
      <vt:lpstr>题目</vt:lpstr>
      <vt:lpstr>Manacher算法</vt:lpstr>
      <vt:lpstr>添加标记</vt:lpstr>
      <vt:lpstr>回文半径</vt:lpstr>
      <vt:lpstr>寻找p[i]</vt:lpstr>
      <vt:lpstr>寻找p[i]</vt:lpstr>
      <vt:lpstr>确定最长回文子串</vt:lpstr>
      <vt:lpstr>感谢观看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C6-D题</dc:title>
  <dc:creator>陈 心扬</dc:creator>
  <cp:lastModifiedBy>陈 心扬</cp:lastModifiedBy>
  <cp:revision>3</cp:revision>
  <dcterms:created xsi:type="dcterms:W3CDTF">2022-12-05T08:24:24Z</dcterms:created>
  <dcterms:modified xsi:type="dcterms:W3CDTF">2022-12-05T08:54:56Z</dcterms:modified>
</cp:coreProperties>
</file>