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633A5-0D31-CE4C-3296-1E75D3802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06C07-48B1-5881-8506-7D0E803C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4B66D-B12A-67F7-9E52-A6823A68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C4D9E-F00A-FE98-71BB-A170F07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F4D72-66B6-5E0A-CCE3-DFD18C76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1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46FF-8745-50B3-311C-98EDB5C8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219B6-F328-E825-821E-186FCBFF4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1064E-55D0-0B00-7CAE-6C7B86B1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28059-023B-BACF-B7EC-3FA0EA27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0E705-232B-D6C1-BD26-A03328E1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7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9CFDF-1A35-0965-4B3B-61E89C826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7056F-6CB8-E90C-743F-2B238D8C5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DA794-2AB1-C27B-E195-A62C0274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AB834-3157-AA62-A6F2-02FAB05C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FABBA-0E4E-D561-8CAD-22F90252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9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7807-784B-608E-D58A-19D196BF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793D4-76A7-04C4-E1C7-6DFFCEAB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2FC12-DD2A-3BB2-AAAA-0DC58C1F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87B21-7ED8-2CD1-476F-4629215D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57FB7-F1D4-FDA6-C6AD-4633B2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FF38-8F78-32F1-7CDB-3A59D56C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E3B06-0EAF-380C-DC25-396A73FF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4FEE8-1C92-E0AD-FEDD-472E765C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C6C52-8991-6179-3A21-D3586B8A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38465-CEFC-1D3F-A7BA-63BA302A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8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1984E-41C9-2AF4-0283-EA8EDD59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BAF2B-FB27-CE4D-0DDE-4E9B24531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DC648-988F-A1BA-B7A3-7678EB540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E8F43-6492-5AB1-9350-2A3895A7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6EEFC-75BC-39C7-C36F-F8760A63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5F826-BBDB-A02F-AE51-86B7F746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24497-6192-DE0F-CA40-6CC87A8F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0A748-C4D1-DB96-40D8-4D9B1541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BA82E-B0FC-7BF0-5F64-26F379360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353FD-32E8-81A0-BC95-139479D66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BB5669-DD95-847B-3193-F7792744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9A247C-C97C-7C1B-DDB6-943769AB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8D42B8-26A0-FAF5-42AD-B09E92A6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43D9DC-8C50-6BB8-3B96-C9C705D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3059-E6A5-44D5-7C41-06ED26FA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5A292D-04E8-89DA-57DD-E269A21B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95722D-7096-20E2-71F8-084F47B4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BB4711-6428-6D8C-B7CC-14163D9A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0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1C7C5-BFB6-0D34-326C-4BAFC000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664F80-16DE-F526-E0B9-852D91B5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7C412-7675-772A-57AE-CEE52452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6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89347-8B73-3754-2A52-E0B690A0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6683E-2EA7-910C-4457-1D041C43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09E3D-DB05-5F1C-4708-60F5083B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35C6D-7D5B-6E5B-1AE5-E5F1D889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BCC07-741E-618B-3B62-D6C91F5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ED4A0-1973-751A-AD64-6ECD2EC9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D3291-26E2-69A2-FD84-F4467DA9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D96660-0A05-2261-29B1-C136F8E05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E6261-769B-AA8E-3A0E-B6E690FF0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9A482-2016-02A3-514F-65A36A4B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0957B-EA5D-BFED-E318-3975A8F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34131-C00D-B5DC-71D6-756A9636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64A72A-1DE1-6FA4-96F8-9ACC392E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593EC-F146-7556-F474-E2D6232A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5C665-8693-9EB0-3EB4-D7DB21359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6912-2D7C-4F32-8F58-48A9056199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3263D-58B5-A857-B535-D7D161C09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643E3-E512-2787-D2E9-75239EE3F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BDD5D-B36F-49CA-8AFD-A23763045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F7696-E0B6-0ED5-328B-01C528A0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089109-91F8-968E-AE57-698E5A285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43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6CFF372-81B6-5CB5-442B-C1CEADE8C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277" y="326435"/>
            <a:ext cx="8590946" cy="5776544"/>
          </a:xfrm>
        </p:spPr>
      </p:pic>
    </p:spTree>
    <p:extLst>
      <p:ext uri="{BB962C8B-B14F-4D97-AF65-F5344CB8AC3E}">
        <p14:creationId xmlns:p14="http://schemas.microsoft.com/office/powerpoint/2010/main" val="82057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24CCE-C966-B0CD-6F3C-97A69DA48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暴力求，遍历每个点，设为回文串中心，向左右两侧拓展，得到回文串，记录下最大的回文串长度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9FEB5-914C-A93B-05AD-301E372BD17E}"/>
              </a:ext>
            </a:extLst>
          </p:cNvPr>
          <p:cNvSpPr txBox="1"/>
          <p:nvPr/>
        </p:nvSpPr>
        <p:spPr>
          <a:xfrm>
            <a:off x="893135" y="520995"/>
            <a:ext cx="28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思路（暴力）</a:t>
            </a:r>
          </a:p>
        </p:txBody>
      </p:sp>
    </p:spTree>
    <p:extLst>
      <p:ext uri="{BB962C8B-B14F-4D97-AF65-F5344CB8AC3E}">
        <p14:creationId xmlns:p14="http://schemas.microsoft.com/office/powerpoint/2010/main" val="226766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65BB3-32B7-3AB2-1DD1-01C18FCB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2FBC15-EDFF-A9B7-FE8C-653CF23C5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209"/>
            <a:ext cx="3773152" cy="4351338"/>
          </a:xfrm>
        </p:spPr>
      </p:pic>
    </p:spTree>
    <p:extLst>
      <p:ext uri="{BB962C8B-B14F-4D97-AF65-F5344CB8AC3E}">
        <p14:creationId xmlns:p14="http://schemas.microsoft.com/office/powerpoint/2010/main" val="308032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D题</vt:lpstr>
      <vt:lpstr>PowerPoint 演示文稿</vt:lpstr>
      <vt:lpstr>PowerPoint 演示文稿</vt:lpstr>
      <vt:lpstr>manacher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D题</dc:title>
  <dc:creator>曹 之</dc:creator>
  <cp:lastModifiedBy>曹 之</cp:lastModifiedBy>
  <cp:revision>1</cp:revision>
  <dcterms:created xsi:type="dcterms:W3CDTF">2022-12-03T06:49:33Z</dcterms:created>
  <dcterms:modified xsi:type="dcterms:W3CDTF">2022-12-03T06:49:46Z</dcterms:modified>
</cp:coreProperties>
</file>