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A326-2891-405A-8C5C-E6F2B2C6A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55DF9-657E-F7D8-9EEC-5E758EADB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A063F-0CB6-7324-B7DF-AA4DFAC6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1DDF0-5543-8EB7-A605-F84FFF56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6C125-F15A-F0A1-4C0E-0C711CC5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9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D329-0ECF-EF08-44E9-F438D06A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F1DDA0-B8E7-BBA4-0D49-F7757A640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83CE3-95AF-A20F-C2B5-C3AE8AD2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C742C-5E4E-5E4C-4303-6BEB5DB9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E6254-A6CC-AF2A-FEFB-ABDE330C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8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642374-915B-021B-9A8A-5D54322A6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3166B4-5B19-DB99-84E1-303E26F42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322E6-A70B-B041-619E-F5AEB01E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1E398-0622-3246-D169-C615087A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8FDFA-EDCA-472C-8F83-4A14DD8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2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32693-3164-2F4C-0F13-A0385283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3C622-6700-A72C-50D0-CF14B8D33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82103-704C-D697-AF88-85C78DF4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E5087-4063-42F6-0A75-FC388DF5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90089-3ACB-CBAF-00E5-DE238C51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699F-6630-569A-F29B-F59D3584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51065-EC8A-DAF5-A7B4-0501BA0B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6BDF2-8E31-40BD-BB2F-9F44E3E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8907B-0187-8921-0C37-EBB8AA21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CFA3F-00C4-A08D-2E3F-F3BD3E6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289AB-4984-E0EB-599E-FD09D4A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E139E-96BA-4D31-8E67-778A012D9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CAFB1-0716-1F55-86FC-7B578797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E654D-B33D-4D15-C3EC-89CB463A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618E6-EF9A-5A54-CBB3-A813B352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1DD89-6577-77EB-2DAB-54EB2D59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0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2451E-D74B-1893-9018-BD8CDF11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3818A-0C2E-CA5D-7352-D07B5404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99CDC-0A32-0494-B95D-8D9C62FD9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4CE8CA-6518-0FEC-A6AA-631013BA4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B04462-780D-70B2-B961-3D48F5B3B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3F2D5A-4C72-496F-A861-9A76989A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C33168-9A49-E495-9748-B3FD34A9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E79B45-3608-40AE-2474-48492A7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4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D324C-4A2F-53D6-03BE-14190512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B28FD2-4F2F-9C62-BE58-80E85781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DA93C2-F769-D8DB-6E46-E7689B7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1DBBEF-03F5-1507-DCFA-2635B675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7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C2FDBA-3F40-B84E-4F00-143B5073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85CEC-D6B6-144D-5C00-FA1F5A7C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CFA68-9B79-E13F-C3F0-D39642E1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4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1451B-2A1F-B0D8-7D45-C72D7435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B1BE3-418B-91B0-59DB-0FAE00D9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68A76-4C7E-4C14-FE12-C7CCE3F1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1E709-A577-046F-20E5-8800DC7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809B7-E029-BEF8-127F-600340E7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3BC74-CE5C-AC67-1E82-6FEA0F40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D3258-0966-DD3B-EDFC-9F52C1DF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8BD955-FD93-6288-7D42-9C0B0E40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EBB1C-6E49-2634-3F3B-B302E4E36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9AB30-4F76-99A0-98F0-74AD19FC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CFEA7-ED03-2FCF-916A-9D062A71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67C12-A2C5-E5EF-2B54-949FAC8C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C681B4-94E9-B521-646B-9DA76842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6F6F2-5938-BAD4-4D16-EEFA017CB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804C2-1F25-3E44-C907-B4F37E1BC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F0A7-4966-4E3A-AA0C-894E776A60E3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5BDA3-1A3E-56BD-E3A0-2DE24D40D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8A694-9C3D-8D41-A951-9D3080FA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E7F5-6961-4F90-9E70-28AD1D42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3F027-1A6F-603A-DE7B-6D185558D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C6-F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3C3D6-AC3B-C655-807E-7523B0D31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FF"/>
                </a:solidFill>
                <a:effectLst/>
                <a:latin typeface="Helvetica Neue"/>
              </a:rPr>
              <a:t> 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Helvetica Neue"/>
              </a:rPr>
              <a:t>BellalaBella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Helvetica Neue"/>
              </a:rPr>
              <a:t>和多项式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51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503EF-B1C9-3061-8C0E-E08CECA2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F6B57CC-96DF-23C2-EEDC-CFE616C38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2772906" cy="4420235"/>
          </a:xfrm>
        </p:spPr>
      </p:pic>
    </p:spTree>
    <p:extLst>
      <p:ext uri="{BB962C8B-B14F-4D97-AF65-F5344CB8AC3E}">
        <p14:creationId xmlns:p14="http://schemas.microsoft.com/office/powerpoint/2010/main" val="416950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61F7B-1F22-6E5C-6BF5-920E43AC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思路：模拟多项式除法（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4868D-0103-A5A4-0952-ED796D9A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数组被除数</a:t>
            </a:r>
            <a:endParaRPr lang="en-US" altLang="zh-CN" dirty="0"/>
          </a:p>
          <a:p>
            <a:r>
              <a:rPr lang="zh-CN" altLang="en-US" dirty="0"/>
              <a:t>多项式（</a:t>
            </a:r>
            <a:r>
              <a:rPr lang="en-US" altLang="zh-CN" dirty="0" err="1"/>
              <a:t>x+c</a:t>
            </a:r>
            <a:r>
              <a:rPr lang="zh-CN" altLang="en-US" dirty="0"/>
              <a:t>）为除数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为商</a:t>
            </a:r>
            <a:endParaRPr lang="en-US" altLang="zh-CN" dirty="0"/>
          </a:p>
          <a:p>
            <a:r>
              <a:rPr lang="en-US" altLang="zh-CN" dirty="0"/>
              <a:t>A[0]</a:t>
            </a:r>
            <a:r>
              <a:rPr lang="zh-CN" altLang="en-US" dirty="0"/>
              <a:t>为余数</a:t>
            </a:r>
          </a:p>
        </p:txBody>
      </p:sp>
    </p:spTree>
    <p:extLst>
      <p:ext uri="{BB962C8B-B14F-4D97-AF65-F5344CB8AC3E}">
        <p14:creationId xmlns:p14="http://schemas.microsoft.com/office/powerpoint/2010/main" val="349146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F5020-825E-7827-7E4E-B91FB890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核心代码：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71712-7A64-E259-588B-773BF2E8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n - 1 ; </a:t>
            </a:r>
            <a:r>
              <a:rPr lang="en-US" altLang="zh-CN" dirty="0" err="1"/>
              <a:t>i</a:t>
            </a:r>
            <a:r>
              <a:rPr lang="en-US" altLang="zh-CN" dirty="0"/>
              <a:t>&gt;=1 ; </a:t>
            </a:r>
            <a:r>
              <a:rPr lang="en-US" altLang="zh-CN" dirty="0" err="1"/>
              <a:t>i</a:t>
            </a:r>
            <a:r>
              <a:rPr lang="en-US" altLang="zh-CN" dirty="0"/>
              <a:t>--)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B[i-1] = 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A[i-1] -= A[</a:t>
            </a:r>
            <a:r>
              <a:rPr lang="en-US" altLang="zh-CN" dirty="0" err="1"/>
              <a:t>i</a:t>
            </a:r>
            <a:r>
              <a:rPr lang="en-US" altLang="zh-CN" dirty="0"/>
              <a:t>] * c;</a:t>
            </a:r>
          </a:p>
          <a:p>
            <a:r>
              <a:rPr lang="en-US" altLang="zh-CN" dirty="0"/>
              <a:t>		A[</a:t>
            </a:r>
            <a:r>
              <a:rPr lang="en-US" altLang="zh-CN" dirty="0" err="1"/>
              <a:t>i</a:t>
            </a:r>
            <a:r>
              <a:rPr lang="en-US" altLang="zh-CN" dirty="0"/>
              <a:t>] = 0;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45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Helvetica Neue</vt:lpstr>
      <vt:lpstr>等线</vt:lpstr>
      <vt:lpstr>等线 Light</vt:lpstr>
      <vt:lpstr>Arial</vt:lpstr>
      <vt:lpstr>Office 主题​​</vt:lpstr>
      <vt:lpstr>C6-F</vt:lpstr>
      <vt:lpstr>PowerPoint 演示文稿</vt:lpstr>
      <vt:lpstr>思路：模拟多项式除法（</vt:lpstr>
      <vt:lpstr>核心代码：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C6-F</dc:title>
  <dc:creator>曹 之</dc:creator>
  <cp:lastModifiedBy>曹 之</cp:lastModifiedBy>
  <cp:revision>1</cp:revision>
  <dcterms:created xsi:type="dcterms:W3CDTF">2022-12-03T06:19:10Z</dcterms:created>
  <dcterms:modified xsi:type="dcterms:W3CDTF">2022-12-03T06:19:10Z</dcterms:modified>
</cp:coreProperties>
</file>