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C097-7027-6609-B637-10ADD5D6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B511D-3032-E61F-6B05-0DA4C73F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7C90D-024E-DA2B-F9F9-729F18C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F9A88-01C2-FD80-E22C-05D3BE67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4437F-4ADC-B42D-2D7D-2B7AF86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E2B4-10C5-CE1C-CE96-612A1FF5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0AA86-11F3-AC72-D849-E2F4AE0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4888B-174B-A5EC-CE22-8381D8AD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BF610-D6B5-D2EC-94F5-9DD651E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1279-35F2-C4E1-DEFC-F328149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C57A9-C42A-0ABC-74F5-FEB8EFDC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C5615-D7E8-7916-CA61-85C095CA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B2CF4-662E-5520-AF9D-38404D5B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F068B-4D4F-0181-B648-E64038F3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F0FEB-6098-731B-CFCE-98C8FB40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2C24-EFA5-7395-FCFF-80237EF6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39CE8-B3F0-DC54-A3B4-A4BA35C8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A7E5-3733-96DF-E603-0536ABBB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6CFD7-B846-03DB-6589-5337E726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74AB8-08C9-F81E-0249-7771B9D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9252-BE94-9B68-0495-79F176A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A0925-C941-C604-D111-AF9C9266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3182-95F8-F088-13CC-4731E1AE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03015-032F-2AF0-24CC-9FFCE47F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CF7F3-FE53-799E-B4DC-E586CBEB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F506-ED35-C617-A1C7-C7DC1D79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6DF0-C6DE-5A99-F563-0FED9759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59896-9A08-EEEE-B0C8-24177C11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02BD-065E-C7B1-AC69-99E36319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D3E85-E7B1-AEB4-FEC6-71A48386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9C4D3-BCCA-9313-5F6B-D2A893CA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860C-DEF7-BB0E-642D-33CBE473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5CB0-5BD1-8512-E20B-634DA79D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CB4CA-B56C-FA2D-20DC-697A76B7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6C7A49-BB41-D423-D91B-82FA2BDE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AB5D6-51E0-72D8-6BFE-CD946CDF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F4329-8D3F-8415-B41D-0B7C6A10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4BC0C-FFBC-61CD-4C91-0F6763B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04E0C-7653-9F24-6ED6-91AAC942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0085-5981-38EC-1203-C12A8A4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B1A47-4A49-EABE-3022-B9992F6F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72687-018D-929A-4621-4611BE17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F0FFB-4EDF-101E-514A-5DDF6ED5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9C36D-CD79-6B5F-EFC1-625CF1C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61002F-5483-D542-4178-2A973EE4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574D3-C6D4-715B-FB32-761E6665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3BCF-A6BE-6E2B-62BD-CC8569E3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63EA5-871B-4B47-4545-662D1D4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3E652-BA54-91D8-1821-8F0EE402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6D8D0-1A72-5788-3075-B6F3EBD3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CBA2A-4D35-8CE0-BE69-807CEF7A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624B4-69A5-7113-EDAD-6CF8F526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13C2-81C2-43D7-D816-520AFBF1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A77E3-6A49-4D04-6A7B-8C615FD14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39B87-DDE0-93E4-A2B2-F79BD25E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2204-63E1-1926-48EC-31B603A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B78B0-2BF2-F58A-A1FC-37D6595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1302C-5318-3945-8B94-0D1465BA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3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9CA374-C02A-8845-0737-696FBDAC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78CB-FD4B-9785-4AF4-AD2AA651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D666A-B8E2-D07E-4E5F-8D249B41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210D-ACCE-4053-82B0-E0174CAD7BE7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BB93B-5CBE-8737-A6A1-9701157E7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291A-F647-BD87-11B2-F0419DF0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E60F-1D12-3FBE-0488-C45B8991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044"/>
            <a:ext cx="9144000" cy="2387600"/>
          </a:xfrm>
        </p:spPr>
        <p:txBody>
          <a:bodyPr/>
          <a:lstStyle/>
          <a:p>
            <a:r>
              <a:rPr lang="en-US" altLang="zh-CN" dirty="0"/>
              <a:t>C6-J-</a:t>
            </a:r>
            <a:r>
              <a:rPr lang="zh-CN" altLang="en-US" b="1" dirty="0"/>
              <a:t>这是一道凸包？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D75E35-B898-92A3-A804-B1966193A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8604"/>
            <a:ext cx="9144000" cy="1655762"/>
          </a:xfrm>
        </p:spPr>
        <p:txBody>
          <a:bodyPr/>
          <a:lstStyle/>
          <a:p>
            <a:r>
              <a:rPr lang="en-US" altLang="zh-CN" dirty="0"/>
              <a:t>21371112-</a:t>
            </a:r>
            <a:r>
              <a:rPr lang="zh-CN" altLang="en-US" dirty="0"/>
              <a:t>刘奕哲</a:t>
            </a:r>
          </a:p>
        </p:txBody>
      </p:sp>
    </p:spTree>
    <p:extLst>
      <p:ext uri="{BB962C8B-B14F-4D97-AF65-F5344CB8AC3E}">
        <p14:creationId xmlns:p14="http://schemas.microsoft.com/office/powerpoint/2010/main" val="34516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3BEC78-9B23-6E6D-5EF5-503F93B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64" y="496221"/>
            <a:ext cx="9464860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08F0CB79-7E17-29C2-07CB-E3B90B27276F}"/>
              </a:ext>
            </a:extLst>
          </p:cNvPr>
          <p:cNvSpPr/>
          <p:nvPr/>
        </p:nvSpPr>
        <p:spPr>
          <a:xfrm>
            <a:off x="9744634" y="825713"/>
            <a:ext cx="860612" cy="788894"/>
          </a:xfrm>
          <a:custGeom>
            <a:avLst/>
            <a:gdLst>
              <a:gd name="connsiteX0" fmla="*/ 0 w 860612"/>
              <a:gd name="connsiteY0" fmla="*/ 0 h 788894"/>
              <a:gd name="connsiteX1" fmla="*/ 851647 w 860612"/>
              <a:gd name="connsiteY1" fmla="*/ 179294 h 788894"/>
              <a:gd name="connsiteX2" fmla="*/ 860612 w 860612"/>
              <a:gd name="connsiteY2" fmla="*/ 779929 h 788894"/>
              <a:gd name="connsiteX3" fmla="*/ 8965 w 860612"/>
              <a:gd name="connsiteY3" fmla="*/ 788894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612" h="788894">
                <a:moveTo>
                  <a:pt x="0" y="0"/>
                </a:moveTo>
                <a:lnTo>
                  <a:pt x="851647" y="179294"/>
                </a:lnTo>
                <a:lnTo>
                  <a:pt x="860612" y="779929"/>
                </a:lnTo>
                <a:lnTo>
                  <a:pt x="8965" y="78889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DDCE54-0D67-4CFC-BC59-88C7DE642CD1}"/>
              </a:ext>
            </a:extLst>
          </p:cNvPr>
          <p:cNvSpPr txBox="1"/>
          <p:nvPr/>
        </p:nvSpPr>
        <p:spPr>
          <a:xfrm>
            <a:off x="699247" y="528918"/>
            <a:ext cx="730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对所有点按横坐标排序。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为最右边点为</a:t>
            </a:r>
            <a:r>
              <a:rPr lang="en-US" altLang="zh-CN" dirty="0" err="1"/>
              <a:t>i</a:t>
            </a:r>
            <a:r>
              <a:rPr lang="zh-CN" altLang="en-US" dirty="0"/>
              <a:t>是的最大权值。</a:t>
            </a:r>
            <a:endParaRPr lang="en-US" altLang="zh-CN" dirty="0"/>
          </a:p>
          <a:p>
            <a:r>
              <a:rPr lang="zh-CN" altLang="en-US" dirty="0"/>
              <a:t>对于每个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的初始值应为</a:t>
            </a:r>
            <a:r>
              <a:rPr lang="en-US" altLang="zh-CN" dirty="0" err="1"/>
              <a:t>i</a:t>
            </a:r>
            <a:r>
              <a:rPr lang="zh-CN" altLang="en-US" dirty="0"/>
              <a:t>的权值。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的结果由</a:t>
            </a:r>
            <a:r>
              <a:rPr lang="en-US" altLang="zh-CN" dirty="0" err="1"/>
              <a:t>dp</a:t>
            </a:r>
            <a:r>
              <a:rPr lang="en-US" altLang="zh-CN" dirty="0"/>
              <a:t>[j](j&lt;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加上这两个点之间的梯形面积减去</a:t>
            </a:r>
            <a:r>
              <a:rPr lang="en-US" altLang="zh-CN" dirty="0" err="1"/>
              <a:t>i</a:t>
            </a:r>
            <a:r>
              <a:rPr lang="zh-CN" altLang="en-US" dirty="0"/>
              <a:t>的权值更新。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6846462-5640-761E-5A71-2EA37FB7ED2E}"/>
              </a:ext>
            </a:extLst>
          </p:cNvPr>
          <p:cNvSpPr/>
          <p:nvPr/>
        </p:nvSpPr>
        <p:spPr>
          <a:xfrm>
            <a:off x="8292352" y="646419"/>
            <a:ext cx="1452282" cy="968189"/>
          </a:xfrm>
          <a:custGeom>
            <a:avLst/>
            <a:gdLst>
              <a:gd name="connsiteX0" fmla="*/ 0 w 1452282"/>
              <a:gd name="connsiteY0" fmla="*/ 941294 h 968189"/>
              <a:gd name="connsiteX1" fmla="*/ 8964 w 1452282"/>
              <a:gd name="connsiteY1" fmla="*/ 430306 h 968189"/>
              <a:gd name="connsiteX2" fmla="*/ 744070 w 1452282"/>
              <a:gd name="connsiteY2" fmla="*/ 0 h 968189"/>
              <a:gd name="connsiteX3" fmla="*/ 1443317 w 1452282"/>
              <a:gd name="connsiteY3" fmla="*/ 197224 h 968189"/>
              <a:gd name="connsiteX4" fmla="*/ 1452282 w 1452282"/>
              <a:gd name="connsiteY4" fmla="*/ 968189 h 968189"/>
              <a:gd name="connsiteX0" fmla="*/ 0 w 1452282"/>
              <a:gd name="connsiteY0" fmla="*/ 968189 h 968189"/>
              <a:gd name="connsiteX1" fmla="*/ 8964 w 1452282"/>
              <a:gd name="connsiteY1" fmla="*/ 430306 h 968189"/>
              <a:gd name="connsiteX2" fmla="*/ 744070 w 1452282"/>
              <a:gd name="connsiteY2" fmla="*/ 0 h 968189"/>
              <a:gd name="connsiteX3" fmla="*/ 1443317 w 1452282"/>
              <a:gd name="connsiteY3" fmla="*/ 197224 h 968189"/>
              <a:gd name="connsiteX4" fmla="*/ 1452282 w 1452282"/>
              <a:gd name="connsiteY4" fmla="*/ 968189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282" h="968189">
                <a:moveTo>
                  <a:pt x="0" y="968189"/>
                </a:moveTo>
                <a:lnTo>
                  <a:pt x="8964" y="430306"/>
                </a:lnTo>
                <a:lnTo>
                  <a:pt x="744070" y="0"/>
                </a:lnTo>
                <a:lnTo>
                  <a:pt x="1443317" y="197224"/>
                </a:lnTo>
                <a:lnTo>
                  <a:pt x="1452282" y="968189"/>
                </a:ln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9B6CE4-505C-83F8-A11B-6A83CB7AECF1}"/>
              </a:ext>
            </a:extLst>
          </p:cNvPr>
          <p:cNvCxnSpPr/>
          <p:nvPr/>
        </p:nvCxnSpPr>
        <p:spPr>
          <a:xfrm>
            <a:off x="8122022" y="1614608"/>
            <a:ext cx="33079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D3B4321B-6946-FDB2-44AD-A180E70007CA}"/>
              </a:ext>
            </a:extLst>
          </p:cNvPr>
          <p:cNvSpPr/>
          <p:nvPr/>
        </p:nvSpPr>
        <p:spPr>
          <a:xfrm>
            <a:off x="8256493" y="100514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0A626FF-189F-96E1-16DE-B04B68A9064E}"/>
              </a:ext>
            </a:extLst>
          </p:cNvPr>
          <p:cNvSpPr/>
          <p:nvPr/>
        </p:nvSpPr>
        <p:spPr>
          <a:xfrm>
            <a:off x="9700952" y="80792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FF494A2-EC5D-E81B-791F-59126CAABA96}"/>
              </a:ext>
            </a:extLst>
          </p:cNvPr>
          <p:cNvSpPr/>
          <p:nvPr/>
        </p:nvSpPr>
        <p:spPr>
          <a:xfrm>
            <a:off x="8991599" y="6026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ACBE5D4-8555-FB22-3977-7D6F0ABCE8DF}"/>
              </a:ext>
            </a:extLst>
          </p:cNvPr>
          <p:cNvSpPr/>
          <p:nvPr/>
        </p:nvSpPr>
        <p:spPr>
          <a:xfrm>
            <a:off x="10551316" y="969149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C3C561-EBD8-21BB-36E9-E0455B8E2B89}"/>
              </a:ext>
            </a:extLst>
          </p:cNvPr>
          <p:cNvSpPr txBox="1"/>
          <p:nvPr/>
        </p:nvSpPr>
        <p:spPr>
          <a:xfrm>
            <a:off x="9618971" y="34425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BFB47D-F4D1-305A-2732-39BA10C168A0}"/>
              </a:ext>
            </a:extLst>
          </p:cNvPr>
          <p:cNvSpPr txBox="1"/>
          <p:nvPr/>
        </p:nvSpPr>
        <p:spPr>
          <a:xfrm>
            <a:off x="10443881" y="52891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01DDF3-97D0-617E-6EAD-05F5B1054C03}"/>
              </a:ext>
            </a:extLst>
          </p:cNvPr>
          <p:cNvSpPr txBox="1"/>
          <p:nvPr/>
        </p:nvSpPr>
        <p:spPr>
          <a:xfrm>
            <a:off x="699247" y="2094571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注意到点都是整点，则面积和的两倍一定是整数，为避免精度影响，在计算时所有面积和点权可以按两倍算。</a:t>
            </a:r>
            <a:endParaRPr lang="en-US" altLang="zh-CN" dirty="0"/>
          </a:p>
          <a:p>
            <a:r>
              <a:rPr lang="zh-CN" altLang="en-US" dirty="0"/>
              <a:t>输出结果时可用 </a:t>
            </a:r>
            <a:r>
              <a:rPr lang="fr-FR" altLang="zh-CN" dirty="0"/>
              <a:t>printf(“%d.%d\n”, ans / 2, ans % 2 ? 5 : 0); 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34363D-0EAB-E3E2-0A72-A3BAA6F85897}"/>
                  </a:ext>
                </a:extLst>
              </p:cNvPr>
              <p:cNvSpPr txBox="1"/>
              <p:nvPr/>
            </p:nvSpPr>
            <p:spPr>
              <a:xfrm>
                <a:off x="699247" y="3106226"/>
                <a:ext cx="5238422" cy="1336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最后输出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的最大值即可</a:t>
                </a: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34363D-0EAB-E3E2-0A72-A3BAA6F85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3106226"/>
                <a:ext cx="5238422" cy="1336841"/>
              </a:xfrm>
              <a:prstGeom prst="rect">
                <a:avLst/>
              </a:prstGeom>
              <a:blipFill>
                <a:blip r:embed="rId2"/>
                <a:stretch>
                  <a:fillRect l="-1048" t="-2740" b="-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6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BD4563-791D-44FE-8B29-DE73C9FA0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282" y="151179"/>
            <a:ext cx="548191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#include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&lt;bits/stdc++.h&gt;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using namespace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struct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 operator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&amp;p)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||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5003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5003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solve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scanf(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 scanf(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%d 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sort(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max(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*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max(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printf(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"%d.%d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%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scanf(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--) solve();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FAB45C-16C6-98BF-F188-B30D72D0ED54}"/>
              </a:ext>
            </a:extLst>
          </p:cNvPr>
          <p:cNvSpPr txBox="1"/>
          <p:nvPr/>
        </p:nvSpPr>
        <p:spPr>
          <a:xfrm>
            <a:off x="5136776" y="3137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代码实现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85D9E1-B673-D5C9-3836-6F665D69A1FD}"/>
                  </a:ext>
                </a:extLst>
              </p:cNvPr>
              <p:cNvSpPr txBox="1"/>
              <p:nvPr/>
            </p:nvSpPr>
            <p:spPr>
              <a:xfrm>
                <a:off x="4939243" y="1035424"/>
                <a:ext cx="1694951" cy="104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85D9E1-B673-D5C9-3836-6F665D69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43" y="1035424"/>
                <a:ext cx="1694951" cy="1040093"/>
              </a:xfrm>
              <a:prstGeom prst="rect">
                <a:avLst/>
              </a:prstGeom>
              <a:blipFill>
                <a:blip r:embed="rId2"/>
                <a:stretch>
                  <a:fillRect l="-2878" t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34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509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 Unicode MS</vt:lpstr>
      <vt:lpstr>等线</vt:lpstr>
      <vt:lpstr>等线 Light</vt:lpstr>
      <vt:lpstr>Arial</vt:lpstr>
      <vt:lpstr>Cambria Math</vt:lpstr>
      <vt:lpstr>Office 主题​​</vt:lpstr>
      <vt:lpstr>C6-J-这是一道凸包？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E4-C-上班 Ⅱ</dc:title>
  <dc:creator>刘 奕哲</dc:creator>
  <cp:lastModifiedBy>刘 奕哲</cp:lastModifiedBy>
  <cp:revision>9</cp:revision>
  <dcterms:created xsi:type="dcterms:W3CDTF">2022-11-21T05:11:21Z</dcterms:created>
  <dcterms:modified xsi:type="dcterms:W3CDTF">2022-12-04T03:28:26Z</dcterms:modified>
</cp:coreProperties>
</file>