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E1-B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z="2000"/>
              <a:t>王子熙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264975"/>
            <a:ext cx="10969200" cy="4759200"/>
          </a:xfrm>
        </p:spPr>
        <p:txBody>
          <a:bodyPr/>
          <a:p>
            <a:r>
              <a:rPr lang="zh-CN" altLang="en-US" sz="2000"/>
              <a:t>根据费马大定理，当整数n&gt;2时，关于x,y,z的方程x^n+y^n=z^n没有正整数解。因此，若k大于2，则结果为0。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接下来我们只需要判断k=1或2的情况：</a:t>
            </a:r>
            <a:endParaRPr lang="zh-CN" altLang="en-US" sz="2000"/>
          </a:p>
          <a:p>
            <a:r>
              <a:rPr lang="zh-CN" altLang="en-US" sz="2000"/>
              <a:t>当k=1时，易知结果为n-1； </a:t>
            </a:r>
            <a:endParaRPr lang="zh-CN" altLang="en-US" sz="2000"/>
          </a:p>
          <a:p>
            <a:r>
              <a:rPr lang="zh-CN" altLang="en-US" sz="2000"/>
              <a:t>当k=2时，我们要寻找满足题意的勾股数对(x,y)的个数，通过一次遍历寻找可以组成勾股数对的数并记录个数即可。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3656" t="30540" r="33773" b="48686"/>
          <a:stretch>
            <a:fillRect/>
          </a:stretch>
        </p:blipFill>
        <p:spPr>
          <a:xfrm>
            <a:off x="4164330" y="1773555"/>
            <a:ext cx="6384925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40" y="4728845"/>
            <a:ext cx="4119245" cy="2033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14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弄笛人</cp:lastModifiedBy>
  <cp:revision>175</cp:revision>
  <dcterms:created xsi:type="dcterms:W3CDTF">2019-06-19T02:08:00Z</dcterms:created>
  <dcterms:modified xsi:type="dcterms:W3CDTF">2022-09-26T01:01:39Z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231508DD7F924CC49039E49E56F724A0</vt:lpwstr>
  </property>
</Properties>
</file>