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62" y="1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5979B-82C8-434A-B139-79DCC5715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7C7A4B-C970-4B19-BEC3-8779BA8C9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951E26-B049-4EC0-A83A-8CE9445E1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4129-678D-4A50-8E56-CF699EB804FB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483F39-E5B8-427E-AE8B-05B1A377E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C89614-64CE-4F9D-8637-E95B53A32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2174-2796-4BA4-A5DB-6CFD73C204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627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C69EC-B30C-4CBF-8CB4-70C7EDB4F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50399C-991C-4AAF-A606-0235A85C2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E17EF0-6ADC-4388-855D-77A3013AF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4129-678D-4A50-8E56-CF699EB804FB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FF3781-D88D-4277-A6D6-EF7EE45F1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7F63EC-EEA0-49AB-88C6-BD481B3C3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2174-2796-4BA4-A5DB-6CFD73C204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30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554B708-09FF-471B-9779-D3BC7E69CE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20FFF6-6E9F-4781-96DB-97E3E05B5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1A017A-2FE9-4FF8-A5DA-7BE05EAF8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4129-678D-4A50-8E56-CF699EB804FB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BDBA73-1C2A-46DA-9147-AEE53A80B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ED7CC2-0BFB-4430-BDEA-5F0033D57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2174-2796-4BA4-A5DB-6CFD73C204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544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D54781-43A7-437F-B5F5-7BA0296AF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A2CEAE-A074-408E-8362-F5FC79339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2D86E4-DD90-4484-8442-8FDA1C788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4129-678D-4A50-8E56-CF699EB804FB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7EC9E7-A990-4D49-A735-5AE047BE5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F0BED7-9AEE-4072-BF6E-771272C57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2174-2796-4BA4-A5DB-6CFD73C204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27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AE22B-3C5E-4EF1-990A-02901B75A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46D64A-1A65-4F35-8E97-51AC35C51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2AD891-9DC4-4D60-8646-F5A55E9EB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4129-678D-4A50-8E56-CF699EB804FB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661503-5D8C-41DB-B16F-9E3D3F722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3A90DD-85A2-4338-846F-2AAD058D9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2174-2796-4BA4-A5DB-6CFD73C204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650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2CA36-9842-40E5-AD2C-095EFA234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C2065A-A580-4E7D-A4F3-94C4D6DD80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A89928-087E-459F-9B0D-CF5EA230F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BEA559-87A9-47B4-BC58-34ADB302C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4129-678D-4A50-8E56-CF699EB804FB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225C9A-4B1C-4DCD-BB77-CD1CB3A8D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73E5A1-FE48-41A0-9DB3-8BD3A1675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2174-2796-4BA4-A5DB-6CFD73C204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222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347A79-33A1-4C24-848E-9D36325EE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A28705-FFF5-4E74-B37D-60F21D95B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C86100-91A6-41D9-B3E2-BCFA4901E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7E4A5D5-BF44-4856-9D99-50BAB6A9B1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41BA8E2-5FA7-435C-BE4D-F8649A88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E02DC23-C802-430C-AD65-0903CAF76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4129-678D-4A50-8E56-CF699EB804FB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B8E0E13-6968-4AE0-9FE2-5357D9AA9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EC395E-9E2F-4605-B741-8C2B98A09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2174-2796-4BA4-A5DB-6CFD73C204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922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4D90B5-4537-437C-8A16-C5EC1D864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9F34F4-1A4F-4FC9-A49A-C891C199C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4129-678D-4A50-8E56-CF699EB804FB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2715D1-38A5-435B-BB12-4B06528DD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5E809D-9954-4571-8500-2B930CD80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2174-2796-4BA4-A5DB-6CFD73C204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543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F280EB-A2D2-498E-9EDB-FB7B35AE7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4129-678D-4A50-8E56-CF699EB804FB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5E8D039-5478-45EE-BF43-B6604805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5224FD-2BAD-46D8-8055-517498E84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2174-2796-4BA4-A5DB-6CFD73C204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833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553C1-D433-4781-B7AF-C421204CF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51503E-EF76-4258-8AD2-9B4DE40DE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FB08A8-E7C7-405D-A554-4A2548F9E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AD574A-E606-4A2E-9F1D-59C743C7D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4129-678D-4A50-8E56-CF699EB804FB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32D60E-E8ED-4586-BC34-BF2705734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804185-DFA0-49A2-B82E-E0BD7ACED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2174-2796-4BA4-A5DB-6CFD73C204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296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362AAF-DB94-409A-AD74-DF3D6E538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034CFD0-BA9B-45DF-AA9F-72091EB04D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1E5826-CCE4-47FE-AA5E-34E08943B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453AA6-9C89-4256-9C9B-8AF8D6907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4129-678D-4A50-8E56-CF699EB804FB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4A2A51-C1BC-4816-AA26-10FA78B3D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5FDA1E-890C-4112-8D41-CCD1D9AA0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2174-2796-4BA4-A5DB-6CFD73C204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215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CA80BAD-4BF8-4CED-9D07-E3488F036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9728A8-F72B-43C4-B7BF-55BCE4314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7155D2-0DED-4983-A805-ED248463B6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84129-678D-4A50-8E56-CF699EB804FB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65D527-5FAC-4C94-8E66-7E9D61675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DC1ED7-8142-46F3-878B-4AFAF990E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92174-2796-4BA4-A5DB-6CFD73C204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292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A21F0A5-57CD-4FF1-AF5C-DCF0B26C37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711"/>
          <a:stretch/>
        </p:blipFill>
        <p:spPr>
          <a:xfrm>
            <a:off x="20" y="1302606"/>
            <a:ext cx="4413566" cy="4252313"/>
          </a:xfrm>
          <a:custGeom>
            <a:avLst/>
            <a:gdLst/>
            <a:ahLst/>
            <a:cxnLst/>
            <a:rect l="l" t="t" r="r" b="b"/>
            <a:pathLst>
              <a:path w="4413586" h="4252313">
                <a:moveTo>
                  <a:pt x="0" y="0"/>
                </a:moveTo>
                <a:lnTo>
                  <a:pt x="2062856" y="0"/>
                </a:lnTo>
                <a:lnTo>
                  <a:pt x="2063084" y="493"/>
                </a:lnTo>
                <a:lnTo>
                  <a:pt x="2450944" y="493"/>
                </a:lnTo>
                <a:lnTo>
                  <a:pt x="4413586" y="4252313"/>
                </a:lnTo>
                <a:lnTo>
                  <a:pt x="388087" y="4252313"/>
                </a:lnTo>
                <a:lnTo>
                  <a:pt x="388087" y="4251820"/>
                </a:lnTo>
                <a:lnTo>
                  <a:pt x="0" y="4251820"/>
                </a:lnTo>
                <a:close/>
              </a:path>
            </a:pathLst>
          </a:cu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BF71E6-C54A-4E15-90AD-354C394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965697" y="1303083"/>
            <a:ext cx="9226303" cy="4251821"/>
          </a:xfrm>
          <a:custGeom>
            <a:avLst/>
            <a:gdLst>
              <a:gd name="connsiteX0" fmla="*/ 0 w 9226303"/>
              <a:gd name="connsiteY0" fmla="*/ 0 h 4251821"/>
              <a:gd name="connsiteX1" fmla="*/ 9226303 w 9226303"/>
              <a:gd name="connsiteY1" fmla="*/ 0 h 4251821"/>
              <a:gd name="connsiteX2" fmla="*/ 7263661 w 9226303"/>
              <a:gd name="connsiteY2" fmla="*/ 4251821 h 4251821"/>
              <a:gd name="connsiteX3" fmla="*/ 0 w 9226303"/>
              <a:gd name="connsiteY3" fmla="*/ 4251821 h 4251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26303" h="4251821">
                <a:moveTo>
                  <a:pt x="0" y="0"/>
                </a:moveTo>
                <a:lnTo>
                  <a:pt x="9226303" y="0"/>
                </a:lnTo>
                <a:lnTo>
                  <a:pt x="7263661" y="4251821"/>
                </a:lnTo>
                <a:lnTo>
                  <a:pt x="0" y="4251821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9B6A08-96C1-4A3D-A147-ABB201A3BC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26912" y="3863697"/>
            <a:ext cx="6029936" cy="911117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>
                <a:solidFill>
                  <a:srgbClr val="FFFFFF"/>
                </a:solidFill>
              </a:rPr>
              <a:t>讲题人：安达楷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D133E53-468B-4AC2-8350-BEA618D15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8589" y="1828800"/>
            <a:ext cx="6378259" cy="2027941"/>
          </a:xfrm>
        </p:spPr>
        <p:txBody>
          <a:bodyPr>
            <a:normAutofit/>
          </a:bodyPr>
          <a:lstStyle/>
          <a:p>
            <a:pPr algn="l"/>
            <a:r>
              <a:rPr lang="en-US" altLang="zh-CN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E1-C</a:t>
            </a:r>
            <a:r>
              <a:rPr lang="zh-CN" altLang="en-US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br>
              <a:rPr lang="en-US" altLang="zh-CN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小水獭和多路归并</a:t>
            </a:r>
          </a:p>
        </p:txBody>
      </p:sp>
    </p:spTree>
    <p:extLst>
      <p:ext uri="{BB962C8B-B14F-4D97-AF65-F5344CB8AC3E}">
        <p14:creationId xmlns:p14="http://schemas.microsoft.com/office/powerpoint/2010/main" val="3199383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2004A5B-3376-494C-BB22-4C95A3312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题目描述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1A029A-5957-423A-936D-56A3A115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934" y="1457471"/>
            <a:ext cx="10004567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小水獭正在学习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归并排序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，它觉得将两个序列进行归并太简单了，因此想要尝试将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多个序列进行归并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，即多路归并。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具体来说，给定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个长度为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的序列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[a1,1,a1,2,…,a1,n],[a2,1,a2,2,…,a2,n],…,[ak,1,ak,2,…,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ak,n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，满足每个序列均是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严格递增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的，且这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个数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互不相同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。小水獭会重复进行如下操作直到所有序列均为空：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对于所有非空序列的首个元素，找到最小的那个元素，并将其从所在序列中删除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0" indent="0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小水獭会进行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次操作，它想请你帮它写一个程序模拟这个过程，输出每一次操作删掉了哪个数。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F80EEF8-D845-4B86-AA69-31F6BC1FA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05" y="5513258"/>
            <a:ext cx="10338950" cy="40651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29E1434-ED15-4ACB-B56B-112AD7B49777}"/>
              </a:ext>
            </a:extLst>
          </p:cNvPr>
          <p:cNvSpPr/>
          <p:nvPr/>
        </p:nvSpPr>
        <p:spPr>
          <a:xfrm>
            <a:off x="327349" y="559293"/>
            <a:ext cx="314947" cy="593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283A354-9469-451C-82EE-1A7A861436B7}"/>
              </a:ext>
            </a:extLst>
          </p:cNvPr>
          <p:cNvSpPr/>
          <p:nvPr/>
        </p:nvSpPr>
        <p:spPr>
          <a:xfrm>
            <a:off x="714008" y="559293"/>
            <a:ext cx="129371" cy="593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055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04A5B-3376-494C-BB22-4C95A3312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题目分析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1A029A-5957-423A-936D-56A3A115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563" y="2833508"/>
            <a:ext cx="5227454" cy="2537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题目要求：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先读入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个序列，每个序列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个数；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次操作，每次操作，输出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个序列第一个数中最小的数。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29E1434-ED15-4ACB-B56B-112AD7B49777}"/>
              </a:ext>
            </a:extLst>
          </p:cNvPr>
          <p:cNvSpPr/>
          <p:nvPr/>
        </p:nvSpPr>
        <p:spPr>
          <a:xfrm>
            <a:off x="327349" y="559293"/>
            <a:ext cx="314947" cy="593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283A354-9469-451C-82EE-1A7A861436B7}"/>
              </a:ext>
            </a:extLst>
          </p:cNvPr>
          <p:cNvSpPr/>
          <p:nvPr/>
        </p:nvSpPr>
        <p:spPr>
          <a:xfrm>
            <a:off x="714008" y="559293"/>
            <a:ext cx="129371" cy="593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0316A6B-3ED7-4463-B3FC-34B2AE0955E4}"/>
              </a:ext>
            </a:extLst>
          </p:cNvPr>
          <p:cNvSpPr txBox="1"/>
          <p:nvPr/>
        </p:nvSpPr>
        <p:spPr>
          <a:xfrm>
            <a:off x="6294268" y="408373"/>
            <a:ext cx="589773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暴力模拟：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F[k][n]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的数组，会爆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F[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nk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的数组，每个序列设置一个值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表示此时第一个元素在什么位置。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次，每次选出各序列第一个元素中最小的数，输出，并将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后移一位。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O(n*k*k)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的，超时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1FE20314-31DD-4C51-962C-8F726BA7B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08" y="6333010"/>
            <a:ext cx="10338950" cy="40651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1E9624D-203F-4BED-BF3C-45D29CB2A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640" y="3172029"/>
            <a:ext cx="6323235" cy="253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135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04A5B-3376-494C-BB22-4C95A3312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题目分析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1A029A-5957-423A-936D-56A3A115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563" y="2833508"/>
            <a:ext cx="5227454" cy="2537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题目要求：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先读入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个序列，每个序列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个数；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次操作，每次操作，输出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个序列第一个数中最小的数。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29E1434-ED15-4ACB-B56B-112AD7B49777}"/>
              </a:ext>
            </a:extLst>
          </p:cNvPr>
          <p:cNvSpPr/>
          <p:nvPr/>
        </p:nvSpPr>
        <p:spPr>
          <a:xfrm>
            <a:off x="327349" y="559293"/>
            <a:ext cx="314947" cy="593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283A354-9469-451C-82EE-1A7A861436B7}"/>
              </a:ext>
            </a:extLst>
          </p:cNvPr>
          <p:cNvSpPr/>
          <p:nvPr/>
        </p:nvSpPr>
        <p:spPr>
          <a:xfrm>
            <a:off x="714008" y="559293"/>
            <a:ext cx="129371" cy="593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0316A6B-3ED7-4463-B3FC-34B2AE0955E4}"/>
              </a:ext>
            </a:extLst>
          </p:cNvPr>
          <p:cNvSpPr txBox="1"/>
          <p:nvPr/>
        </p:nvSpPr>
        <p:spPr>
          <a:xfrm>
            <a:off x="6294268" y="381740"/>
            <a:ext cx="589773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堆优化模拟：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暴力模拟中每次选出的都是最小的数，所以我们可以考虑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维护一个小根堆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来实现。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堆中记录两个信息，一个是数值，一个是数的位置。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先将每个序列的第一个数都存进堆中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每次循环弹出堆顶元素并输出，并将此元素在序列中的下一个数存进堆。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直至堆为空。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1FE20314-31DD-4C51-962C-8F726BA7B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08" y="6333010"/>
            <a:ext cx="10338950" cy="40651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BC75507-AE7F-4707-82DA-5EAF9B56AE1D}"/>
              </a:ext>
            </a:extLst>
          </p:cNvPr>
          <p:cNvSpPr txBox="1"/>
          <p:nvPr/>
        </p:nvSpPr>
        <p:spPr>
          <a:xfrm>
            <a:off x="6214370" y="4813723"/>
            <a:ext cx="12428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-1   3</a:t>
            </a:r>
          </a:p>
          <a:p>
            <a:r>
              <a:rPr lang="en-US" altLang="zh-CN" sz="2800" b="1" dirty="0"/>
              <a:t>-2   4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FBC667F-BC03-458F-BEE6-A15143602CFF}"/>
              </a:ext>
            </a:extLst>
          </p:cNvPr>
          <p:cNvSpPr txBox="1"/>
          <p:nvPr/>
        </p:nvSpPr>
        <p:spPr>
          <a:xfrm>
            <a:off x="8022454" y="4640239"/>
            <a:ext cx="13612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-2  -1</a:t>
            </a:r>
          </a:p>
          <a:p>
            <a:r>
              <a:rPr lang="en-US" altLang="zh-CN" b="1" dirty="0">
                <a:sym typeface="Wingdings" panose="05000000000000000000" pitchFamily="2" charset="2"/>
              </a:rPr>
              <a:t> </a:t>
            </a:r>
            <a:r>
              <a:rPr lang="en-US" altLang="zh-CN" b="1" dirty="0"/>
              <a:t>-1  4</a:t>
            </a:r>
          </a:p>
          <a:p>
            <a:r>
              <a:rPr lang="en-US" altLang="zh-CN" b="1" dirty="0">
                <a:sym typeface="Wingdings" panose="05000000000000000000" pitchFamily="2" charset="2"/>
              </a:rPr>
              <a:t></a:t>
            </a:r>
            <a:r>
              <a:rPr lang="en-US" altLang="zh-CN" b="1" dirty="0"/>
              <a:t> 3  4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zh-CN" b="1" dirty="0"/>
              <a:t>4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zh-CN" b="1" dirty="0"/>
              <a:t>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51B66C7-17C6-4686-93F0-01BA14DC27FE}"/>
              </a:ext>
            </a:extLst>
          </p:cNvPr>
          <p:cNvSpPr txBox="1"/>
          <p:nvPr/>
        </p:nvSpPr>
        <p:spPr>
          <a:xfrm>
            <a:off x="9383697" y="5748235"/>
            <a:ext cx="2003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输出：</a:t>
            </a:r>
            <a:r>
              <a:rPr lang="en-US" altLang="zh-CN" b="1" dirty="0"/>
              <a:t>-2  -1  3  4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894342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04A5B-3376-494C-BB22-4C95A3312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题目分析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1A029A-5957-423A-936D-56A3A115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563" y="2833508"/>
            <a:ext cx="5227454" cy="2537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题目要求：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先读入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个序列，每个序列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个数；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次操作，每次操作，输出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个序列第一个数中最小的数。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29E1434-ED15-4ACB-B56B-112AD7B49777}"/>
              </a:ext>
            </a:extLst>
          </p:cNvPr>
          <p:cNvSpPr/>
          <p:nvPr/>
        </p:nvSpPr>
        <p:spPr>
          <a:xfrm>
            <a:off x="327349" y="559293"/>
            <a:ext cx="314947" cy="593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283A354-9469-451C-82EE-1A7A861436B7}"/>
              </a:ext>
            </a:extLst>
          </p:cNvPr>
          <p:cNvSpPr/>
          <p:nvPr/>
        </p:nvSpPr>
        <p:spPr>
          <a:xfrm>
            <a:off x="714008" y="559293"/>
            <a:ext cx="129371" cy="593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0316A6B-3ED7-4463-B3FC-34B2AE0955E4}"/>
              </a:ext>
            </a:extLst>
          </p:cNvPr>
          <p:cNvSpPr txBox="1"/>
          <p:nvPr/>
        </p:nvSpPr>
        <p:spPr>
          <a:xfrm>
            <a:off x="6096000" y="2274838"/>
            <a:ext cx="58977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直接排序：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细细分析，可以发现每次弹出的数其实都是所有数中的最小值。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所以直接将所有的数存进一个数组，然后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sort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qsort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或者自己写个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nlogn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的排序，再将排序后的数组输出即可。</a:t>
            </a: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1FE20314-31DD-4C51-962C-8F726BA7B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08" y="6333010"/>
            <a:ext cx="10338950" cy="40651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3841519-1F94-4C61-B08D-802F40E0B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59293"/>
            <a:ext cx="1457528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621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04A5B-3376-494C-BB22-4C95A3312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代码展示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29E1434-ED15-4ACB-B56B-112AD7B49777}"/>
              </a:ext>
            </a:extLst>
          </p:cNvPr>
          <p:cNvSpPr/>
          <p:nvPr/>
        </p:nvSpPr>
        <p:spPr>
          <a:xfrm>
            <a:off x="327349" y="559293"/>
            <a:ext cx="314947" cy="593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283A354-9469-451C-82EE-1A7A861436B7}"/>
              </a:ext>
            </a:extLst>
          </p:cNvPr>
          <p:cNvSpPr/>
          <p:nvPr/>
        </p:nvSpPr>
        <p:spPr>
          <a:xfrm>
            <a:off x="714008" y="559293"/>
            <a:ext cx="129371" cy="593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0316A6B-3ED7-4463-B3FC-34B2AE0955E4}"/>
              </a:ext>
            </a:extLst>
          </p:cNvPr>
          <p:cNvSpPr txBox="1"/>
          <p:nvPr/>
        </p:nvSpPr>
        <p:spPr>
          <a:xfrm>
            <a:off x="198268" y="1254815"/>
            <a:ext cx="58977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暴力模拟：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0E07BA8-DB36-482A-967D-D3AA5BFDE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250" y="1153247"/>
            <a:ext cx="4174439" cy="574895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76C0038-6F0A-4251-B8F3-85D0F1CB9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12104"/>
            <a:ext cx="3773863" cy="544808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1B2ED5B-F4AC-4DAE-BD38-ECF630E86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7873" y="1212104"/>
            <a:ext cx="3185815" cy="2908494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9DB36442-992A-41F0-ADEA-69588461C875}"/>
              </a:ext>
            </a:extLst>
          </p:cNvPr>
          <p:cNvSpPr txBox="1"/>
          <p:nvPr/>
        </p:nvSpPr>
        <p:spPr>
          <a:xfrm>
            <a:off x="6073627" y="652426"/>
            <a:ext cx="58977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堆优化模拟：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5862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579</Words>
  <Application>Microsoft Office PowerPoint</Application>
  <PresentationFormat>宽屏</PresentationFormat>
  <Paragraphs>45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微软雅黑</vt:lpstr>
      <vt:lpstr>Arial</vt:lpstr>
      <vt:lpstr>Wingdings</vt:lpstr>
      <vt:lpstr>Office 主题​​</vt:lpstr>
      <vt:lpstr>E1-C题 小水獭和多路归并</vt:lpstr>
      <vt:lpstr>· 题目描述</vt:lpstr>
      <vt:lpstr>· 题目分析</vt:lpstr>
      <vt:lpstr>· 题目分析</vt:lpstr>
      <vt:lpstr>· 题目分析</vt:lpstr>
      <vt:lpstr>· 代码展示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E1-C题 小水獭和多路归并</dc:title>
  <dc:creator>安达楷</dc:creator>
  <cp:lastModifiedBy>安达楷</cp:lastModifiedBy>
  <cp:revision>14</cp:revision>
  <dcterms:created xsi:type="dcterms:W3CDTF">2022-09-27T04:10:59Z</dcterms:created>
  <dcterms:modified xsi:type="dcterms:W3CDTF">2022-09-27T06:20:50Z</dcterms:modified>
</cp:coreProperties>
</file>