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4A304-ED14-4D36-B0BA-17D7F991FC39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10877-A01D-424D-8489-8F9358944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9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10877-A01D-424D-8489-8F9358944D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9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10877-A01D-424D-8489-8F9358944D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1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10877-A01D-424D-8489-8F9358944D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10877-A01D-424D-8489-8F9358944D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6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2408-3A97-9C34-D7C6-47A0AA56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AB177-6FAD-8A6E-6196-004D87916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2D07B-7FA5-3D33-13E0-CF0158D5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1AD18-EA06-39EC-E6DC-58E7E365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00391-8816-48FD-3D8B-602F271C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3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3A534-C476-EED9-3E8A-88B9CBA2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24177-1EA3-9D67-F78B-FA8D4DE3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7B8C9-BBC4-4537-8BED-C2190C9C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C8833-6DF0-ED6F-7935-97A5774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48024-BE6A-540C-630E-3293C709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6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5987D5-5D04-6B42-1BB7-E0EB96CAE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B7DCB-B52F-E378-E13E-F3EC2EDF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039C0-3476-418E-F370-62B7DDAB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3E54D-3713-BC79-7E1B-BD45C90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9F48E-40FA-51F7-9EC1-7E34D1C5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86A8-C8EF-B27A-8209-05D252BC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D1AE2-526F-FD20-90C9-60A7C4A2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79BE-B52C-D927-6840-BC03F881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39CF8-EDAD-21E4-191D-BDC14B52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51238-497B-CF0A-F223-569AD70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D0FD-DB96-0453-6B4C-1114709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A7BA3-C2C0-440B-5E4A-8DBCB918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E0C56-1104-3B67-BAD1-8C3B79FE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C97DA-2A87-1977-44C2-94278DD0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721F2-9C23-055E-6C48-B97AB2E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0B93F-3813-CF30-A555-525EC6E6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FDD08-FCC5-BF4C-A011-4DB70F11D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138EB-55A4-44FF-6794-27305817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DF924-6B5F-0494-7D63-25FE8A21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5D64F-A63B-8F7D-9EB3-3A784A09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184FB-5A32-6C6D-4CBC-202CCC9E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3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F3AFD-80FA-F536-939F-7EC65D48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BDBD7-1A5D-785B-1B45-1BF09EAE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49A00-5B6F-5546-662F-07A3EE8AE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DB736-DEBF-3445-4018-BCE0AF104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416EB-AF6E-C928-723C-9E3D39701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1153D-315B-D911-7977-382DD3BD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696FB5-0576-E503-02D0-064C1FD3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4822F-FF43-0188-8897-B10D7B56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5307-7490-3F62-1DF9-F0807A2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DF805-4C31-4511-E75C-C90FB0AB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F6978B-9443-473B-9D65-F411757C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E01C3-A131-4F2E-4717-9C9E6E8E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CFFC0-CBB9-4F24-C0DD-64E56D1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B7F8D-8728-B8A9-7C21-C9BDF288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1F1EA-0B9A-CF5D-5E88-C477FEC7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7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C9BD-533F-B568-BC65-5D585126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AE04D-3603-1684-2318-3883B96F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AB171-ED38-1E13-F5FC-5D3C42AD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77854-3E8A-E3EC-7D2D-93E3799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B7EAE-BF79-56AE-8F8E-E6ED7412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59DC5-3BF6-6ED9-1E9A-B419FD1A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D243-D0A3-80ED-440F-D342200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554CB-3D49-CF26-A909-69E281912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A0A2D-F5C2-54A3-A01A-34E6A7911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B238B-22DB-14EA-2442-611E8362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AB229-A245-D05C-57C1-A3AC8515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39ABF-79F5-0293-9D5A-24A19C55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6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7B441C-0790-37D0-CC29-1069689C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7C494-89D5-B896-9FDB-0D209C52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28722-A4C9-2962-8F20-89439685B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E796-D260-40FD-8072-6CEA59AB6445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8EB18-22D5-37FA-2EA0-4EA8AA65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9EEE9-BB72-98CB-AEBF-E741CF7AE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10EB-F70B-4C8C-8F40-7901793F3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8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40570-CE44-F01A-2193-5DB09EC66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172" y="49647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E2-B </a:t>
            </a:r>
            <a:r>
              <a:rPr lang="zh-CN" altLang="en-US" sz="66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比较简单的铺瓷砖</a:t>
            </a:r>
            <a:br>
              <a:rPr lang="zh-CN" altLang="en-US" sz="66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67E7D-F181-F3C2-FC6E-75EF2E38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0" y="5520090"/>
            <a:ext cx="508000" cy="1009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2C8D2-62E1-3FAF-B811-1C3782C85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44" y="6015390"/>
            <a:ext cx="1016000" cy="514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E29BA5-0F1F-68D9-A39B-9994842C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44" y="5510565"/>
            <a:ext cx="1016000" cy="514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680B74-5908-732F-EE6E-295B47469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8" y="5516915"/>
            <a:ext cx="1517650" cy="101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A15D41-52B0-1967-E409-19A3BF46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8" y="6026855"/>
            <a:ext cx="1016000" cy="514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356266-93F2-ABF8-C161-2C404A946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22" y="5504215"/>
            <a:ext cx="1022350" cy="10223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489A0DD-D752-95FF-5D64-F00D79331A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5745172" y="5508189"/>
            <a:ext cx="504825" cy="10223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B1B31F-40A5-BD89-69EC-7BDE13BD0B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242180" y="6017426"/>
            <a:ext cx="1009650" cy="5111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AA512BC-2C84-4FCA-EC06-1129B3E4D4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22" y="5532790"/>
            <a:ext cx="1517650" cy="9842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32D975E-3D90-AF88-1347-991749FBAD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17"/>
          <a:stretch/>
        </p:blipFill>
        <p:spPr>
          <a:xfrm>
            <a:off x="7272687" y="5532790"/>
            <a:ext cx="1517650" cy="51087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44593E0-A996-F2B2-3460-F023F6B0D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2"/>
          <a:stretch/>
        </p:blipFill>
        <p:spPr>
          <a:xfrm>
            <a:off x="8267784" y="5535667"/>
            <a:ext cx="539942" cy="1016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C9A50AE-0843-26E2-7724-AEF91F047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269" y="5532790"/>
            <a:ext cx="1003300" cy="99695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5C295D9-EBE5-78AB-8C47-D0DB5EF6A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12" y="5513740"/>
            <a:ext cx="1009650" cy="10223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2AAE73F-4AE5-A5AA-120F-6DE9A8A0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847" y="5532790"/>
            <a:ext cx="1016000" cy="5143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52A2B93-DFE1-9737-BEE7-98AE1D2DF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3" y="3574474"/>
            <a:ext cx="1022350" cy="102235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E45FFF9-FCC4-1F9C-853E-0B6D5ECA4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01" y="3580441"/>
            <a:ext cx="1009650" cy="10223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8C13CDE-2676-A762-C33A-44019F08A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3" y="4085649"/>
            <a:ext cx="1016000" cy="5143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DF3ACCC-6D91-2447-D5A0-3D843F83C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01" y="3571299"/>
            <a:ext cx="1016000" cy="5143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DCD9F5B-ADBE-6A43-F3B5-72F62671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4" y="3580824"/>
            <a:ext cx="1016000" cy="51435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0DB2844-BFF3-3974-E070-BA2DA855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01" y="4081239"/>
            <a:ext cx="1016000" cy="51435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E7C86C9-84CE-84EE-31D9-A8E65C09028F}"/>
              </a:ext>
            </a:extLst>
          </p:cNvPr>
          <p:cNvSpPr txBox="1"/>
          <p:nvPr/>
        </p:nvSpPr>
        <p:spPr>
          <a:xfrm>
            <a:off x="3019331" y="3545611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50673E7-5BC9-F1DE-7834-1ABA1D774181}"/>
              </a:ext>
            </a:extLst>
          </p:cNvPr>
          <p:cNvSpPr txBox="1"/>
          <p:nvPr/>
        </p:nvSpPr>
        <p:spPr>
          <a:xfrm>
            <a:off x="2508156" y="4070600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90A5FAE-F16A-291B-35DC-26347372D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13" y="3596699"/>
            <a:ext cx="1003300" cy="99695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45F41BB-5E4A-C8E9-CAA0-3BA5139A2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55" y="3595962"/>
            <a:ext cx="1009650" cy="102235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9C0474E-EC69-4879-EF4F-A1412328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91" y="3596699"/>
            <a:ext cx="1016000" cy="5143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3453720-3631-F78D-A789-5C103792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91" y="4081239"/>
            <a:ext cx="1016000" cy="51435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22D2F38-09DA-4AD5-3227-FC827204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33" y="3583252"/>
            <a:ext cx="1016000" cy="5143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31E187D-ED7C-4E4A-B005-ADDC6E7B2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91" y="4091616"/>
            <a:ext cx="1016000" cy="51435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0199381-A4EA-C16B-7BB9-5DA37F414564}"/>
              </a:ext>
            </a:extLst>
          </p:cNvPr>
          <p:cNvSpPr txBox="1"/>
          <p:nvPr/>
        </p:nvSpPr>
        <p:spPr>
          <a:xfrm>
            <a:off x="8181762" y="3463554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43274E7-9044-EA70-B7D8-010681988D18}"/>
              </a:ext>
            </a:extLst>
          </p:cNvPr>
          <p:cNvSpPr txBox="1"/>
          <p:nvPr/>
        </p:nvSpPr>
        <p:spPr>
          <a:xfrm>
            <a:off x="8184598" y="4028091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67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07698ED-A966-79C6-7637-285446E00ED2}"/>
              </a:ext>
            </a:extLst>
          </p:cNvPr>
          <p:cNvSpPr/>
          <p:nvPr/>
        </p:nvSpPr>
        <p:spPr>
          <a:xfrm>
            <a:off x="2914692" y="5754681"/>
            <a:ext cx="5499015" cy="1009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E88171-9BE4-0831-6DE4-B27AAB95E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"/>
          <a:stretch/>
        </p:blipFill>
        <p:spPr>
          <a:xfrm>
            <a:off x="386625" y="0"/>
            <a:ext cx="9623524" cy="56336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C43468-C793-7023-F7F2-336E7990D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90" y="5770556"/>
            <a:ext cx="508000" cy="1009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176667-38DB-739D-4BB1-89A1F9FEE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92" y="5749838"/>
            <a:ext cx="1517650" cy="101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33161A-3D7A-3306-7066-8ED3AEC9F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92" y="6259778"/>
            <a:ext cx="1016000" cy="5143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9913EC-6ECA-2695-B251-395A3907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31" y="5748331"/>
            <a:ext cx="1022350" cy="10223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18FDEE6-EA64-818E-916D-CECB6BE51F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17" y="5757856"/>
            <a:ext cx="1009650" cy="10223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2C177E1-89B9-9922-5F3F-A81590063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1" y="6259506"/>
            <a:ext cx="1016000" cy="5143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80EF30-86F4-C3C8-8FDB-D2AEB9BB8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17" y="5748714"/>
            <a:ext cx="1016000" cy="5143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B6770B-143D-5FC6-37F2-1AA0989E5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42" y="5754681"/>
            <a:ext cx="1016000" cy="514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24DD453-6BCF-9E1D-EDC1-FE4A31C9F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17" y="6258654"/>
            <a:ext cx="1016000" cy="5143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F886D33-7C29-DC60-B38D-8379F7FD1B39}"/>
              </a:ext>
            </a:extLst>
          </p:cNvPr>
          <p:cNvSpPr txBox="1"/>
          <p:nvPr/>
        </p:nvSpPr>
        <p:spPr>
          <a:xfrm>
            <a:off x="581984" y="3620779"/>
            <a:ext cx="17623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A937A3-5F3C-8537-FDF9-35C82D4E26C3}"/>
              </a:ext>
            </a:extLst>
          </p:cNvPr>
          <p:cNvSpPr txBox="1"/>
          <p:nvPr/>
        </p:nvSpPr>
        <p:spPr>
          <a:xfrm>
            <a:off x="2767749" y="3620779"/>
            <a:ext cx="8653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8CB8237-E21F-D076-8F3B-0C4B677A6F44}"/>
              </a:ext>
            </a:extLst>
          </p:cNvPr>
          <p:cNvSpPr txBox="1"/>
          <p:nvPr/>
        </p:nvSpPr>
        <p:spPr>
          <a:xfrm>
            <a:off x="2181851" y="5219926"/>
            <a:ext cx="2126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F52E54-0E06-5CEB-0D24-87AD3D77BFD6}"/>
              </a:ext>
            </a:extLst>
          </p:cNvPr>
          <p:cNvSpPr txBox="1"/>
          <p:nvPr/>
        </p:nvSpPr>
        <p:spPr>
          <a:xfrm>
            <a:off x="1631395" y="4847419"/>
            <a:ext cx="17623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337BE3-172C-BC82-8CFE-7517C1D77411}"/>
              </a:ext>
            </a:extLst>
          </p:cNvPr>
          <p:cNvSpPr txBox="1"/>
          <p:nvPr/>
        </p:nvSpPr>
        <p:spPr>
          <a:xfrm>
            <a:off x="864280" y="379466"/>
            <a:ext cx="1480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D34F3F-7319-0800-89C6-0D8D38DCE65C}"/>
              </a:ext>
            </a:extLst>
          </p:cNvPr>
          <p:cNvSpPr txBox="1"/>
          <p:nvPr/>
        </p:nvSpPr>
        <p:spPr>
          <a:xfrm>
            <a:off x="444644" y="5682723"/>
            <a:ext cx="231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时的一种方案</a:t>
            </a:r>
          </a:p>
        </p:txBody>
      </p:sp>
    </p:spTree>
    <p:extLst>
      <p:ext uri="{BB962C8B-B14F-4D97-AF65-F5344CB8AC3E}">
        <p14:creationId xmlns:p14="http://schemas.microsoft.com/office/powerpoint/2010/main" val="18583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0CB615-8E3B-76EF-EEAC-76B62A3E1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3" t="14316" r="3707" b="37137"/>
          <a:stretch/>
        </p:blipFill>
        <p:spPr>
          <a:xfrm>
            <a:off x="0" y="3952390"/>
            <a:ext cx="8886251" cy="2767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911DFD-C1FF-AD8D-6D81-C5AC37363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17" y="1762998"/>
            <a:ext cx="508000" cy="10096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02A1E5-77C2-E368-D5EF-DCA3ED091D5B}"/>
              </a:ext>
            </a:extLst>
          </p:cNvPr>
          <p:cNvSpPr txBox="1"/>
          <p:nvPr/>
        </p:nvSpPr>
        <p:spPr>
          <a:xfrm>
            <a:off x="190244" y="110464"/>
            <a:ext cx="317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一、题目分析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376AF-6FD1-54F1-969C-3D614B161CF2}"/>
              </a:ext>
            </a:extLst>
          </p:cNvPr>
          <p:cNvSpPr/>
          <p:nvPr/>
        </p:nvSpPr>
        <p:spPr>
          <a:xfrm>
            <a:off x="496629" y="1697616"/>
            <a:ext cx="4106055" cy="1009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FB99820-8AFE-FE65-D2C3-8056B6AFFA17}"/>
              </a:ext>
            </a:extLst>
          </p:cNvPr>
          <p:cNvSpPr/>
          <p:nvPr/>
        </p:nvSpPr>
        <p:spPr>
          <a:xfrm>
            <a:off x="5276040" y="2012907"/>
            <a:ext cx="718018" cy="460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A2F57C-C795-CBFE-7697-563916E473A7}"/>
              </a:ext>
            </a:extLst>
          </p:cNvPr>
          <p:cNvSpPr/>
          <p:nvPr/>
        </p:nvSpPr>
        <p:spPr>
          <a:xfrm>
            <a:off x="6580817" y="1762998"/>
            <a:ext cx="4106055" cy="1009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1E536B-07EF-E64F-E304-EDAF38C9E6D5}"/>
              </a:ext>
            </a:extLst>
          </p:cNvPr>
          <p:cNvSpPr txBox="1"/>
          <p:nvPr/>
        </p:nvSpPr>
        <p:spPr>
          <a:xfrm>
            <a:off x="1776636" y="2012907"/>
            <a:ext cx="117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29AFF4-45CF-470F-F372-17F657F2A68F}"/>
              </a:ext>
            </a:extLst>
          </p:cNvPr>
          <p:cNvSpPr txBox="1"/>
          <p:nvPr/>
        </p:nvSpPr>
        <p:spPr>
          <a:xfrm>
            <a:off x="8121182" y="2073858"/>
            <a:ext cx="117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2×(m-1)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DAB6DF-FDCB-71C7-B05A-5A258FA7026A}"/>
              </a:ext>
            </a:extLst>
          </p:cNvPr>
          <p:cNvSpPr txBox="1"/>
          <p:nvPr/>
        </p:nvSpPr>
        <p:spPr>
          <a:xfrm>
            <a:off x="4782702" y="1470141"/>
            <a:ext cx="179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第一步：铺上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的红砖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63F99E-1751-2150-E96F-EB0200F7E09E}"/>
              </a:ext>
            </a:extLst>
          </p:cNvPr>
          <p:cNvSpPr txBox="1"/>
          <p:nvPr/>
        </p:nvSpPr>
        <p:spPr>
          <a:xfrm>
            <a:off x="190244" y="1097808"/>
            <a:ext cx="25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考虑一块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的地板：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6063CF-7008-D0FF-ECF1-681C3F55F3D4}"/>
              </a:ext>
            </a:extLst>
          </p:cNvPr>
          <p:cNvSpPr txBox="1"/>
          <p:nvPr/>
        </p:nvSpPr>
        <p:spPr>
          <a:xfrm>
            <a:off x="6168623" y="2898622"/>
            <a:ext cx="553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在第一步选择红砖的前提下，求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2×(m-1)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的地板方案种数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DDBD54-7492-9059-DE27-029183D1852A}"/>
              </a:ext>
            </a:extLst>
          </p:cNvPr>
          <p:cNvSpPr txBox="1"/>
          <p:nvPr/>
        </p:nvSpPr>
        <p:spPr>
          <a:xfrm>
            <a:off x="190244" y="3574690"/>
            <a:ext cx="490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红砖具有的优良性质：能够直接占据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C2F175-98B6-E28C-5958-4536F9CC8EC3}"/>
              </a:ext>
            </a:extLst>
          </p:cNvPr>
          <p:cNvSpPr txBox="1"/>
          <p:nvPr/>
        </p:nvSpPr>
        <p:spPr>
          <a:xfrm>
            <a:off x="6168623" y="3583058"/>
            <a:ext cx="486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如果其他砖块也能直接占据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的空间就好了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01DFEFF-5557-DCD8-48D1-76B52077AC17}"/>
              </a:ext>
            </a:extLst>
          </p:cNvPr>
          <p:cNvSpPr/>
          <p:nvPr/>
        </p:nvSpPr>
        <p:spPr>
          <a:xfrm>
            <a:off x="5272121" y="3541085"/>
            <a:ext cx="718018" cy="460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08A04F-66D0-7939-9D53-CC40981484C0}"/>
              </a:ext>
            </a:extLst>
          </p:cNvPr>
          <p:cNvSpPr txBox="1"/>
          <p:nvPr/>
        </p:nvSpPr>
        <p:spPr>
          <a:xfrm>
            <a:off x="9249982" y="4291655"/>
            <a:ext cx="287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种砖块都缺了一个角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52B150-0E54-9CF6-7A87-B55089B08C24}"/>
              </a:ext>
            </a:extLst>
          </p:cNvPr>
          <p:cNvSpPr txBox="1"/>
          <p:nvPr/>
        </p:nvSpPr>
        <p:spPr>
          <a:xfrm>
            <a:off x="9249982" y="5081508"/>
            <a:ext cx="28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需要与其他砖块互相填补才能形成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的矩形组合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3C4F71-83E3-6E3C-23FC-5CF2A88C1C82}"/>
              </a:ext>
            </a:extLst>
          </p:cNvPr>
          <p:cNvSpPr txBox="1"/>
          <p:nvPr/>
        </p:nvSpPr>
        <p:spPr>
          <a:xfrm>
            <a:off x="9192073" y="6128301"/>
            <a:ext cx="287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先组合，再铺砖！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C78CA08-7BF7-0164-2CD3-44E9FED0D81D}"/>
              </a:ext>
            </a:extLst>
          </p:cNvPr>
          <p:cNvSpPr/>
          <p:nvPr/>
        </p:nvSpPr>
        <p:spPr>
          <a:xfrm>
            <a:off x="10434458" y="4660987"/>
            <a:ext cx="252414" cy="46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18B95B35-A718-83FD-659B-EE4545950E11}"/>
              </a:ext>
            </a:extLst>
          </p:cNvPr>
          <p:cNvSpPr/>
          <p:nvPr/>
        </p:nvSpPr>
        <p:spPr>
          <a:xfrm>
            <a:off x="10450884" y="5682557"/>
            <a:ext cx="252414" cy="46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543996-CD29-5062-D8F5-38A1ACA684A9}"/>
              </a:ext>
            </a:extLst>
          </p:cNvPr>
          <p:cNvSpPr txBox="1"/>
          <p:nvPr/>
        </p:nvSpPr>
        <p:spPr>
          <a:xfrm>
            <a:off x="190244" y="110464"/>
            <a:ext cx="317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二、算法设计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2CD433-4D2B-D106-3299-373214541306}"/>
              </a:ext>
            </a:extLst>
          </p:cNvPr>
          <p:cNvSpPr txBox="1"/>
          <p:nvPr/>
        </p:nvSpPr>
        <p:spPr>
          <a:xfrm>
            <a:off x="190244" y="827784"/>
            <a:ext cx="25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砖块的组合原则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B7A93-4138-1FF5-7CF3-7A3B4286FAF4}"/>
              </a:ext>
            </a:extLst>
          </p:cNvPr>
          <p:cNvSpPr txBox="1"/>
          <p:nvPr/>
        </p:nvSpPr>
        <p:spPr>
          <a:xfrm>
            <a:off x="760976" y="1264204"/>
            <a:ext cx="317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计数问题的原则：不重不漏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224F5B8-C472-AAD4-AD78-A8EEE7D0DB7E}"/>
              </a:ext>
            </a:extLst>
          </p:cNvPr>
          <p:cNvSpPr/>
          <p:nvPr/>
        </p:nvSpPr>
        <p:spPr>
          <a:xfrm>
            <a:off x="4019678" y="1319436"/>
            <a:ext cx="497090" cy="24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13E4F6-D32F-E865-675B-B26E82C3E888}"/>
              </a:ext>
            </a:extLst>
          </p:cNvPr>
          <p:cNvSpPr txBox="1"/>
          <p:nvPr/>
        </p:nvSpPr>
        <p:spPr>
          <a:xfrm>
            <a:off x="4754062" y="1213156"/>
            <a:ext cx="667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我们组合好的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矩形应当是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不可分的最基本组合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F14A07-3B28-B557-1CC3-7B99C6120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1" y="1752026"/>
            <a:ext cx="508000" cy="1009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13339A-2046-52CC-3618-19273949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1" y="1752026"/>
            <a:ext cx="508000" cy="100965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DE026E3-CC84-A3F2-0A4F-0661B9872C8A}"/>
              </a:ext>
            </a:extLst>
          </p:cNvPr>
          <p:cNvSpPr/>
          <p:nvPr/>
        </p:nvSpPr>
        <p:spPr>
          <a:xfrm>
            <a:off x="2098822" y="2140945"/>
            <a:ext cx="497090" cy="24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65C534-ED86-6B82-11A6-CC9E05CE0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29" y="1752026"/>
            <a:ext cx="508000" cy="1009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379C0E-C072-939C-CFB7-94C38571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29" y="1752026"/>
            <a:ext cx="508000" cy="10096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9BA4570-825B-EAB0-F669-E628A982B7FE}"/>
              </a:ext>
            </a:extLst>
          </p:cNvPr>
          <p:cNvSpPr txBox="1"/>
          <p:nvPr/>
        </p:nvSpPr>
        <p:spPr>
          <a:xfrm>
            <a:off x="9765411" y="2205413"/>
            <a:ext cx="13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是基本组合！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8D5AFF-B937-5358-B3DB-E5C5908089A5}"/>
              </a:ext>
            </a:extLst>
          </p:cNvPr>
          <p:cNvSpPr txBox="1"/>
          <p:nvPr/>
        </p:nvSpPr>
        <p:spPr>
          <a:xfrm>
            <a:off x="583005" y="2905981"/>
            <a:ext cx="4829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定义基本组合：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在任意位置竖着切一刀，都不会切断瓷砖的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矩形组合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(1&lt;=m&lt;=n)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0226BF-124C-30F2-71BC-7AFD77489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02" y="1878422"/>
            <a:ext cx="1517650" cy="1016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C804FC-3651-B28E-1075-06D725A27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02" y="2388362"/>
            <a:ext cx="1016000" cy="5143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8F652D2-60FB-D8E8-9787-F0BFF340511F}"/>
              </a:ext>
            </a:extLst>
          </p:cNvPr>
          <p:cNvSpPr txBox="1"/>
          <p:nvPr/>
        </p:nvSpPr>
        <p:spPr>
          <a:xfrm>
            <a:off x="4838955" y="2231417"/>
            <a:ext cx="27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不是基本组合！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9BAFE8-A069-F2F6-142C-6837BD85C39D}"/>
              </a:ext>
            </a:extLst>
          </p:cNvPr>
          <p:cNvSpPr txBox="1"/>
          <p:nvPr/>
        </p:nvSpPr>
        <p:spPr>
          <a:xfrm>
            <a:off x="583004" y="4160015"/>
            <a:ext cx="870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有了这些基本组合，可以不考虑瓷砖的具体形状，转化为一维的递推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F3B377-2E14-7ED1-D9A8-51C5C0325B8D}"/>
              </a:ext>
            </a:extLst>
          </p:cNvPr>
          <p:cNvSpPr/>
          <p:nvPr/>
        </p:nvSpPr>
        <p:spPr>
          <a:xfrm>
            <a:off x="227526" y="4789611"/>
            <a:ext cx="5499015" cy="1009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61C7F33-F135-8F17-BFED-46D62E30D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" y="4805486"/>
            <a:ext cx="508000" cy="10096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A212F26-11C1-013A-98E3-84F5B1D43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6" y="4784768"/>
            <a:ext cx="1517650" cy="1016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63A0D60-4E54-1F88-580B-927FA1525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6" y="5294708"/>
            <a:ext cx="1016000" cy="5143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46FABD7-CCAA-BF92-DB01-6603F851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5" y="4783261"/>
            <a:ext cx="1022350" cy="10223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BFC7667-BB96-787D-8B16-342930536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15" y="5294436"/>
            <a:ext cx="1016000" cy="5143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5996A94-DF7F-6985-21BA-2E0AB7D1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76" y="4789611"/>
            <a:ext cx="1016000" cy="51435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7B28C56-85B6-3BDC-2836-25D8D8A6A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51" y="5293584"/>
            <a:ext cx="1016000" cy="514350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15EFD476-C6E8-6437-04A1-4C999FE04CCE}"/>
              </a:ext>
            </a:extLst>
          </p:cNvPr>
          <p:cNvSpPr/>
          <p:nvPr/>
        </p:nvSpPr>
        <p:spPr>
          <a:xfrm>
            <a:off x="5992346" y="5181222"/>
            <a:ext cx="497090" cy="245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8E4333-F0A4-1533-83F7-7C0B6D85FF65}"/>
              </a:ext>
            </a:extLst>
          </p:cNvPr>
          <p:cNvSpPr txBox="1"/>
          <p:nvPr/>
        </p:nvSpPr>
        <p:spPr>
          <a:xfrm>
            <a:off x="2254105" y="5958658"/>
            <a:ext cx="192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2×m</a:t>
            </a:r>
            <a:endParaRPr lang="zh-CN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C009B7D-1E78-26F9-88E7-177C666180D2}"/>
              </a:ext>
            </a:extLst>
          </p:cNvPr>
          <p:cNvSpPr/>
          <p:nvPr/>
        </p:nvSpPr>
        <p:spPr>
          <a:xfrm>
            <a:off x="6594055" y="5040880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0EF1C1-3E34-BC38-592B-DCFADF489D1E}"/>
              </a:ext>
            </a:extLst>
          </p:cNvPr>
          <p:cNvSpPr/>
          <p:nvPr/>
        </p:nvSpPr>
        <p:spPr>
          <a:xfrm>
            <a:off x="6594055" y="5047602"/>
            <a:ext cx="1234706" cy="49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17A8C9-CD5A-D39F-6FC3-05E002EEEC66}"/>
              </a:ext>
            </a:extLst>
          </p:cNvPr>
          <p:cNvSpPr/>
          <p:nvPr/>
        </p:nvSpPr>
        <p:spPr>
          <a:xfrm>
            <a:off x="7835111" y="5047602"/>
            <a:ext cx="1234706" cy="49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3D34542-9426-3485-1335-DFBB3B0D9BEB}"/>
              </a:ext>
            </a:extLst>
          </p:cNvPr>
          <p:cNvSpPr/>
          <p:nvPr/>
        </p:nvSpPr>
        <p:spPr>
          <a:xfrm>
            <a:off x="9080737" y="5047602"/>
            <a:ext cx="1234706" cy="4986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FF765F-B553-8E19-C303-B55EB9F99F51}"/>
              </a:ext>
            </a:extLst>
          </p:cNvPr>
          <p:cNvSpPr txBox="1"/>
          <p:nvPr/>
        </p:nvSpPr>
        <p:spPr>
          <a:xfrm>
            <a:off x="10808917" y="5001195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DA6BD0-DC44-311F-A870-E7A40D89F3F8}"/>
              </a:ext>
            </a:extLst>
          </p:cNvPr>
          <p:cNvSpPr txBox="1"/>
          <p:nvPr/>
        </p:nvSpPr>
        <p:spPr>
          <a:xfrm>
            <a:off x="6786526" y="5150516"/>
            <a:ext cx="105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基本组合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D41051-4727-F868-83D6-C4D202F0DF6E}"/>
              </a:ext>
            </a:extLst>
          </p:cNvPr>
          <p:cNvSpPr txBox="1"/>
          <p:nvPr/>
        </p:nvSpPr>
        <p:spPr>
          <a:xfrm>
            <a:off x="8076985" y="5154833"/>
            <a:ext cx="105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基本组合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C330F9-14D2-B03B-8894-90F44073FF4A}"/>
              </a:ext>
            </a:extLst>
          </p:cNvPr>
          <p:cNvSpPr txBox="1"/>
          <p:nvPr/>
        </p:nvSpPr>
        <p:spPr>
          <a:xfrm>
            <a:off x="9318480" y="5148696"/>
            <a:ext cx="105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基本组合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71C31F4-4C93-0A84-A91A-94DC73FBC205}"/>
              </a:ext>
            </a:extLst>
          </p:cNvPr>
          <p:cNvSpPr txBox="1"/>
          <p:nvPr/>
        </p:nvSpPr>
        <p:spPr>
          <a:xfrm>
            <a:off x="4412436" y="4705634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9F07BB-EEEF-5FAF-F179-E0DFE41BBAA6}"/>
              </a:ext>
            </a:extLst>
          </p:cNvPr>
          <p:cNvSpPr txBox="1"/>
          <p:nvPr/>
        </p:nvSpPr>
        <p:spPr>
          <a:xfrm>
            <a:off x="4840876" y="5235907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08EAE6-08F2-738F-B43F-6D4BAC167EEE}"/>
              </a:ext>
            </a:extLst>
          </p:cNvPr>
          <p:cNvSpPr txBox="1"/>
          <p:nvPr/>
        </p:nvSpPr>
        <p:spPr>
          <a:xfrm>
            <a:off x="8804984" y="5934725"/>
            <a:ext cx="192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1×m</a:t>
            </a:r>
            <a:endParaRPr lang="zh-CN" altLang="en-US" sz="2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FC3F4E-BB5F-7F86-D2C7-DAF7FC1A78CA}"/>
              </a:ext>
            </a:extLst>
          </p:cNvPr>
          <p:cNvSpPr txBox="1"/>
          <p:nvPr/>
        </p:nvSpPr>
        <p:spPr>
          <a:xfrm>
            <a:off x="2254105" y="5958658"/>
            <a:ext cx="192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2×m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8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5183 0.000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4" grpId="0"/>
      <p:bldP spid="15" grpId="0"/>
      <p:bldP spid="18" grpId="0"/>
      <p:bldP spid="20" grpId="0"/>
      <p:bldP spid="23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543996-CD29-5062-D8F5-38A1ACA684A9}"/>
              </a:ext>
            </a:extLst>
          </p:cNvPr>
          <p:cNvSpPr txBox="1"/>
          <p:nvPr/>
        </p:nvSpPr>
        <p:spPr>
          <a:xfrm>
            <a:off x="190244" y="110464"/>
            <a:ext cx="317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二、算法设计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2CD433-4D2B-D106-3299-373214541306}"/>
              </a:ext>
            </a:extLst>
          </p:cNvPr>
          <p:cNvSpPr txBox="1"/>
          <p:nvPr/>
        </p:nvSpPr>
        <p:spPr>
          <a:xfrm>
            <a:off x="190244" y="827784"/>
            <a:ext cx="25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具体组合方式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BEB60C-3380-E10D-D809-2DDF12FC8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1" y="2028187"/>
            <a:ext cx="508000" cy="1009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8C492B-7805-7EF8-3D32-85CBE8CBC5AA}"/>
              </a:ext>
            </a:extLst>
          </p:cNvPr>
          <p:cNvSpPr txBox="1"/>
          <p:nvPr/>
        </p:nvSpPr>
        <p:spPr>
          <a:xfrm>
            <a:off x="515500" y="1319863"/>
            <a:ext cx="8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2×1</a:t>
            </a:r>
          </a:p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D7665E-2F4A-A848-019A-3DA28D154688}"/>
              </a:ext>
            </a:extLst>
          </p:cNvPr>
          <p:cNvSpPr txBox="1"/>
          <p:nvPr/>
        </p:nvSpPr>
        <p:spPr>
          <a:xfrm>
            <a:off x="4785087" y="1319863"/>
            <a:ext cx="8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2×3</a:t>
            </a:r>
          </a:p>
          <a:p>
            <a:pPr algn="ctr"/>
            <a:r>
              <a:rPr lang="en-US" altLang="zh-CN" b="1" dirty="0"/>
              <a:t>6</a:t>
            </a:r>
            <a:r>
              <a:rPr lang="zh-CN" altLang="en-US" b="1" dirty="0"/>
              <a:t>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28C602-0230-D27D-99F7-CA2E5E0B18B3}"/>
              </a:ext>
            </a:extLst>
          </p:cNvPr>
          <p:cNvSpPr txBox="1"/>
          <p:nvPr/>
        </p:nvSpPr>
        <p:spPr>
          <a:xfrm>
            <a:off x="1617650" y="3847418"/>
            <a:ext cx="26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2×k(k</a:t>
            </a:r>
            <a:r>
              <a:rPr lang="zh-CN" altLang="en-US" dirty="0"/>
              <a:t>为奇数</a:t>
            </a:r>
            <a:r>
              <a:rPr lang="en-US" altLang="zh-CN" dirty="0"/>
              <a:t>, k&gt;=5)</a:t>
            </a:r>
          </a:p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AED89C-54CD-E740-24FE-9FB946147C1D}"/>
              </a:ext>
            </a:extLst>
          </p:cNvPr>
          <p:cNvSpPr txBox="1"/>
          <p:nvPr/>
        </p:nvSpPr>
        <p:spPr>
          <a:xfrm>
            <a:off x="7818426" y="3837330"/>
            <a:ext cx="275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2×k(k</a:t>
            </a:r>
            <a:r>
              <a:rPr lang="zh-CN" altLang="en-US" dirty="0"/>
              <a:t>为偶数</a:t>
            </a:r>
            <a:r>
              <a:rPr lang="en-US" altLang="zh-CN" dirty="0"/>
              <a:t>, k&gt;=6)</a:t>
            </a:r>
          </a:p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种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7611B70-9DF9-9D4F-BFC7-BBF9012A1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13" y="2523487"/>
            <a:ext cx="1016000" cy="51435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CBC4604-5592-B9DE-A093-724D4F50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13" y="2018662"/>
            <a:ext cx="1016000" cy="51435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F791634-7FF5-550D-6198-004DFC257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65" y="2040887"/>
            <a:ext cx="1517650" cy="1016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6C00023-EEDA-54AB-EA1F-11FD13057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65" y="2550827"/>
            <a:ext cx="1016000" cy="5143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A3A1164-CB6C-6303-FA73-675C95D1D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79" y="2028187"/>
            <a:ext cx="1022350" cy="102235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C0D61DD-E845-715C-C43C-6B6237305A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469329" y="2032161"/>
            <a:ext cx="504825" cy="10223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E3F17659-ED88-0BCC-EA0C-939524120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966337" y="2541398"/>
            <a:ext cx="1009650" cy="511175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A04A1E0-8EF3-F755-6218-E782A9CA8CC4}"/>
              </a:ext>
            </a:extLst>
          </p:cNvPr>
          <p:cNvSpPr txBox="1"/>
          <p:nvPr/>
        </p:nvSpPr>
        <p:spPr>
          <a:xfrm>
            <a:off x="2044274" y="1304032"/>
            <a:ext cx="8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2×2</a:t>
            </a:r>
          </a:p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种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CFA676-6064-108C-E908-9F3032C1561E}"/>
              </a:ext>
            </a:extLst>
          </p:cNvPr>
          <p:cNvSpPr txBox="1"/>
          <p:nvPr/>
        </p:nvSpPr>
        <p:spPr>
          <a:xfrm>
            <a:off x="9261912" y="1190969"/>
            <a:ext cx="8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2×4</a:t>
            </a:r>
          </a:p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种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D4FF247-C25C-518F-1BE3-7B4408B0F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9" y="2022135"/>
            <a:ext cx="1517650" cy="9842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E9AE315-09F2-E90C-BF4F-1AA9187D92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17"/>
          <a:stretch/>
        </p:blipFill>
        <p:spPr>
          <a:xfrm>
            <a:off x="7996844" y="2022135"/>
            <a:ext cx="1517650" cy="510877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22B0435-F8C4-598B-00EC-3D254590D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2"/>
          <a:stretch/>
        </p:blipFill>
        <p:spPr>
          <a:xfrm>
            <a:off x="8991941" y="2025012"/>
            <a:ext cx="539942" cy="1016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6D548B-322E-0145-2755-32BD4CD20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26" y="2022135"/>
            <a:ext cx="1003300" cy="99695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DE44DD9-5EC5-CFDF-14CF-A7F56DC09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69" y="2003085"/>
            <a:ext cx="1009650" cy="102235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FCCCA98-A1F8-1AFB-4543-45291BF3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4" y="2022135"/>
            <a:ext cx="1016000" cy="51435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54D6049B-51A2-25AB-40C4-5C02ABC7B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1" y="4785107"/>
            <a:ext cx="1022350" cy="10223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80E7FE22-8B63-FA1F-3F40-95A9B6D6C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09" y="4791074"/>
            <a:ext cx="1009650" cy="102235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51C1287-A218-F2AE-C20C-EF3FE06F5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1" y="5296282"/>
            <a:ext cx="1016000" cy="51435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C5891F96-DFED-9276-B825-15F99775C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9" y="4781932"/>
            <a:ext cx="1016000" cy="51435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44A8543C-63DF-AC0E-6FC4-1CDD98620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42" y="4791457"/>
            <a:ext cx="1016000" cy="51435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3DB899E-7604-F0B0-7035-E544DFBFA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9" y="5291872"/>
            <a:ext cx="1016000" cy="51435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3358D455-F84D-C6AA-B3BF-1910FF3187DD}"/>
              </a:ext>
            </a:extLst>
          </p:cNvPr>
          <p:cNvSpPr txBox="1"/>
          <p:nvPr/>
        </p:nvSpPr>
        <p:spPr>
          <a:xfrm>
            <a:off x="2804539" y="4756244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01EFC2C-D138-46A8-0AD5-CBC0AADDB74F}"/>
              </a:ext>
            </a:extLst>
          </p:cNvPr>
          <p:cNvSpPr txBox="1"/>
          <p:nvPr/>
        </p:nvSpPr>
        <p:spPr>
          <a:xfrm>
            <a:off x="2293364" y="5281233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E5C0E1A6-D9DF-A5F9-EFF5-146AAC93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12" y="4807332"/>
            <a:ext cx="1003300" cy="99695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120E2AE9-60B1-962F-7907-280190437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54" y="4806595"/>
            <a:ext cx="1009650" cy="102235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0013DAD3-D567-3609-9C32-0EF7B980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90" y="4807332"/>
            <a:ext cx="1016000" cy="51435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0E277697-04E0-5466-30BF-5E03515E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90" y="5291872"/>
            <a:ext cx="1016000" cy="5143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46B5D7C4-816C-3EB3-8843-36CA7035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32" y="4793885"/>
            <a:ext cx="1016000" cy="51435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A828CF1F-1294-9833-1E0F-725775495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690" y="5302249"/>
            <a:ext cx="1016000" cy="51435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109E62FD-CD11-3CC8-DCC5-690EC885AB04}"/>
              </a:ext>
            </a:extLst>
          </p:cNvPr>
          <p:cNvSpPr txBox="1"/>
          <p:nvPr/>
        </p:nvSpPr>
        <p:spPr>
          <a:xfrm>
            <a:off x="8596061" y="4674187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443E09C-4739-C92A-031C-6EAE0E4AD023}"/>
              </a:ext>
            </a:extLst>
          </p:cNvPr>
          <p:cNvSpPr txBox="1"/>
          <p:nvPr/>
        </p:nvSpPr>
        <p:spPr>
          <a:xfrm>
            <a:off x="8598897" y="5238724"/>
            <a:ext cx="109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60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68" grpId="0"/>
      <p:bldP spid="69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7991C479-B4C5-E87A-A092-5CB5677456DF}"/>
              </a:ext>
            </a:extLst>
          </p:cNvPr>
          <p:cNvSpPr/>
          <p:nvPr/>
        </p:nvSpPr>
        <p:spPr>
          <a:xfrm>
            <a:off x="6491721" y="5693293"/>
            <a:ext cx="3130958" cy="4931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7B0739B-573E-357C-1102-112A5E3481C3}"/>
              </a:ext>
            </a:extLst>
          </p:cNvPr>
          <p:cNvSpPr txBox="1"/>
          <p:nvPr/>
        </p:nvSpPr>
        <p:spPr>
          <a:xfrm>
            <a:off x="891325" y="4858311"/>
            <a:ext cx="3208133" cy="868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43996-CD29-5062-D8F5-38A1ACA684A9}"/>
              </a:ext>
            </a:extLst>
          </p:cNvPr>
          <p:cNvSpPr txBox="1"/>
          <p:nvPr/>
        </p:nvSpPr>
        <p:spPr>
          <a:xfrm>
            <a:off x="190244" y="110464"/>
            <a:ext cx="317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二、算法设计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B7A93-4138-1FF5-7CF3-7A3B4286FAF4}"/>
              </a:ext>
            </a:extLst>
          </p:cNvPr>
          <p:cNvSpPr txBox="1"/>
          <p:nvPr/>
        </p:nvSpPr>
        <p:spPr>
          <a:xfrm>
            <a:off x="353893" y="1319436"/>
            <a:ext cx="512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充分利用好先前已求解的子问题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B901A3-5F4F-D829-B16B-381DA29A1C30}"/>
              </a:ext>
            </a:extLst>
          </p:cNvPr>
          <p:cNvSpPr/>
          <p:nvPr/>
        </p:nvSpPr>
        <p:spPr>
          <a:xfrm>
            <a:off x="122004" y="3590907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EA4935-9636-93E2-7DC1-CD00AF1A064E}"/>
              </a:ext>
            </a:extLst>
          </p:cNvPr>
          <p:cNvSpPr txBox="1"/>
          <p:nvPr/>
        </p:nvSpPr>
        <p:spPr>
          <a:xfrm>
            <a:off x="2413172" y="3511539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</a:t>
            </a:r>
            <a:endParaRPr lang="zh-CN" altLang="en-US" sz="3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BF111-BA87-BFEC-D6A5-C5C90234B3DE}"/>
              </a:ext>
            </a:extLst>
          </p:cNvPr>
          <p:cNvSpPr txBox="1"/>
          <p:nvPr/>
        </p:nvSpPr>
        <p:spPr>
          <a:xfrm>
            <a:off x="305822" y="867467"/>
            <a:ext cx="25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3DA7FE-2EE4-DF31-26FD-4677A26FAB28}"/>
                  </a:ext>
                </a:extLst>
              </p:cNvPr>
              <p:cNvSpPr txBox="1"/>
              <p:nvPr/>
            </p:nvSpPr>
            <p:spPr>
              <a:xfrm>
                <a:off x="1657537" y="4288611"/>
                <a:ext cx="217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设方案种数为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3DA7FE-2EE4-DF31-26FD-4677A26F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7" y="4288611"/>
                <a:ext cx="2178604" cy="369332"/>
              </a:xfrm>
              <a:prstGeom prst="rect">
                <a:avLst/>
              </a:prstGeom>
              <a:blipFill>
                <a:blip r:embed="rId3"/>
                <a:stretch>
                  <a:fillRect l="-252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D44444D1-36A0-73A0-B608-4D02D8FFB172}"/>
              </a:ext>
            </a:extLst>
          </p:cNvPr>
          <p:cNvSpPr/>
          <p:nvPr/>
        </p:nvSpPr>
        <p:spPr>
          <a:xfrm>
            <a:off x="6502741" y="362060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29E870-F837-5459-99AF-457EAA03DB3C}"/>
              </a:ext>
            </a:extLst>
          </p:cNvPr>
          <p:cNvSpPr txBox="1"/>
          <p:nvPr/>
        </p:nvSpPr>
        <p:spPr>
          <a:xfrm>
            <a:off x="8793909" y="282692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m-1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0744350-41A4-3203-335F-638BC93B2D49}"/>
                  </a:ext>
                </a:extLst>
              </p:cNvPr>
              <p:cNvSpPr txBox="1"/>
              <p:nvPr/>
            </p:nvSpPr>
            <p:spPr>
              <a:xfrm>
                <a:off x="8038274" y="1059764"/>
                <a:ext cx="217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0744350-41A4-3203-335F-638BC93B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74" y="1059764"/>
                <a:ext cx="21786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AD96C5A1-14E2-0716-2EAC-DC9BE8A1E9E4}"/>
              </a:ext>
            </a:extLst>
          </p:cNvPr>
          <p:cNvSpPr/>
          <p:nvPr/>
        </p:nvSpPr>
        <p:spPr>
          <a:xfrm>
            <a:off x="6505128" y="374352"/>
            <a:ext cx="503226" cy="4931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FB61C8-B090-4762-460F-EF2789B95C4D}"/>
              </a:ext>
            </a:extLst>
          </p:cNvPr>
          <p:cNvSpPr/>
          <p:nvPr/>
        </p:nvSpPr>
        <p:spPr>
          <a:xfrm>
            <a:off x="6502741" y="1719546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2EE0C29-F34F-B3DF-6E50-42A3B828492D}"/>
              </a:ext>
            </a:extLst>
          </p:cNvPr>
          <p:cNvSpPr txBox="1"/>
          <p:nvPr/>
        </p:nvSpPr>
        <p:spPr>
          <a:xfrm>
            <a:off x="8793909" y="1640178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m-2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7ED68A1-84C1-C5B2-CF60-FBE62071BC66}"/>
                  </a:ext>
                </a:extLst>
              </p:cNvPr>
              <p:cNvSpPr txBox="1"/>
              <p:nvPr/>
            </p:nvSpPr>
            <p:spPr>
              <a:xfrm>
                <a:off x="8038274" y="2417250"/>
                <a:ext cx="217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7ED68A1-84C1-C5B2-CF60-FBE62071B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74" y="2417250"/>
                <a:ext cx="21786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C188486C-13C8-9924-7BBF-E87BD5C5F9E2}"/>
              </a:ext>
            </a:extLst>
          </p:cNvPr>
          <p:cNvSpPr/>
          <p:nvPr/>
        </p:nvSpPr>
        <p:spPr>
          <a:xfrm>
            <a:off x="6505128" y="1731838"/>
            <a:ext cx="957358" cy="4931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28E7F3E-172B-EC57-D81A-D0000D5EF09D}"/>
              </a:ext>
            </a:extLst>
          </p:cNvPr>
          <p:cNvSpPr txBox="1"/>
          <p:nvPr/>
        </p:nvSpPr>
        <p:spPr>
          <a:xfrm>
            <a:off x="6264505" y="433629"/>
            <a:ext cx="145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种选择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2222331-EC38-5657-E9C2-54B684B59771}"/>
              </a:ext>
            </a:extLst>
          </p:cNvPr>
          <p:cNvSpPr txBox="1"/>
          <p:nvPr/>
        </p:nvSpPr>
        <p:spPr>
          <a:xfrm>
            <a:off x="6502741" y="1787583"/>
            <a:ext cx="145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种选择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B03991B-AF7F-8854-8D30-9DB56EA3CAE4}"/>
              </a:ext>
            </a:extLst>
          </p:cNvPr>
          <p:cNvSpPr/>
          <p:nvPr/>
        </p:nvSpPr>
        <p:spPr>
          <a:xfrm>
            <a:off x="6502741" y="3029278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0C08A4-8DA5-1FA2-814D-51A8624C0EFD}"/>
              </a:ext>
            </a:extLst>
          </p:cNvPr>
          <p:cNvSpPr txBox="1"/>
          <p:nvPr/>
        </p:nvSpPr>
        <p:spPr>
          <a:xfrm>
            <a:off x="8793909" y="2949910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m-3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1BAB28A-AC37-90E2-4BC7-66C49EE378F3}"/>
                  </a:ext>
                </a:extLst>
              </p:cNvPr>
              <p:cNvSpPr txBox="1"/>
              <p:nvPr/>
            </p:nvSpPr>
            <p:spPr>
              <a:xfrm>
                <a:off x="8038274" y="3726982"/>
                <a:ext cx="217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1BAB28A-AC37-90E2-4BC7-66C49EE3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74" y="3726982"/>
                <a:ext cx="21786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1B3B94BE-8FBA-3BA6-1969-BC1A5583435D}"/>
              </a:ext>
            </a:extLst>
          </p:cNvPr>
          <p:cNvSpPr/>
          <p:nvPr/>
        </p:nvSpPr>
        <p:spPr>
          <a:xfrm>
            <a:off x="6505127" y="3041570"/>
            <a:ext cx="1218881" cy="4931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940CEBE-52DC-000A-F648-98BADBD45BB7}"/>
              </a:ext>
            </a:extLst>
          </p:cNvPr>
          <p:cNvSpPr txBox="1"/>
          <p:nvPr/>
        </p:nvSpPr>
        <p:spPr>
          <a:xfrm>
            <a:off x="6502740" y="3097315"/>
            <a:ext cx="114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种选择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B006D20-85B6-13C2-C457-AC3D00332A2B}"/>
              </a:ext>
            </a:extLst>
          </p:cNvPr>
          <p:cNvSpPr/>
          <p:nvPr/>
        </p:nvSpPr>
        <p:spPr>
          <a:xfrm>
            <a:off x="6502741" y="4267912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4A2978F-5031-8989-0F99-FAF75FAEC530}"/>
              </a:ext>
            </a:extLst>
          </p:cNvPr>
          <p:cNvSpPr txBox="1"/>
          <p:nvPr/>
        </p:nvSpPr>
        <p:spPr>
          <a:xfrm>
            <a:off x="8793909" y="4188544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m-4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6C699F8-645A-98E2-5E19-1F4785BF4B8B}"/>
                  </a:ext>
                </a:extLst>
              </p:cNvPr>
              <p:cNvSpPr txBox="1"/>
              <p:nvPr/>
            </p:nvSpPr>
            <p:spPr>
              <a:xfrm>
                <a:off x="8038274" y="4965616"/>
                <a:ext cx="217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6C699F8-645A-98E2-5E19-1F4785BF4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74" y="4965616"/>
                <a:ext cx="21786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301CC3AC-C72E-CE05-02AE-35CD298D539C}"/>
              </a:ext>
            </a:extLst>
          </p:cNvPr>
          <p:cNvSpPr/>
          <p:nvPr/>
        </p:nvSpPr>
        <p:spPr>
          <a:xfrm>
            <a:off x="6505127" y="4280204"/>
            <a:ext cx="1650830" cy="4931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5DE3230-D347-467E-9A0A-E0719DB24E9A}"/>
              </a:ext>
            </a:extLst>
          </p:cNvPr>
          <p:cNvSpPr txBox="1"/>
          <p:nvPr/>
        </p:nvSpPr>
        <p:spPr>
          <a:xfrm>
            <a:off x="6502740" y="4335949"/>
            <a:ext cx="114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种选择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9FFCDEA-C036-8977-41E0-35F1C920568A}"/>
                  </a:ext>
                </a:extLst>
              </p:cNvPr>
              <p:cNvSpPr txBox="1"/>
              <p:nvPr/>
            </p:nvSpPr>
            <p:spPr>
              <a:xfrm>
                <a:off x="305822" y="2371347"/>
                <a:ext cx="5499015" cy="1001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9FFCDEA-C036-8977-41E0-35F1C9205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2" y="2371347"/>
                <a:ext cx="5499015" cy="1001428"/>
              </a:xfrm>
              <a:prstGeom prst="rect">
                <a:avLst/>
              </a:prstGeom>
              <a:blipFill>
                <a:blip r:embed="rId8"/>
                <a:stretch>
                  <a:fillRect b="-5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8BD5D3CC-91FB-CE74-139A-A50F854DD8E8}"/>
              </a:ext>
            </a:extLst>
          </p:cNvPr>
          <p:cNvSpPr txBox="1"/>
          <p:nvPr/>
        </p:nvSpPr>
        <p:spPr>
          <a:xfrm>
            <a:off x="489639" y="1937527"/>
            <a:ext cx="25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转移方程：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7F327A-7B95-B033-2A67-B461815DE048}"/>
              </a:ext>
            </a:extLst>
          </p:cNvPr>
          <p:cNvSpPr txBox="1"/>
          <p:nvPr/>
        </p:nvSpPr>
        <p:spPr>
          <a:xfrm>
            <a:off x="907414" y="4803553"/>
            <a:ext cx="3011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该式的本质：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根据第一手选择进行分类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分类加法计数原理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B1B8E92-F2DB-EA55-F1AE-2F132FBE349F}"/>
              </a:ext>
            </a:extLst>
          </p:cNvPr>
          <p:cNvSpPr txBox="1"/>
          <p:nvPr/>
        </p:nvSpPr>
        <p:spPr>
          <a:xfrm>
            <a:off x="677339" y="5939159"/>
            <a:ext cx="398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状态转移本身包含数学归纳的思想，而每一步转移都遵循了计数原理，因此可以保证不重不漏。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3793220-DFAD-697F-7751-EC3D2C41813B}"/>
              </a:ext>
            </a:extLst>
          </p:cNvPr>
          <p:cNvSpPr txBox="1"/>
          <p:nvPr/>
        </p:nvSpPr>
        <p:spPr>
          <a:xfrm>
            <a:off x="891325" y="2426785"/>
            <a:ext cx="4355735" cy="10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FB82BAA9-7FBC-F93D-D43F-AAEDC061AE92}"/>
              </a:ext>
            </a:extLst>
          </p:cNvPr>
          <p:cNvSpPr/>
          <p:nvPr/>
        </p:nvSpPr>
        <p:spPr>
          <a:xfrm rot="10800000">
            <a:off x="1159877" y="3466647"/>
            <a:ext cx="183394" cy="1336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左大括号 94">
            <a:extLst>
              <a:ext uri="{FF2B5EF4-FFF2-40B4-BE49-F238E27FC236}">
                <a16:creationId xmlns:a16="http://schemas.microsoft.com/office/drawing/2014/main" id="{AFA9AFB0-6E5C-B25A-956C-9616EF0FF8FB}"/>
              </a:ext>
            </a:extLst>
          </p:cNvPr>
          <p:cNvSpPr/>
          <p:nvPr/>
        </p:nvSpPr>
        <p:spPr>
          <a:xfrm>
            <a:off x="5996476" y="484816"/>
            <a:ext cx="217034" cy="6100674"/>
          </a:xfrm>
          <a:prstGeom prst="leftBrace">
            <a:avLst>
              <a:gd name="adj1" fmla="val 8333"/>
              <a:gd name="adj2" fmla="val 547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8E635E0-5AFE-D731-2A17-A24BBDE33F46}"/>
              </a:ext>
            </a:extLst>
          </p:cNvPr>
          <p:cNvSpPr/>
          <p:nvPr/>
        </p:nvSpPr>
        <p:spPr>
          <a:xfrm>
            <a:off x="6489335" y="5681001"/>
            <a:ext cx="5499015" cy="5054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41C0C34-BFCD-986C-7208-5CBDE446F91C}"/>
              </a:ext>
            </a:extLst>
          </p:cNvPr>
          <p:cNvSpPr txBox="1"/>
          <p:nvPr/>
        </p:nvSpPr>
        <p:spPr>
          <a:xfrm>
            <a:off x="8780503" y="5601633"/>
            <a:ext cx="138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m-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DB28B48-A847-F1D8-FE7C-10F1063F5E3D}"/>
                  </a:ext>
                </a:extLst>
              </p:cNvPr>
              <p:cNvSpPr txBox="1"/>
              <p:nvPr/>
            </p:nvSpPr>
            <p:spPr>
              <a:xfrm>
                <a:off x="8413731" y="6177301"/>
                <a:ext cx="1941735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DB28B48-A847-F1D8-FE7C-10F1063F5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31" y="6177301"/>
                <a:ext cx="1941735" cy="68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440736B3-3312-9CFD-0FF7-8E2B69957037}"/>
              </a:ext>
            </a:extLst>
          </p:cNvPr>
          <p:cNvSpPr txBox="1"/>
          <p:nvPr/>
        </p:nvSpPr>
        <p:spPr>
          <a:xfrm>
            <a:off x="6489334" y="5749038"/>
            <a:ext cx="114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种选择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7BFA007-2F2E-A1A5-1CA8-055CF2282722}"/>
                  </a:ext>
                </a:extLst>
              </p:cNvPr>
              <p:cNvSpPr txBox="1"/>
              <p:nvPr/>
            </p:nvSpPr>
            <p:spPr>
              <a:xfrm>
                <a:off x="3055329" y="284144"/>
                <a:ext cx="3130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算法时间和空间复杂度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7BFA007-2F2E-A1A5-1CA8-055CF228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29" y="284144"/>
                <a:ext cx="3130957" cy="369332"/>
              </a:xfrm>
              <a:prstGeom prst="rect">
                <a:avLst/>
              </a:prstGeom>
              <a:blipFill>
                <a:blip r:embed="rId10"/>
                <a:stretch>
                  <a:fillRect l="-155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3" grpId="0" animBg="1"/>
      <p:bldP spid="19" grpId="0" animBg="1"/>
      <p:bldP spid="30" grpId="0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/>
      <p:bldP spid="68" grpId="0" animBg="1"/>
      <p:bldP spid="69" grpId="0"/>
      <p:bldP spid="70" grpId="0"/>
      <p:bldP spid="71" grpId="0" animBg="1"/>
      <p:bldP spid="72" grpId="0"/>
      <p:bldP spid="83" grpId="0" animBg="1"/>
      <p:bldP spid="84" grpId="0"/>
      <p:bldP spid="85" grpId="0"/>
      <p:bldP spid="86" grpId="0" animBg="1"/>
      <p:bldP spid="87" grpId="0"/>
      <p:bldP spid="88" grpId="0"/>
      <p:bldP spid="89" grpId="0"/>
      <p:bldP spid="90" grpId="0"/>
      <p:bldP spid="91" grpId="0"/>
      <p:bldP spid="92" grpId="0" animBg="1"/>
      <p:bldP spid="94" grpId="0" animBg="1"/>
      <p:bldP spid="95" grpId="0" animBg="1"/>
      <p:bldP spid="96" grpId="0" animBg="1"/>
      <p:bldP spid="97" grpId="0"/>
      <p:bldP spid="98" grpId="0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543996-CD29-5062-D8F5-38A1ACA684A9}"/>
              </a:ext>
            </a:extLst>
          </p:cNvPr>
          <p:cNvSpPr txBox="1"/>
          <p:nvPr/>
        </p:nvSpPr>
        <p:spPr>
          <a:xfrm>
            <a:off x="190244" y="110464"/>
            <a:ext cx="317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三、代码实现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C23859-53FF-D836-D859-D4DFA795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4" y="675792"/>
            <a:ext cx="8649353" cy="61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449</Words>
  <Application>Microsoft Office PowerPoint</Application>
  <PresentationFormat>宽屏</PresentationFormat>
  <Paragraphs>86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E2-B 比较简单的铺瓷砖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E2-B 比较简单的铺瓷砖 </dc:title>
  <dc:creator>Administrator Justman</dc:creator>
  <cp:lastModifiedBy>Administrator Justman</cp:lastModifiedBy>
  <cp:revision>18</cp:revision>
  <dcterms:created xsi:type="dcterms:W3CDTF">2022-10-16T09:54:53Z</dcterms:created>
  <dcterms:modified xsi:type="dcterms:W3CDTF">2022-10-16T14:21:21Z</dcterms:modified>
</cp:coreProperties>
</file>