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FFC84-A800-E71B-2658-C284F009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B9FBE2-6197-5EF5-A0C0-2B862DAF2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3A9A7-DD1B-C74C-B0BA-45CFC1C4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0A008-D4CE-5942-DA7D-D76FCC50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87B5F-89F1-E7AF-2C74-9E87629F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9EB6B-8A65-0E2B-B88B-961CEEF3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AF9952-7ACF-F29C-CE76-B44C190B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C99A5-69FB-B33A-8C5C-06DF9198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32B7F-EF4F-AF19-AB24-07D5DFC2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D033D-74BD-63B6-1655-72E26F5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0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F16959-8177-CDB7-D8A3-65C50205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B6C16-A498-9075-4D9D-36F5EE858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12B37-F50D-1B7C-34B7-211AFFA8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49FD3-DCB1-57B1-99F2-AB4BE81A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3F0EC-3109-8A7D-ED69-E67BDF76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26CB8-03AE-ABAE-5639-6F3B3AFC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06573-FEB7-B515-93E8-269D70F1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8E0DF-779B-9018-BA8B-3C05485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EC0A8-2774-326D-F22B-BB0A687D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98C92-5B29-4006-379C-7DA249A8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A156A-E926-04AD-6A46-FF4C9D71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E3BA6-ACCC-F52B-F913-B1DCA278F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4B298-1C02-A764-1BC2-9DAA125E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3B177-0CA8-8EB5-02AC-159CAF23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79B02-E547-7B58-C4D9-E8DBDCCD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FF688-1B9F-C6D6-8251-8E81A08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0021F-7FF7-E47E-A451-FA8F8294B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D8D2C-129A-5256-56A7-18A1CB99B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991CE-3628-1808-B080-3FDD2039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DF2ED-B75F-BC38-5F3D-9C607BD7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AD3A7-B6CC-D35C-400B-4A54CA2B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9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9C51-020A-69D9-859B-D973139F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326F9-8877-6139-CAD6-E05DA3732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0DED4-FA1A-D551-1E8D-28489C5E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8A2168-CF94-8499-8D51-D5A145A75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D195DC-35EC-4DCB-479D-7B8657A84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6302E-B8B6-5C39-AC6B-8691A14F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C9EDC-DFAE-D154-911B-0DA55773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B2933-76D7-BC72-A9F9-45342744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51B6D-3408-0536-2EF6-7B76C955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51EB0-1A90-E585-3E68-6E56F158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8D7ED5-0C92-87DD-411C-51C6598A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1B570-C4A2-918D-027C-DC7FF516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994A3-E38D-FD6C-921D-347FCE49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60DC15-E951-9661-F13F-D80B4EC9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95D4D-2CB2-47CC-FA2C-CE30DCDC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60A48-A620-7083-218F-7EB701F1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BB062-B6AE-A317-4F06-7828F2F3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2FED0-3407-0106-9F6A-A2987F251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4B12A-DE9D-5F1D-C292-A4CB2893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31BBA-96BD-F7FC-7159-654D8489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CD507-6DD7-AC5D-F2C5-BED5F2F3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1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75E59-DF1B-8A8D-9540-A546A5E0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D381EC-3552-F772-F780-F80DA6A7D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BA92B-D932-78EA-08A2-2B132187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C4527-5C9A-42AC-605F-4A987CDD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EA3E7-71FA-ED7D-E4D5-E40E7254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CD1EC-839F-2282-C585-82C3428D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D26728-BE39-F1E9-B765-24EB5DA3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1AA26-61B4-5360-6D35-C2238C46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E6905-465F-20CE-4D93-516D9E1F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7356-3F69-44C7-903C-5053E12426A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BB757-D9DA-9403-9292-A1E5DC74E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82B49-FD50-434C-184F-72E1F70EA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3E06-CB6D-4851-8192-48FC748BB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4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1DBAB-8A4C-61CB-53F2-87AE1C87B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47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算法分析与设计</a:t>
            </a:r>
            <a:br>
              <a:rPr lang="en-US" altLang="zh-CN" dirty="0"/>
            </a:br>
            <a:r>
              <a:rPr lang="en-US" altLang="zh-CN" dirty="0"/>
              <a:t>E2	-E</a:t>
            </a:r>
            <a:r>
              <a:rPr lang="zh-CN" altLang="en-US" dirty="0"/>
              <a:t>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B55FB-3A3E-034D-34A2-11B87140A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5292"/>
            <a:ext cx="9144000" cy="1655762"/>
          </a:xfrm>
        </p:spPr>
        <p:txBody>
          <a:bodyPr/>
          <a:lstStyle/>
          <a:p>
            <a:r>
              <a:rPr lang="en-US" altLang="zh-CN" dirty="0"/>
              <a:t>20375225  </a:t>
            </a:r>
            <a:r>
              <a:rPr lang="zh-CN" altLang="en-US" dirty="0"/>
              <a:t>高致远</a:t>
            </a:r>
          </a:p>
        </p:txBody>
      </p:sp>
    </p:spTree>
    <p:extLst>
      <p:ext uri="{BB962C8B-B14F-4D97-AF65-F5344CB8AC3E}">
        <p14:creationId xmlns:p14="http://schemas.microsoft.com/office/powerpoint/2010/main" val="18113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38591-A317-DD09-0274-CD6A0C0A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7518EE-1266-45D1-57C2-09AB57F27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7" y="321620"/>
            <a:ext cx="10837606" cy="6214760"/>
          </a:xfrm>
        </p:spPr>
      </p:pic>
    </p:spTree>
    <p:extLst>
      <p:ext uri="{BB962C8B-B14F-4D97-AF65-F5344CB8AC3E}">
        <p14:creationId xmlns:p14="http://schemas.microsoft.com/office/powerpoint/2010/main" val="3715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184EE-C9F0-7DB3-6A9F-5F9D2EA0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08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动态规划</a:t>
            </a:r>
            <a:r>
              <a:rPr lang="en-US" altLang="zh-CN" sz="3600" dirty="0"/>
              <a:t>&amp;</a:t>
            </a:r>
            <a:r>
              <a:rPr lang="zh-CN" altLang="en-US" sz="3600" dirty="0"/>
              <a:t>递归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57FF16-AFE7-2BF8-9873-E5BCB162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5899"/>
            <a:ext cx="10515600" cy="2909174"/>
          </a:xfrm>
        </p:spPr>
      </p:pic>
    </p:spTree>
    <p:extLst>
      <p:ext uri="{BB962C8B-B14F-4D97-AF65-F5344CB8AC3E}">
        <p14:creationId xmlns:p14="http://schemas.microsoft.com/office/powerpoint/2010/main" val="16647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5824E-1BA6-226A-AE15-7E6251BC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2766218"/>
            <a:ext cx="10515600" cy="1325563"/>
          </a:xfrm>
        </p:spPr>
        <p:txBody>
          <a:bodyPr/>
          <a:lstStyle/>
          <a:p>
            <a:r>
              <a:rPr lang="zh-CN" altLang="en-US" sz="3600" dirty="0"/>
              <a:t>代码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360E871-2ED8-B8B8-1AE9-CD631B92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69" y="496468"/>
            <a:ext cx="9440694" cy="5865064"/>
          </a:xfrm>
        </p:spPr>
      </p:pic>
    </p:spTree>
    <p:extLst>
      <p:ext uri="{BB962C8B-B14F-4D97-AF65-F5344CB8AC3E}">
        <p14:creationId xmlns:p14="http://schemas.microsoft.com/office/powerpoint/2010/main" val="97791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算法分析与设计 E2 -E题</vt:lpstr>
      <vt:lpstr>PowerPoint 演示文稿</vt:lpstr>
      <vt:lpstr>动态规划&amp;递归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算法分析与设计 E2 -E题</dc:title>
  <dc:creator>it</dc:creator>
  <cp:lastModifiedBy>it</cp:lastModifiedBy>
  <cp:revision>1</cp:revision>
  <dcterms:created xsi:type="dcterms:W3CDTF">2022-10-15T11:37:12Z</dcterms:created>
  <dcterms:modified xsi:type="dcterms:W3CDTF">2022-10-15T11:52:40Z</dcterms:modified>
</cp:coreProperties>
</file>