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4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F3FA-1196-45C0-B0CE-C940C2DEA49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0C5EE-FC18-448D-9F81-A951E5659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6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0C5EE-FC18-448D-9F81-A951E5659B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0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8BCC-FBE0-423A-FDFD-204945B5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08D8E-09F0-36CD-C314-F44C59D0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51A21-7328-E5F3-1E1B-6BE08ACE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C6D56-655E-F3F5-C623-0821D0CB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AD6F0-0DEA-2664-B1DC-8829B931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8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BDE3-335E-A67D-B1AA-A286DE40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8F497-2B04-A6D8-99CD-79771D49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1245E-35B3-CFE1-5641-2D562286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7B238-00F9-D09C-944A-027632A7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ADACE-725E-8DB9-10BD-B3C5B3E3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DAF0DD-9D34-019A-1953-A10B8C9C8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9829B-43C2-8E77-A9D8-005477B7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424C7-D1E6-F12E-57B2-866466B8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E3D7C-B1FD-96D7-FF6B-DDD584D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A91E8-3691-283C-6A64-4C9343E1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6CA6A-E867-9692-47CB-B03DBE27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70C3E-DC1F-3174-1FC6-0F436367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27E37-5DF4-EC8D-BF65-98D5216C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F1777-D561-5392-F439-7F09956E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E53CF-228A-10FE-FEAF-80C0B947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1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477C3-7EEA-4C1A-674A-527268D7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FB95E-8D0B-A568-E7B4-6151CFD2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BDA7B-3909-9A7E-444F-EC2A09AF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0508-D079-B7E1-556B-433CD53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68CCF-115A-0737-72FF-D7ABB543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9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CCB84-038E-D0F1-CDFD-D1670D3F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02520-012A-3841-06B5-4CBAE9E43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C851C-131B-8565-3EEC-B744EC1D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E307E-F288-2515-BC8C-8A4FFE99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04078-9F9A-7D6A-003F-5731BF6C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70ED6-55B9-DEA7-628C-F62EBCB2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E729F-420B-1832-E609-C8975FC7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730FB-4D91-9083-D889-ADA91158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7F836-A470-CCA2-21C7-0CB099374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05331-7CF0-C5A8-7EE0-EAAFA3FBA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F9D63A-DA33-5837-417D-30187E237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0B993F-FEA8-4AAB-0F14-3C99334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17739B-FBB7-1A08-E338-724E1DC3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1A4AAE-2113-6AB7-B090-C016CABC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3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11C47-4E3E-1972-900E-1B3E7217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03A363-7A12-B23C-D7DD-9CC2DD30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7B72F7-7281-526F-3A82-B20FF4F4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74B12-9A48-39E6-BEF7-EBD2E64E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4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92560F-3AA1-0E82-DFB3-5173FF2F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F1D419-0479-2D4C-8A98-897A273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053E3-7CA6-9B9F-39E8-8EE3C660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104A-6A5D-4E46-4F2A-49D2752F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364A2-DFE3-A19D-F0B1-6E7E385A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B96D0-79E5-FE51-0AC2-0230881A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3AD66-BEBD-1C0B-CE18-ED1DE776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0BF66-8B8E-6EBA-78A5-5B77FAA0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80C6C-C266-A02A-763C-DC75EB88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BE71-6F40-5091-802E-74C6F5BF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38664-6604-4F4B-0501-9E6EE3AB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9818D-98DE-F5A6-A1BB-21B622AD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8527B-BB0D-615C-FC11-A994786F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92E9E-65B5-EB1C-7E22-9E2DFED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832FF-8E36-946F-E547-670BDC74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9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1BE84D-82C4-AF82-5E6E-4FE9A128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93D7D-3C05-2FE8-7414-EA15B4E3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4A02F-7B88-29D0-64D5-F3851F8EE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CF137-FF2A-C576-B4C4-A9FF2CD51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510EE-17C1-79B7-C856-A04BAEA91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171833-ADF9-A8FC-15A7-36307DAB8905}"/>
              </a:ext>
            </a:extLst>
          </p:cNvPr>
          <p:cNvSpPr txBox="1"/>
          <p:nvPr/>
        </p:nvSpPr>
        <p:spPr>
          <a:xfrm>
            <a:off x="3843516" y="1919423"/>
            <a:ext cx="47881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/>
              <a:t>E3-J</a:t>
            </a:r>
            <a:r>
              <a:rPr lang="zh-CN" altLang="en-US" sz="3600" dirty="0"/>
              <a:t>题</a:t>
            </a:r>
            <a:r>
              <a:rPr lang="en-US" altLang="zh-CN" sz="3600" dirty="0"/>
              <a:t>-</a:t>
            </a:r>
            <a:r>
              <a:rPr lang="zh-CN" altLang="en-US" sz="3600" dirty="0"/>
              <a:t>小水懒和体育馆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9EADF-8AA2-3CBD-0EC4-A72C024673B1}"/>
              </a:ext>
            </a:extLst>
          </p:cNvPr>
          <p:cNvSpPr txBox="1"/>
          <p:nvPr/>
        </p:nvSpPr>
        <p:spPr>
          <a:xfrm>
            <a:off x="6096000" y="3289385"/>
            <a:ext cx="20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张逸君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00AE7-A1C3-FFAE-A579-1BE2FD8182DA}"/>
              </a:ext>
            </a:extLst>
          </p:cNvPr>
          <p:cNvSpPr txBox="1"/>
          <p:nvPr/>
        </p:nvSpPr>
        <p:spPr>
          <a:xfrm>
            <a:off x="7204735" y="3289385"/>
            <a:ext cx="23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2022-11-19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1B61D0-077F-AA12-B9C1-BE0064C7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42" y="314395"/>
            <a:ext cx="8465871" cy="50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8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B0DF76-BE2F-0FFE-1732-88EAF23B5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163"/>
            <a:ext cx="12192000" cy="35647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851B5D-EC1C-2DF4-4169-B44DC5A5DA28}"/>
              </a:ext>
            </a:extLst>
          </p:cNvPr>
          <p:cNvSpPr txBox="1"/>
          <p:nvPr/>
        </p:nvSpPr>
        <p:spPr>
          <a:xfrm>
            <a:off x="2773884" y="386571"/>
            <a:ext cx="552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m&lt;=25(</a:t>
            </a:r>
            <a:r>
              <a:rPr lang="zh-CN" altLang="en-US" sz="4000" dirty="0"/>
              <a:t>上一次</a:t>
            </a:r>
            <a:r>
              <a:rPr lang="en-US" altLang="zh-CN" sz="4000" dirty="0"/>
              <a:t>m&lt;=20)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E5D976-0AC3-1059-9F16-8B84D16F31B7}"/>
              </a:ext>
            </a:extLst>
          </p:cNvPr>
          <p:cNvSpPr/>
          <p:nvPr/>
        </p:nvSpPr>
        <p:spPr>
          <a:xfrm>
            <a:off x="2643964" y="2069805"/>
            <a:ext cx="3771014" cy="43947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0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1B61D0-077F-AA12-B9C1-BE0064C7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67" y="-220929"/>
            <a:ext cx="8465871" cy="5025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6AFAD3-795B-FA4C-178E-BDD216C69BBE}"/>
              </a:ext>
            </a:extLst>
          </p:cNvPr>
          <p:cNvSpPr txBox="1"/>
          <p:nvPr/>
        </p:nvSpPr>
        <p:spPr>
          <a:xfrm>
            <a:off x="4246743" y="4272588"/>
            <a:ext cx="47561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××× 1 0 1</a:t>
            </a:r>
          </a:p>
          <a:p>
            <a:r>
              <a:rPr lang="en-US" altLang="zh-CN" sz="4400" dirty="0">
                <a:solidFill>
                  <a:srgbClr val="FF0000"/>
                </a:solidFill>
              </a:rPr>
              <a:t>0 1 1 </a:t>
            </a:r>
            <a:r>
              <a:rPr lang="en-US" altLang="zh-CN" sz="4400" dirty="0"/>
              <a:t>? ? 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927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1BEF6D-3A91-565B-F4A8-24A92603F40B}"/>
              </a:ext>
            </a:extLst>
          </p:cNvPr>
          <p:cNvSpPr txBox="1"/>
          <p:nvPr/>
        </p:nvSpPr>
        <p:spPr>
          <a:xfrm>
            <a:off x="2479311" y="1509681"/>
            <a:ext cx="6474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除此之外，还有一些限制，因为我们是一个一个去递推的，把这些限制按照我们要遇到的顺序排好，当考虑某个位置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j)</a:t>
            </a:r>
            <a:r>
              <a:rPr lang="zh-CN" altLang="en-US" sz="2400" dirty="0"/>
              <a:t>的时候，考虑当前位置的可能有的限制即可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E280E-5122-AB57-3439-D1DA388543A2}"/>
              </a:ext>
            </a:extLst>
          </p:cNvPr>
          <p:cNvSpPr txBox="1"/>
          <p:nvPr/>
        </p:nvSpPr>
        <p:spPr>
          <a:xfrm>
            <a:off x="2479310" y="3479630"/>
            <a:ext cx="6474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坑点：</a:t>
            </a:r>
            <a:endParaRPr lang="en-US" altLang="zh-CN" sz="2400" dirty="0"/>
          </a:p>
          <a:p>
            <a:r>
              <a:rPr lang="en-US" altLang="zh-CN" sz="2400" dirty="0"/>
              <a:t>  1</a:t>
            </a:r>
            <a:r>
              <a:rPr lang="zh-CN" altLang="en-US" sz="2400" dirty="0"/>
              <a:t>、限制并没有提前排好</a:t>
            </a:r>
            <a:endParaRPr lang="en-US" altLang="zh-CN" sz="2400" dirty="0"/>
          </a:p>
          <a:p>
            <a:r>
              <a:rPr lang="en-US" altLang="zh-CN" sz="2400" dirty="0"/>
              <a:t>  2</a:t>
            </a:r>
            <a:r>
              <a:rPr lang="zh-CN" altLang="en-US" sz="2400" dirty="0"/>
              <a:t>、同一个位置可能有相同</a:t>
            </a:r>
            <a:r>
              <a:rPr lang="en-US" altLang="zh-CN" sz="2400" dirty="0"/>
              <a:t>(</a:t>
            </a:r>
            <a:r>
              <a:rPr lang="zh-CN" altLang="en-US" sz="2400" dirty="0"/>
              <a:t>不同</a:t>
            </a:r>
            <a:r>
              <a:rPr lang="en-US" altLang="zh-CN" sz="2400" dirty="0"/>
              <a:t>)</a:t>
            </a:r>
            <a:r>
              <a:rPr lang="zh-CN" altLang="en-US" sz="2400" dirty="0"/>
              <a:t>的限制，比如当给出位置</a:t>
            </a:r>
            <a:r>
              <a:rPr lang="en-US" altLang="zh-CN" sz="2400" dirty="0"/>
              <a:t>(1, 2)</a:t>
            </a:r>
            <a:r>
              <a:rPr lang="zh-CN" altLang="en-US" sz="2400" dirty="0"/>
              <a:t>必须为</a:t>
            </a:r>
            <a:r>
              <a:rPr lang="en-US" altLang="zh-CN" sz="2400" dirty="0"/>
              <a:t>1</a:t>
            </a:r>
            <a:r>
              <a:rPr lang="zh-CN" altLang="en-US" sz="2400" dirty="0"/>
              <a:t>的同时又给出位置</a:t>
            </a:r>
            <a:r>
              <a:rPr lang="en-US" altLang="zh-CN" sz="2400" dirty="0"/>
              <a:t>(1</a:t>
            </a:r>
            <a:r>
              <a:rPr lang="zh-CN" altLang="en-US" sz="2400" dirty="0"/>
              <a:t>，</a:t>
            </a:r>
            <a:r>
              <a:rPr lang="en-US" altLang="zh-CN" sz="2400" dirty="0"/>
              <a:t>2)</a:t>
            </a:r>
            <a:r>
              <a:rPr lang="zh-CN" altLang="en-US" sz="2400" dirty="0"/>
              <a:t>必须为</a:t>
            </a:r>
            <a:r>
              <a:rPr lang="en-US" altLang="zh-CN" sz="2400" dirty="0"/>
              <a:t>0</a:t>
            </a:r>
            <a:r>
              <a:rPr lang="zh-CN" altLang="en-US" sz="2400" dirty="0"/>
              <a:t>，此时直接判断为无解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474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4F81E9-6423-8619-B9E0-542B664CFF20}"/>
              </a:ext>
            </a:extLst>
          </p:cNvPr>
          <p:cNvSpPr txBox="1"/>
          <p:nvPr/>
        </p:nvSpPr>
        <p:spPr>
          <a:xfrm>
            <a:off x="4365391" y="2505670"/>
            <a:ext cx="346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15113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147</Words>
  <Application>Microsoft Office PowerPoint</Application>
  <PresentationFormat>宽屏</PresentationFormat>
  <Paragraphs>12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逸君</dc:creator>
  <cp:lastModifiedBy>张 逸君</cp:lastModifiedBy>
  <cp:revision>20</cp:revision>
  <dcterms:created xsi:type="dcterms:W3CDTF">2022-10-15T07:01:50Z</dcterms:created>
  <dcterms:modified xsi:type="dcterms:W3CDTF">2022-11-07T07:09:46Z</dcterms:modified>
</cp:coreProperties>
</file>