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7" r:id="rId5"/>
    <p:sldId id="26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7CA16-17E7-262F-E21D-D835AD0A3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BCAFFC-1BA0-4BC2-D931-92FA42114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E5B41C-789D-DC94-68FE-273BCD91F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5BB4-D2E5-4E66-8316-23AEFABDF136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E5620D-F070-2606-745B-0EC4A57B3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0249CD-96BF-1E7E-DE1D-5A1182919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33E7-23AC-4E0B-9C29-56C1CFBDB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46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9A3B9-55C0-7BA5-85F8-C00C5EBAB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B0DE79-22A6-4673-72CF-40B359039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5D0C29-5C78-241F-4BC2-BFAFEACFC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5BB4-D2E5-4E66-8316-23AEFABDF136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94A94D-0B7C-3A55-9C16-648074806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7AD835-8DD1-6F36-6FE2-C2937D15C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33E7-23AC-4E0B-9C29-56C1CFBDB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010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2AB6B7D-9EA5-FFF0-CD0E-FF601B96F8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E1682D-D677-8FC3-F785-20AC761FF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7D92BE-8F9D-0925-0E1E-BC168D88E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5BB4-D2E5-4E66-8316-23AEFABDF136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2D00EC-E282-EAA2-EC80-ED42B0DA8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045246-C254-E3C5-7589-D810FB06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33E7-23AC-4E0B-9C29-56C1CFBDB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869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DF10B-156C-3E54-C879-93714482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B1B76E-8F7C-DD7D-0BB3-44109CCF0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E54581-39C3-58FB-2543-628525552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5BB4-D2E5-4E66-8316-23AEFABDF136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4C4829-5A4F-C2B6-29A9-23B66C2F9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8F6153-A50F-C766-3F5A-93585A003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33E7-23AC-4E0B-9C29-56C1CFBDB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730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61C11-871C-7F62-5363-64AA7DD82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A197B8-7D3F-56C8-AE44-0D68B43C4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86A897-29C3-0E21-CA58-EB96E509D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5BB4-D2E5-4E66-8316-23AEFABDF136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F9A3B-AE3D-05F6-A74F-B1E48B3AC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343B87-515E-DA88-3772-BB645559A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33E7-23AC-4E0B-9C29-56C1CFBDB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391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6286B4-A049-244F-8940-A9FD84157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5B997D-BB0E-622F-A96F-61DDEBE12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D0067A-2B37-B540-2B45-7266FA155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4462EA-9423-2B61-C005-C916B4867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5BB4-D2E5-4E66-8316-23AEFABDF136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090FCA-0709-A569-80C5-090FC7FED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CD09BA-845A-C247-83C6-14E145AB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33E7-23AC-4E0B-9C29-56C1CFBDB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357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6B5CAD-0B97-BF98-49CF-E6C9E6536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178FB4-2A51-EA93-4F74-594153F0C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95FC1A-DFDB-CC95-863B-0A587758F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1574F7-8B2E-3C83-9B44-09A4E092BA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E9095E-2562-2B76-ED79-92033972B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8246A40-978F-45C4-4DA0-446E8DB71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5BB4-D2E5-4E66-8316-23AEFABDF136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9F7E62-E7FC-3B63-88A4-BA5BCC6B2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6647A2-2C1C-329C-FA9B-B222C6375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33E7-23AC-4E0B-9C29-56C1CFBDB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93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5667F2-01A0-0342-9B3C-B37BAF6FF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F9CA10-9D47-7AEB-8F5D-F3BDE5307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5BB4-D2E5-4E66-8316-23AEFABDF136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E4A0A6-5FE5-E454-1B5E-5F1749872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D87C29-CB22-AA2D-5211-FD0ECB35B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33E7-23AC-4E0B-9C29-56C1CFBDB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964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BE7861F-E6F6-2D3E-E81F-D6F180CF3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5BB4-D2E5-4E66-8316-23AEFABDF136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DE859C-8C28-D7AA-E44F-C0FE07D22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11800A-21FF-639A-CE67-33BB461B2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33E7-23AC-4E0B-9C29-56C1CFBDB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409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460A2-2785-15B1-057F-9C70E56F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840FE3-5D31-C24E-436F-E1C51B3C3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C705D6-A362-FAFA-00F0-9D0A897E5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E9BDB6-6835-54C5-5FA3-A6FF8CF1A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5BB4-D2E5-4E66-8316-23AEFABDF136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B96976-DCA6-B255-16B3-CC6FDED40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BDC402-AD7A-2EBF-57E2-AEC12341F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33E7-23AC-4E0B-9C29-56C1CFBDB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797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5A400-044E-C89C-CB17-FAFEEACA2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0E9C1E-D02E-6B1D-E46C-0BFFFD1C4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161588-5ADF-6A33-885B-1077B4730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24BAFF-9D56-6737-2205-2B319ABC9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5BB4-D2E5-4E66-8316-23AEFABDF136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C19F1F-4C38-66E6-48CF-48E5FA279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2CA764-F33C-8E90-EC2F-802F4F073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33E7-23AC-4E0B-9C29-56C1CFBDB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639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92C429-754F-BD06-0D52-51EB3C2CB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30343F-0442-EF93-9D0B-F5CA8A51D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B69271-3D4D-B40E-5072-2C0A93009B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15BB4-D2E5-4E66-8316-23AEFABDF136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B7205A-2A3E-EB2F-0074-624F7CF449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448BFD-E55C-2194-E14A-7EB55061D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F33E7-23AC-4E0B-9C29-56C1CFBDB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926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5171833-ADF9-A8FC-15A7-36307DAB8905}"/>
              </a:ext>
            </a:extLst>
          </p:cNvPr>
          <p:cNvSpPr txBox="1"/>
          <p:nvPr/>
        </p:nvSpPr>
        <p:spPr>
          <a:xfrm>
            <a:off x="3784205" y="1919423"/>
            <a:ext cx="4591000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/>
              <a:t>E4-H</a:t>
            </a:r>
            <a:r>
              <a:rPr lang="zh-CN" altLang="en-US" sz="3600" dirty="0"/>
              <a:t>题</a:t>
            </a:r>
            <a:r>
              <a:rPr lang="en-US" altLang="zh-CN" sz="3600" dirty="0"/>
              <a:t>-</a:t>
            </a:r>
            <a:r>
              <a:rPr lang="zh-CN" altLang="en-US" sz="3600" dirty="0"/>
              <a:t>小水濑和补图</a:t>
            </a:r>
            <a:endParaRPr lang="zh-CN" altLang="en-US" sz="3600" b="0" i="0" dirty="0">
              <a:solidFill>
                <a:srgbClr val="0000FF"/>
              </a:solidFill>
              <a:effectLst/>
              <a:latin typeface="Helvetica Neue"/>
            </a:endParaRPr>
          </a:p>
          <a:p>
            <a:endParaRPr lang="zh-CN" altLang="en-US" sz="3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C9EADF-8AA2-3CBD-0EC4-A72C024673B1}"/>
              </a:ext>
            </a:extLst>
          </p:cNvPr>
          <p:cNvSpPr txBox="1"/>
          <p:nvPr/>
        </p:nvSpPr>
        <p:spPr>
          <a:xfrm>
            <a:off x="6096000" y="3289385"/>
            <a:ext cx="209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张逸君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3700AE7-A1C3-FFAE-A579-1BE2FD8182DA}"/>
              </a:ext>
            </a:extLst>
          </p:cNvPr>
          <p:cNvSpPr txBox="1"/>
          <p:nvPr/>
        </p:nvSpPr>
        <p:spPr>
          <a:xfrm>
            <a:off x="7204735" y="3289385"/>
            <a:ext cx="236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2022-11-21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8143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29399D2-0CEF-65AB-638E-2E034CB7B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67" y="1462314"/>
            <a:ext cx="10979714" cy="236232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054E7CD-F44C-A9A5-DA56-0C8B9858F416}"/>
              </a:ext>
            </a:extLst>
          </p:cNvPr>
          <p:cNvSpPr txBox="1"/>
          <p:nvPr/>
        </p:nvSpPr>
        <p:spPr>
          <a:xfrm>
            <a:off x="1509681" y="3824635"/>
            <a:ext cx="66278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就是考虑图</a:t>
            </a:r>
            <a:r>
              <a:rPr lang="en-US" altLang="zh-CN" sz="2800" dirty="0"/>
              <a:t>G</a:t>
            </a:r>
            <a:r>
              <a:rPr lang="zh-CN" altLang="en-US" sz="2800" dirty="0"/>
              <a:t>的补图</a:t>
            </a:r>
            <a:r>
              <a:rPr lang="en-US" altLang="zh-CN" sz="2800" dirty="0"/>
              <a:t>G’</a:t>
            </a:r>
            <a:r>
              <a:rPr lang="zh-CN" altLang="en-US" sz="2800" dirty="0"/>
              <a:t>的连通性，求每一个点</a:t>
            </a:r>
            <a:r>
              <a:rPr lang="en-US" altLang="zh-CN" sz="2800" dirty="0"/>
              <a:t>u</a:t>
            </a:r>
            <a:r>
              <a:rPr lang="zh-CN" altLang="en-US" sz="2800" dirty="0"/>
              <a:t>在</a:t>
            </a:r>
            <a:r>
              <a:rPr lang="en-US" altLang="zh-CN" sz="2800" dirty="0"/>
              <a:t>G</a:t>
            </a:r>
            <a:r>
              <a:rPr lang="zh-CN" altLang="en-US" sz="2800" dirty="0"/>
              <a:t>‘中的连通块的大小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D791E62-928B-347D-347F-E2DB336FE234}"/>
              </a:ext>
            </a:extLst>
          </p:cNvPr>
          <p:cNvSpPr txBox="1"/>
          <p:nvPr/>
        </p:nvSpPr>
        <p:spPr>
          <a:xfrm>
            <a:off x="5474126" y="5191828"/>
            <a:ext cx="4019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使用并查集</a:t>
            </a:r>
          </a:p>
        </p:txBody>
      </p:sp>
    </p:spTree>
    <p:extLst>
      <p:ext uri="{BB962C8B-B14F-4D97-AF65-F5344CB8AC3E}">
        <p14:creationId xmlns:p14="http://schemas.microsoft.com/office/powerpoint/2010/main" val="1006234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599E29F-A6A6-D159-9A3A-DD4EA261E07D}"/>
              </a:ext>
            </a:extLst>
          </p:cNvPr>
          <p:cNvSpPr txBox="1"/>
          <p:nvPr/>
        </p:nvSpPr>
        <p:spPr>
          <a:xfrm>
            <a:off x="1362394" y="355941"/>
            <a:ext cx="7456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我们按照点的编号，一个一个依次加入图中；初始状态图上只有编号</a:t>
            </a:r>
            <a:r>
              <a:rPr lang="en-US" altLang="zh-CN" sz="2400" dirty="0"/>
              <a:t>1</a:t>
            </a:r>
            <a:r>
              <a:rPr lang="zh-CN" altLang="en-US" sz="2400" dirty="0"/>
              <a:t>的点，补图中它所在的连通块大小为</a:t>
            </a:r>
            <a:r>
              <a:rPr lang="en-US" altLang="zh-CN" sz="2400" dirty="0"/>
              <a:t>1</a:t>
            </a:r>
            <a:r>
              <a:rPr lang="zh-CN" altLang="en-US" sz="2400" dirty="0"/>
              <a:t>，代表元为</a:t>
            </a:r>
            <a:r>
              <a:rPr lang="en-US" altLang="zh-CN" sz="2400" dirty="0"/>
              <a:t>1</a:t>
            </a:r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082CC8-ED64-2717-E9F7-6DC58AB69736}"/>
              </a:ext>
            </a:extLst>
          </p:cNvPr>
          <p:cNvSpPr txBox="1"/>
          <p:nvPr/>
        </p:nvSpPr>
        <p:spPr>
          <a:xfrm>
            <a:off x="662786" y="1699362"/>
            <a:ext cx="74563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举个例子，当考虑加入编号为</a:t>
            </a:r>
            <a:r>
              <a:rPr lang="en-US" altLang="zh-CN" sz="2400" dirty="0"/>
              <a:t>8</a:t>
            </a:r>
            <a:r>
              <a:rPr lang="zh-CN" altLang="en-US" sz="2400" dirty="0"/>
              <a:t>的点的时候，补图中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zh-CN" altLang="en-US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2</a:t>
            </a:r>
            <a:r>
              <a:rPr lang="zh-CN" altLang="en-US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3</a:t>
            </a:r>
            <a:r>
              <a:rPr lang="zh-CN" altLang="en-US" sz="2400" dirty="0"/>
              <a:t>在一个连通块，代表元为</a:t>
            </a:r>
            <a:r>
              <a:rPr lang="en-US" altLang="zh-CN" sz="2400" dirty="0"/>
              <a:t>3</a:t>
            </a:r>
            <a:r>
              <a:rPr lang="zh-CN" altLang="en-US" sz="2400" dirty="0"/>
              <a:t>，大小为</a:t>
            </a:r>
            <a:r>
              <a:rPr lang="en-US" altLang="zh-CN" sz="2400" dirty="0"/>
              <a:t>3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FF0000"/>
                </a:solidFill>
              </a:rPr>
              <a:t>4</a:t>
            </a:r>
            <a:r>
              <a:rPr lang="zh-CN" altLang="en-US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5</a:t>
            </a:r>
            <a:r>
              <a:rPr lang="zh-CN" altLang="en-US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6</a:t>
            </a:r>
            <a:r>
              <a:rPr lang="zh-CN" altLang="en-US" sz="2400" dirty="0"/>
              <a:t>在一个连通块，大小为</a:t>
            </a:r>
            <a:r>
              <a:rPr lang="en-US" altLang="zh-CN" sz="2400" dirty="0"/>
              <a:t>3</a:t>
            </a:r>
            <a:r>
              <a:rPr lang="zh-CN" altLang="en-US" sz="2400" dirty="0"/>
              <a:t>，代表元为</a:t>
            </a:r>
            <a:r>
              <a:rPr lang="en-US" altLang="zh-CN" sz="2400" dirty="0"/>
              <a:t>6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FF0000"/>
                </a:solidFill>
              </a:rPr>
              <a:t>7</a:t>
            </a:r>
            <a:r>
              <a:rPr lang="zh-CN" altLang="en-US" sz="2400" dirty="0"/>
              <a:t>在一个连通块，大小为</a:t>
            </a:r>
            <a:r>
              <a:rPr lang="en-US" altLang="zh-CN" sz="2400" dirty="0"/>
              <a:t>1</a:t>
            </a:r>
            <a:r>
              <a:rPr lang="zh-CN" altLang="en-US" sz="2400" dirty="0"/>
              <a:t>，代表元为</a:t>
            </a:r>
            <a:r>
              <a:rPr lang="en-US" altLang="zh-CN" sz="2400" dirty="0"/>
              <a:t>7</a:t>
            </a: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3AF86ED-26AA-32A0-E1DC-E4958AC54EAB}"/>
              </a:ext>
            </a:extLst>
          </p:cNvPr>
          <p:cNvSpPr txBox="1"/>
          <p:nvPr/>
        </p:nvSpPr>
        <p:spPr>
          <a:xfrm>
            <a:off x="1500475" y="3426628"/>
            <a:ext cx="5958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此时加入的点</a:t>
            </a:r>
            <a:r>
              <a:rPr lang="en-US" altLang="zh-CN" sz="2000" dirty="0"/>
              <a:t>8</a:t>
            </a:r>
            <a:r>
              <a:rPr lang="zh-CN" altLang="en-US" sz="2000" dirty="0"/>
              <a:t>在原图中与</a:t>
            </a:r>
            <a:r>
              <a:rPr lang="en-US" altLang="zh-CN" sz="2000" dirty="0">
                <a:solidFill>
                  <a:srgbClr val="FF0000"/>
                </a:solidFill>
              </a:rPr>
              <a:t>1</a:t>
            </a:r>
            <a:r>
              <a:rPr lang="zh-CN" altLang="en-US" sz="2000" dirty="0">
                <a:solidFill>
                  <a:srgbClr val="FF0000"/>
                </a:solidFill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</a:rPr>
              <a:t>2</a:t>
            </a:r>
            <a:r>
              <a:rPr lang="zh-CN" altLang="en-US" sz="2000" dirty="0">
                <a:solidFill>
                  <a:srgbClr val="FF0000"/>
                </a:solidFill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</a:rPr>
              <a:t>3</a:t>
            </a:r>
            <a:r>
              <a:rPr lang="zh-CN" altLang="en-US" sz="2000" dirty="0">
                <a:solidFill>
                  <a:srgbClr val="FF0000"/>
                </a:solidFill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</a:rPr>
              <a:t>4</a:t>
            </a:r>
            <a:r>
              <a:rPr lang="zh-CN" altLang="en-US" sz="2000" dirty="0">
                <a:solidFill>
                  <a:srgbClr val="FF0000"/>
                </a:solidFill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</a:rPr>
              <a:t>5</a:t>
            </a:r>
            <a:r>
              <a:rPr lang="zh-CN" altLang="en-US" sz="2000" dirty="0"/>
              <a:t>相连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991BF99-D358-647A-4B89-4C154964FD96}"/>
              </a:ext>
            </a:extLst>
          </p:cNvPr>
          <p:cNvSpPr txBox="1"/>
          <p:nvPr/>
        </p:nvSpPr>
        <p:spPr>
          <a:xfrm>
            <a:off x="1228405" y="3951893"/>
            <a:ext cx="6946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因为</a:t>
            </a:r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2</a:t>
            </a:r>
            <a:r>
              <a:rPr lang="zh-CN" altLang="en-US" sz="2400" dirty="0"/>
              <a:t>、</a:t>
            </a:r>
            <a:r>
              <a:rPr lang="en-US" altLang="zh-CN" sz="2400" dirty="0"/>
              <a:t>3</a:t>
            </a:r>
            <a:r>
              <a:rPr lang="zh-CN" altLang="en-US" sz="2400" dirty="0"/>
              <a:t>都与</a:t>
            </a:r>
            <a:r>
              <a:rPr lang="en-US" altLang="zh-CN" sz="2400" dirty="0"/>
              <a:t>8</a:t>
            </a:r>
            <a:r>
              <a:rPr lang="zh-CN" altLang="en-US" sz="2400" dirty="0"/>
              <a:t>相连，因此这个连通块不变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D466B5F-860D-D2A7-315F-DCCAB7E2B034}"/>
              </a:ext>
            </a:extLst>
          </p:cNvPr>
          <p:cNvSpPr txBox="1"/>
          <p:nvPr/>
        </p:nvSpPr>
        <p:spPr>
          <a:xfrm>
            <a:off x="1961767" y="4564610"/>
            <a:ext cx="4316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即使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和</a:t>
            </a:r>
            <a:r>
              <a:rPr lang="en-US" altLang="zh-CN" dirty="0"/>
              <a:t>8</a:t>
            </a:r>
            <a:r>
              <a:rPr lang="zh-CN" altLang="en-US" dirty="0"/>
              <a:t>相连，但是</a:t>
            </a:r>
            <a:r>
              <a:rPr lang="en-US" altLang="zh-CN" dirty="0"/>
              <a:t>6</a:t>
            </a:r>
            <a:r>
              <a:rPr lang="zh-CN" altLang="en-US" dirty="0"/>
              <a:t>没有和</a:t>
            </a:r>
            <a:r>
              <a:rPr lang="en-US" altLang="zh-CN" dirty="0"/>
              <a:t>8</a:t>
            </a:r>
            <a:r>
              <a:rPr lang="zh-CN" altLang="en-US" dirty="0"/>
              <a:t>相连，因此实际上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6</a:t>
            </a:r>
            <a:r>
              <a:rPr lang="zh-CN" altLang="en-US" dirty="0"/>
              <a:t>这个连通块要并入</a:t>
            </a:r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88F7D03-6A9C-5D9A-BDC5-7F72DD353F77}"/>
              </a:ext>
            </a:extLst>
          </p:cNvPr>
          <p:cNvSpPr txBox="1"/>
          <p:nvPr/>
        </p:nvSpPr>
        <p:spPr>
          <a:xfrm>
            <a:off x="1779705" y="5436468"/>
            <a:ext cx="4498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r>
              <a:rPr lang="zh-CN" altLang="en-US" dirty="0"/>
              <a:t>没有和</a:t>
            </a:r>
            <a:r>
              <a:rPr lang="en-US" altLang="zh-CN" dirty="0"/>
              <a:t>8</a:t>
            </a:r>
            <a:r>
              <a:rPr lang="zh-CN" altLang="en-US" dirty="0"/>
              <a:t>相连，因此</a:t>
            </a:r>
            <a:r>
              <a:rPr lang="en-US" altLang="zh-CN" dirty="0"/>
              <a:t>7</a:t>
            </a:r>
            <a:r>
              <a:rPr lang="zh-CN" altLang="en-US" dirty="0"/>
              <a:t>的连通块中要并入</a:t>
            </a:r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C1B8E81-FDB2-FC94-AC9D-E1062DFE8DEB}"/>
              </a:ext>
            </a:extLst>
          </p:cNvPr>
          <p:cNvSpPr txBox="1"/>
          <p:nvPr/>
        </p:nvSpPr>
        <p:spPr>
          <a:xfrm>
            <a:off x="8714416" y="2088230"/>
            <a:ext cx="1258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123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990BA92-A5EB-2F76-A3A0-67762FC95504}"/>
              </a:ext>
            </a:extLst>
          </p:cNvPr>
          <p:cNvSpPr txBox="1"/>
          <p:nvPr/>
        </p:nvSpPr>
        <p:spPr>
          <a:xfrm>
            <a:off x="9567447" y="2255876"/>
            <a:ext cx="74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456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C4983BD-3000-6B11-4FB8-7A33CB5A8368}"/>
              </a:ext>
            </a:extLst>
          </p:cNvPr>
          <p:cNvSpPr txBox="1"/>
          <p:nvPr/>
        </p:nvSpPr>
        <p:spPr>
          <a:xfrm>
            <a:off x="10543215" y="2457562"/>
            <a:ext cx="39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F5AC7E66-D487-294F-1547-A3A3F7194612}"/>
              </a:ext>
            </a:extLst>
          </p:cNvPr>
          <p:cNvSpPr/>
          <p:nvPr/>
        </p:nvSpPr>
        <p:spPr>
          <a:xfrm>
            <a:off x="9426298" y="2994813"/>
            <a:ext cx="447995" cy="11107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B217A10-5908-F686-D89D-C24154B04DDC}"/>
              </a:ext>
            </a:extLst>
          </p:cNvPr>
          <p:cNvSpPr txBox="1"/>
          <p:nvPr/>
        </p:nvSpPr>
        <p:spPr>
          <a:xfrm>
            <a:off x="8519057" y="4413558"/>
            <a:ext cx="1258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123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111A3F7-74E2-713D-4C1A-532B64456064}"/>
              </a:ext>
            </a:extLst>
          </p:cNvPr>
          <p:cNvSpPr txBox="1"/>
          <p:nvPr/>
        </p:nvSpPr>
        <p:spPr>
          <a:xfrm>
            <a:off x="9372088" y="4581204"/>
            <a:ext cx="74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456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B8165E3-FC62-01F6-F48C-D68119958B6F}"/>
              </a:ext>
            </a:extLst>
          </p:cNvPr>
          <p:cNvSpPr txBox="1"/>
          <p:nvPr/>
        </p:nvSpPr>
        <p:spPr>
          <a:xfrm>
            <a:off x="10402067" y="4703110"/>
            <a:ext cx="39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365EAB6-E15F-6FCF-131A-59CCFCBDBFC8}"/>
              </a:ext>
            </a:extLst>
          </p:cNvPr>
          <p:cNvCxnSpPr>
            <a:stCxn id="19" idx="2"/>
          </p:cNvCxnSpPr>
          <p:nvPr/>
        </p:nvCxnSpPr>
        <p:spPr>
          <a:xfrm flipH="1">
            <a:off x="9653364" y="4950536"/>
            <a:ext cx="93076" cy="1008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4D8A7BE-B869-7818-B4F8-C2C2435D41CC}"/>
              </a:ext>
            </a:extLst>
          </p:cNvPr>
          <p:cNvCxnSpPr>
            <a:stCxn id="20" idx="2"/>
          </p:cNvCxnSpPr>
          <p:nvPr/>
        </p:nvCxnSpPr>
        <p:spPr>
          <a:xfrm flipH="1">
            <a:off x="9831334" y="5072442"/>
            <a:ext cx="766092" cy="886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D7C5DB9D-87E2-C65D-20DE-F0FB02C7022E}"/>
              </a:ext>
            </a:extLst>
          </p:cNvPr>
          <p:cNvSpPr txBox="1"/>
          <p:nvPr/>
        </p:nvSpPr>
        <p:spPr>
          <a:xfrm>
            <a:off x="9574606" y="6066895"/>
            <a:ext cx="546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078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B341BDD-37AE-8784-1D7B-75B188FA3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006"/>
            <a:ext cx="12192000" cy="677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786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B4F81E9-6423-8619-B9E0-542B664CFF20}"/>
              </a:ext>
            </a:extLst>
          </p:cNvPr>
          <p:cNvSpPr txBox="1"/>
          <p:nvPr/>
        </p:nvSpPr>
        <p:spPr>
          <a:xfrm>
            <a:off x="4365391" y="2505670"/>
            <a:ext cx="3461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3151133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239</Words>
  <Application>Microsoft Office PowerPoint</Application>
  <PresentationFormat>宽屏</PresentationFormat>
  <Paragraphs>22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Helvetica Neue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逸君</dc:creator>
  <cp:lastModifiedBy>张 逸君</cp:lastModifiedBy>
  <cp:revision>17</cp:revision>
  <dcterms:created xsi:type="dcterms:W3CDTF">2022-11-21T07:20:12Z</dcterms:created>
  <dcterms:modified xsi:type="dcterms:W3CDTF">2022-11-22T07:52:30Z</dcterms:modified>
</cp:coreProperties>
</file>