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7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455" y="807720"/>
            <a:ext cx="11508105" cy="6125210"/>
          </a:xfrm>
          <a:prstGeom prst="rect">
            <a:avLst/>
          </a:prstGeom>
        </p:spPr>
      </p:pic>
      <p:pic>
        <p:nvPicPr>
          <p:cNvPr id="7" name="内容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" y="476250"/>
            <a:ext cx="11508105" cy="6125210"/>
          </a:xfrm>
          <a:prstGeom prst="rect">
            <a:avLst/>
          </a:prstGeom>
        </p:spPr>
      </p:pic>
      <p:pic>
        <p:nvPicPr>
          <p:cNvPr id="8" name="内容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" y="194945"/>
            <a:ext cx="12151995" cy="6468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" y="339090"/>
            <a:ext cx="12176760" cy="61798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73355" y="821690"/>
            <a:ext cx="12532360" cy="52146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887095" y="237490"/>
            <a:ext cx="13959205" cy="6137910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3920" y="360045"/>
            <a:ext cx="13959205" cy="61379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" y="136525"/>
            <a:ext cx="11675745" cy="6584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6350" y="663575"/>
            <a:ext cx="14737715" cy="6412230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3175" y="222885"/>
            <a:ext cx="14737715" cy="64122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偷的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14215" y="1490345"/>
            <a:ext cx="315658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20360" y="3067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9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" y="0"/>
            <a:ext cx="11599545" cy="6685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COMMONDATA" val="eyJoZGlkIjoiZjkwZjIyNzQ2YWNmZGE0OTkyMjZiNTQxMzgyMjc3MDAifQ=="/>
  <p:tag name="KSO_WPP_MARK_KEY" val="b418368b-8a62-43f1-82bf-ef079e11505d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偷的方法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胡斌</dc:creator>
  <cp:lastModifiedBy>微信用户</cp:lastModifiedBy>
  <cp:revision>157</cp:revision>
  <dcterms:created xsi:type="dcterms:W3CDTF">2019-06-19T02:08:00Z</dcterms:created>
  <dcterms:modified xsi:type="dcterms:W3CDTF">2022-11-22T10:52:43Z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5EC1B56C7E5C43FB96932FF0B0DC97F6</vt:lpwstr>
  </property>
</Properties>
</file>