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6580"/>
    <a:srgbClr val="5D7494"/>
    <a:srgbClr val="CDD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36"/>
      </p:cViewPr>
      <p:guideLst>
        <p:guide orient="horz" pos="2160"/>
        <p:guide pos="3840"/>
        <p:guide orient="horz" pos="391"/>
        <p:guide orient="horz" pos="3929"/>
        <p:guide pos="393"/>
        <p:guide pos="72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209550" y="215900"/>
            <a:ext cx="11772900" cy="642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157250" y="2497559"/>
            <a:ext cx="57581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rgbClr val="506580"/>
                </a:solidFill>
                <a:latin typeface="Impact" panose="020B0806030902050204" pitchFamily="34" charset="0"/>
                <a:ea typeface="Adobe 黑体 Std R" panose="020B0400000000000000" pitchFamily="34" charset="-122"/>
              </a:rPr>
              <a:t>E4A .购物Ⅰ</a:t>
            </a:r>
            <a:endParaRPr lang="en-US" altLang="zh-CN" sz="8000" dirty="0">
              <a:solidFill>
                <a:srgbClr val="506580"/>
              </a:solidFill>
              <a:latin typeface="Impact" panose="020B080603090205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28950" y="5741228"/>
            <a:ext cx="613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rgbClr val="5D7494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阿里巴巴普惠体 R" panose="00020600040101010101" pitchFamily="18" charset="-122"/>
              </a:rPr>
              <a:t>DESIGN BY MORIMOTO</a:t>
            </a:r>
            <a:endParaRPr lang="zh-CN" altLang="en-US" sz="1600" dirty="0">
              <a:solidFill>
                <a:srgbClr val="5D7494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阿里巴巴普惠体 R" panose="00020600040101010101" pitchFamily="18" charset="-122"/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5295936" y="649256"/>
            <a:ext cx="1762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spc="300" dirty="0">
                <a:solidFill>
                  <a:srgbClr val="50658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</a:t>
            </a:r>
            <a:endParaRPr lang="id-ID" sz="1400" spc="300" dirty="0">
              <a:solidFill>
                <a:srgbClr val="50658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5"/>
          <p:cNvSpPr txBox="1"/>
          <p:nvPr/>
        </p:nvSpPr>
        <p:spPr>
          <a:xfrm>
            <a:off x="5103577" y="957033"/>
            <a:ext cx="2107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spc="300" dirty="0">
                <a:solidFill>
                  <a:srgbClr val="50658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DOLOR SIT AMET</a:t>
            </a:r>
            <a:endParaRPr lang="id-ID" sz="1400" spc="300" dirty="0">
              <a:solidFill>
                <a:srgbClr val="50658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951841" y="4082254"/>
            <a:ext cx="8288318" cy="612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5D7494"/>
                </a:solidFill>
                <a:effectLst/>
                <a:latin typeface="Hero" panose="02000506000000020004" pitchFamily="50" charset="0"/>
                <a:ea typeface="宋体" panose="02010600030101010101" pitchFamily="2" charset="-122"/>
                <a:cs typeface="Times New Roman" panose="02020603050405020304" pitchFamily="18" charset="0"/>
              </a:rPr>
              <a:t>Please enter the relevant text content here. Operation method: select all the text in this paragraph with the mouse, and enter the text directly to replace it. The text format will not change.</a:t>
            </a:r>
            <a:endParaRPr lang="zh-CN" altLang="zh-CN" sz="900" kern="100" dirty="0">
              <a:solidFill>
                <a:srgbClr val="5D7494"/>
              </a:solidFill>
              <a:effectLst/>
              <a:latin typeface="Hero" panose="02000506000000020004" pitchFamily="50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" y="1869440"/>
            <a:ext cx="11581765" cy="3119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20700" y="792654"/>
            <a:ext cx="6350000" cy="12286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762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20700" y="2167977"/>
            <a:ext cx="6350000" cy="12286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762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20700" y="3543300"/>
            <a:ext cx="6350000" cy="12286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762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886704" y="1019791"/>
            <a:ext cx="4583279" cy="746424"/>
            <a:chOff x="1936234" y="1084123"/>
            <a:chExt cx="4583279" cy="746424"/>
          </a:xfrm>
        </p:grpSpPr>
        <p:sp>
          <p:nvSpPr>
            <p:cNvPr id="4" name="文本框 3"/>
            <p:cNvSpPr txBox="1"/>
            <p:nvPr/>
          </p:nvSpPr>
          <p:spPr>
            <a:xfrm>
              <a:off x="1936234" y="1084123"/>
              <a:ext cx="3435350" cy="521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5D7494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阿里巴巴普惠体 R" panose="00020600040101010101" pitchFamily="18" charset="-122"/>
                </a:rPr>
                <a:t>一道</a:t>
              </a:r>
              <a:r>
                <a:rPr lang="en-US" altLang="zh-CN" sz="2800" dirty="0">
                  <a:solidFill>
                    <a:srgbClr val="5D7494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阿里巴巴普惠体 R" panose="00020600040101010101" pitchFamily="18" charset="-122"/>
                </a:rPr>
                <a:t>Floyd</a:t>
              </a:r>
              <a:r>
                <a:rPr lang="zh-CN" altLang="en-US" sz="2800" dirty="0">
                  <a:solidFill>
                    <a:srgbClr val="5D7494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阿里巴巴普惠体 R" panose="00020600040101010101" pitchFamily="18" charset="-122"/>
                </a:rPr>
                <a:t>模板题</a:t>
              </a:r>
              <a:endParaRPr lang="zh-CN" altLang="en-US" sz="2800" dirty="0">
                <a:solidFill>
                  <a:srgbClr val="5D7494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36234" y="1553035"/>
              <a:ext cx="4583279" cy="2775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  <a:spcAft>
                  <a:spcPts val="0"/>
                </a:spcAft>
              </a:pPr>
              <a:r>
                <a:rPr lang="en-US" altLang="zh-CN" sz="1100" kern="100" dirty="0">
                  <a:solidFill>
                    <a:srgbClr val="5D7494">
                      <a:alpha val="90000"/>
                    </a:srgbClr>
                  </a:solidFill>
                  <a:latin typeface="Hero" panose="02000506000000020004" pitchFamily="50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Enter the relevant introduction here, as brief as possible. </a:t>
              </a:r>
              <a:endParaRPr lang="zh-CN" altLang="zh-CN" sz="1100" kern="100" dirty="0">
                <a:solidFill>
                  <a:srgbClr val="5D7494">
                    <a:alpha val="90000"/>
                  </a:srgbClr>
                </a:solidFill>
                <a:latin typeface="Hero" panose="02000506000000020004" pitchFamily="50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025644" y="2490804"/>
            <a:ext cx="4583279" cy="521970"/>
            <a:chOff x="1936234" y="2640479"/>
            <a:chExt cx="4583279" cy="521970"/>
          </a:xfrm>
        </p:grpSpPr>
        <p:sp>
          <p:nvSpPr>
            <p:cNvPr id="5" name="文本框 4"/>
            <p:cNvSpPr txBox="1"/>
            <p:nvPr/>
          </p:nvSpPr>
          <p:spPr>
            <a:xfrm>
              <a:off x="3018274" y="2640479"/>
              <a:ext cx="3435350" cy="521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rgbClr val="5D7494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阿里巴巴普惠体 R" panose="00020600040101010101" pitchFamily="18" charset="-122"/>
                </a:rPr>
                <a:t>3≤n≤500</a:t>
              </a:r>
              <a:endParaRPr lang="en-US" altLang="zh-CN" sz="2800" dirty="0">
                <a:solidFill>
                  <a:srgbClr val="5D7494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36234" y="2876101"/>
              <a:ext cx="4583279" cy="2775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  <a:spcAft>
                  <a:spcPts val="0"/>
                </a:spcAft>
              </a:pPr>
              <a:r>
                <a:rPr lang="en-US" altLang="zh-CN" sz="1100" kern="100" dirty="0">
                  <a:solidFill>
                    <a:srgbClr val="5D7494">
                      <a:alpha val="90000"/>
                    </a:srgbClr>
                  </a:solidFill>
                  <a:latin typeface="Hero" panose="02000506000000020004" pitchFamily="50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Enter the relevant introduction here, as brief as possible. </a:t>
              </a:r>
              <a:endParaRPr lang="zh-CN" altLang="zh-CN" sz="1100" kern="100" dirty="0">
                <a:solidFill>
                  <a:srgbClr val="5D7494">
                    <a:alpha val="90000"/>
                  </a:srgbClr>
                </a:solidFill>
                <a:latin typeface="Hero" panose="02000506000000020004" pitchFamily="50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945578" y="3829909"/>
            <a:ext cx="4583279" cy="763371"/>
            <a:chOff x="1945578" y="3711962"/>
            <a:chExt cx="4583279" cy="763371"/>
          </a:xfrm>
        </p:grpSpPr>
        <p:sp>
          <p:nvSpPr>
            <p:cNvPr id="6" name="文本框 5"/>
            <p:cNvSpPr txBox="1"/>
            <p:nvPr/>
          </p:nvSpPr>
          <p:spPr>
            <a:xfrm>
              <a:off x="1945578" y="3711962"/>
              <a:ext cx="3435350" cy="521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5D7494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阿里巴巴普惠体 R" panose="00020600040101010101" pitchFamily="18" charset="-122"/>
                </a:rPr>
                <a:t>处理多重边与自环</a:t>
              </a:r>
              <a:endParaRPr lang="zh-CN" altLang="en-US" sz="2800" dirty="0">
                <a:solidFill>
                  <a:srgbClr val="5D7494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945578" y="4197821"/>
              <a:ext cx="4583279" cy="2775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  <a:spcAft>
                  <a:spcPts val="0"/>
                </a:spcAft>
              </a:pPr>
              <a:r>
                <a:rPr lang="en-US" altLang="zh-CN" sz="1100" kern="100" dirty="0">
                  <a:solidFill>
                    <a:srgbClr val="5D7494">
                      <a:alpha val="90000"/>
                    </a:srgbClr>
                  </a:solidFill>
                  <a:latin typeface="Hero" panose="02000506000000020004" pitchFamily="50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Enter the relevant introduction here, as brief as possible. </a:t>
              </a:r>
              <a:endParaRPr lang="zh-CN" altLang="zh-CN" sz="1100" kern="100" dirty="0">
                <a:solidFill>
                  <a:srgbClr val="5D7494">
                    <a:alpha val="90000"/>
                  </a:srgbClr>
                </a:solidFill>
                <a:latin typeface="Hero" panose="02000506000000020004" pitchFamily="50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835568" y="1079082"/>
            <a:ext cx="655782" cy="655782"/>
          </a:xfrm>
          <a:prstGeom prst="ellipse">
            <a:avLst/>
          </a:prstGeom>
          <a:solidFill>
            <a:srgbClr val="5D7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35568" y="2454405"/>
            <a:ext cx="655782" cy="655782"/>
          </a:xfrm>
          <a:prstGeom prst="ellipse">
            <a:avLst/>
          </a:prstGeom>
          <a:solidFill>
            <a:srgbClr val="5D7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44912" y="3829728"/>
            <a:ext cx="655782" cy="655782"/>
          </a:xfrm>
          <a:prstGeom prst="ellipse">
            <a:avLst/>
          </a:prstGeom>
          <a:solidFill>
            <a:srgbClr val="5D7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26224" y="1176141"/>
            <a:ext cx="6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ro" panose="02000506000000020004" pitchFamily="50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6224" y="2551464"/>
            <a:ext cx="6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ro" panose="02000506000000020004" pitchFamily="50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5568" y="3926787"/>
            <a:ext cx="6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ro" panose="02000506000000020004" pitchFamily="50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91780" y="2608580"/>
            <a:ext cx="29076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dirty="0">
                <a:solidFill>
                  <a:srgbClr val="506580"/>
                </a:solidFill>
                <a:effectLst/>
                <a:latin typeface="Hero" panose="02000506000000020004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solidFill>
                <a:srgbClr val="506580"/>
              </a:solidFill>
              <a:latin typeface="Hero" panose="02000506000000020004" pitchFamily="50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555" y="3110230"/>
            <a:ext cx="4191000" cy="2110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-439390" y="2767973"/>
            <a:ext cx="78079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50658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GD</a:t>
            </a:r>
            <a:endParaRPr lang="en-US" altLang="zh-CN" sz="8000" dirty="0">
              <a:solidFill>
                <a:srgbClr val="50658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51841" y="4082254"/>
            <a:ext cx="8288318" cy="612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5D7494"/>
                </a:solidFill>
                <a:effectLst/>
                <a:latin typeface="Hero" panose="02000506000000020004" pitchFamily="50" charset="0"/>
                <a:ea typeface="宋体" panose="02010600030101010101" pitchFamily="2" charset="-122"/>
                <a:cs typeface="Times New Roman" panose="02020603050405020304" pitchFamily="18" charset="0"/>
              </a:rPr>
              <a:t>Please enter the relevant text content here. Operation method: select all the text in this paragraph with the mouse, and enter the text directly to replace it. The text format will not change.</a:t>
            </a:r>
            <a:endParaRPr lang="zh-CN" altLang="zh-CN" sz="900" kern="100" dirty="0">
              <a:solidFill>
                <a:srgbClr val="5D7494"/>
              </a:solidFill>
              <a:effectLst/>
              <a:latin typeface="Hero" panose="02000506000000020004" pitchFamily="50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930" y="141605"/>
            <a:ext cx="3945255" cy="66459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WPS 演示</Application>
  <PresentationFormat>宽屏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3" baseType="lpstr">
      <vt:lpstr>Arial</vt:lpstr>
      <vt:lpstr>宋体</vt:lpstr>
      <vt:lpstr>Wingdings</vt:lpstr>
      <vt:lpstr>Impact</vt:lpstr>
      <vt:lpstr>Adobe 黑体 Std R</vt:lpstr>
      <vt:lpstr>黑体</vt:lpstr>
      <vt:lpstr>阿里巴巴普惠体 R</vt:lpstr>
      <vt:lpstr>Lato</vt:lpstr>
      <vt:lpstr>Hero</vt:lpstr>
      <vt:lpstr>Times New Roman</vt:lpstr>
      <vt:lpstr>微软雅黑</vt:lpstr>
      <vt:lpstr>思源宋體 Heavy</vt:lpstr>
      <vt:lpstr>NumberOnly</vt:lpstr>
      <vt:lpstr>阿里巴巴普惠体 B</vt:lpstr>
      <vt:lpstr>Calibri</vt:lpstr>
      <vt:lpstr>Arial Unicode MS</vt:lpstr>
      <vt:lpstr>等线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20241018</cp:lastModifiedBy>
  <cp:revision>16</cp:revision>
  <dcterms:created xsi:type="dcterms:W3CDTF">2020-12-15T07:30:00Z</dcterms:created>
  <dcterms:modified xsi:type="dcterms:W3CDTF">2022-11-22T09:49:03Z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2052-11.3.0.9230</vt:lpwstr>
  </property>
  <property fmtid="{D5CDD505-2E9C-101B-9397-08002B2CF9AE}" pid="3" name="KSOTemplateUUID">
    <vt:lpwstr>v1.0_mb_0r1mimiTcAFpEXlXrWtFMQ==</vt:lpwstr>
  </property>
</Properties>
</file>