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DAB92-AC3C-432A-AAFD-773A49FAFDE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D3289A0-7EA1-1F6D-2E6F-82F7B9A76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A0EB3AF-E1E8-5744-8DA0-B6776F9F678A}"/>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C13D8E45-8968-6537-486F-8C6BB2CEE1B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FE1466-BF2D-404D-9E8D-A094E68F067E}"/>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43200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4EA80-F3BC-2C57-D9BC-0E10F6741B9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12847DB-2B97-72A4-F024-874A8270538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670DE07-A23D-A349-F457-8B98CB91D6B1}"/>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1B25FE2A-6ECA-7860-4650-DCE2AB273E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FE84ABD-3D06-F000-7DEF-F294C9AEA9A0}"/>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9567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9AD421-5045-BD00-97D8-E8FD7A8EFC9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61853B-DDA9-865D-1563-F520EAC1813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68F00B-BCD8-AE03-3954-74AF9A3BCF94}"/>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6BAA73F4-07DA-DAE6-8BC4-1BBD8094571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4CA6D5-5093-1ABC-5F60-285515875905}"/>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280811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A0C15-D1C4-ED66-4D34-56F4DAC1D3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1DDC684-9E62-78DA-64EF-C35A8352401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0F8892B-0D16-189A-AD46-474B954E475A}"/>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6D23B721-3327-3B57-A9BA-8FF6F068B4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D04161C-3A97-9CF7-0A97-1DCD19177165}"/>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250234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FE8EA-7F35-ED3D-7A6E-D314220ADB5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9D33E96-C2FB-C0FD-B61E-AA0A0F6DA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43A8DC4-6EF9-5987-BF1C-146B2D7B3BCC}"/>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020F48E7-D43E-E64A-991D-8BD73AE4518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FA0F3A-31E0-E1E0-9A69-D1E6F22212C0}"/>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17518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F644C-7B9D-8F33-ACB5-CF8EF6CCD22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B6267C4-623D-F4D7-80D9-FAB03949E74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10BA432-A8C3-E69D-66CA-976BD322F33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44DC36C-62F6-E611-7B09-F15007119DD9}"/>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6" name="页脚占位符 5">
            <a:extLst>
              <a:ext uri="{FF2B5EF4-FFF2-40B4-BE49-F238E27FC236}">
                <a16:creationId xmlns:a16="http://schemas.microsoft.com/office/drawing/2014/main" id="{8D4BC496-D2D2-3EBA-CA87-2BB5B9E4BCE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F0AE54-0238-95D8-347D-9CE0CD04E835}"/>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6970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D863E-9BA7-C36D-034F-C7048973C65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B7A86DA-623D-324C-8BB0-BCFC5A70A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12133FF-E424-4FB0-04F3-46C29A4CAD2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CDE0962-A0CA-29AC-AF80-3D2478B49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FD0E43-3D95-E425-C930-E6837B8FEC1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5094E17-4E7D-EF40-B6AC-54CE4276BD92}"/>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8" name="页脚占位符 7">
            <a:extLst>
              <a:ext uri="{FF2B5EF4-FFF2-40B4-BE49-F238E27FC236}">
                <a16:creationId xmlns:a16="http://schemas.microsoft.com/office/drawing/2014/main" id="{3C907183-8987-9C57-85B8-C04F140DC5B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77166B6-32C4-6D4A-E737-9BF06BF08ABF}"/>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41203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EB923-ED18-DFFB-7D0A-AA87FDAC848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A5C4325-ECCC-DFA6-DB32-7BE777E035DB}"/>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4" name="页脚占位符 3">
            <a:extLst>
              <a:ext uri="{FF2B5EF4-FFF2-40B4-BE49-F238E27FC236}">
                <a16:creationId xmlns:a16="http://schemas.microsoft.com/office/drawing/2014/main" id="{96191C28-C997-F34E-701D-11AE5F575BE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9CFBBB0-AD5A-89DD-FC74-B8C6644A2B5F}"/>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3805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BBEFCF-08E7-C0A5-AF90-2AE86FC08A51}"/>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3" name="页脚占位符 2">
            <a:extLst>
              <a:ext uri="{FF2B5EF4-FFF2-40B4-BE49-F238E27FC236}">
                <a16:creationId xmlns:a16="http://schemas.microsoft.com/office/drawing/2014/main" id="{856ECB58-A7E1-4CA2-BEA7-0CE1E85EBEF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A931ED1-A4AB-9DCE-14F6-899DAC462296}"/>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124125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93CE6-B45E-9938-449B-7284E698ACB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BF083A4-E99B-13E2-1F7C-C10417C51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587E323-AE91-15FB-F9BD-23E6C4AF3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FFA8FB4-6895-3AF7-FE33-670D17499418}"/>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6" name="页脚占位符 5">
            <a:extLst>
              <a:ext uri="{FF2B5EF4-FFF2-40B4-BE49-F238E27FC236}">
                <a16:creationId xmlns:a16="http://schemas.microsoft.com/office/drawing/2014/main" id="{2517A223-F8C2-7FBE-DDD1-6FCE173D047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CFE1071-C296-AC7D-3D97-C2FA0FCA7A60}"/>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419584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F2E9D-1E69-A799-F556-5E5EC18E2CF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813722E-94E1-7D82-4DE4-BD3AE2A78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3B414F3-F23A-7CCA-F031-9F4B8492A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D506F81-AE8F-E94C-959F-DDBC0CEFE18B}"/>
              </a:ext>
            </a:extLst>
          </p:cNvPr>
          <p:cNvSpPr>
            <a:spLocks noGrp="1"/>
          </p:cNvSpPr>
          <p:nvPr>
            <p:ph type="dt" sz="half" idx="10"/>
          </p:nvPr>
        </p:nvSpPr>
        <p:spPr/>
        <p:txBody>
          <a:bodyPr/>
          <a:lstStyle/>
          <a:p>
            <a:fld id="{B0F6BCB9-9FAB-C946-86F8-78FF81D2288A}" type="datetimeFigureOut">
              <a:rPr kumimoji="1" lang="zh-CN" altLang="en-US" smtClean="0"/>
              <a:t>2022/11/20</a:t>
            </a:fld>
            <a:endParaRPr kumimoji="1" lang="zh-CN" altLang="en-US"/>
          </a:p>
        </p:txBody>
      </p:sp>
      <p:sp>
        <p:nvSpPr>
          <p:cNvPr id="6" name="页脚占位符 5">
            <a:extLst>
              <a:ext uri="{FF2B5EF4-FFF2-40B4-BE49-F238E27FC236}">
                <a16:creationId xmlns:a16="http://schemas.microsoft.com/office/drawing/2014/main" id="{A95178BB-DF3E-22A2-C7BD-76A30DCB5B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B8F4231-341B-5E9A-35A1-913EB80179EF}"/>
              </a:ext>
            </a:extLst>
          </p:cNvPr>
          <p:cNvSpPr>
            <a:spLocks noGrp="1"/>
          </p:cNvSpPr>
          <p:nvPr>
            <p:ph type="sldNum" sz="quarter" idx="12"/>
          </p:nvPr>
        </p:nvSpPr>
        <p:spPr/>
        <p:txBody>
          <a:body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21880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869F86-FE89-DBF1-B192-AAC76A904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2A11F87-5163-62C6-A87C-B6C9076A4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31815D2-B18F-4ADF-5E23-3CB291073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6BCB9-9FAB-C946-86F8-78FF81D2288A}"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DE9826A3-8715-5245-71F6-D95B9B6BB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044805A-5AA5-8CD3-03AE-9E6BBEEC4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FE3BB-6645-544F-AB71-C1DE8685670D}" type="slidenum">
              <a:rPr kumimoji="1" lang="zh-CN" altLang="en-US" smtClean="0"/>
              <a:t>‹#›</a:t>
            </a:fld>
            <a:endParaRPr kumimoji="1" lang="zh-CN" altLang="en-US"/>
          </a:p>
        </p:txBody>
      </p:sp>
    </p:spTree>
    <p:extLst>
      <p:ext uri="{BB962C8B-B14F-4D97-AF65-F5344CB8AC3E}">
        <p14:creationId xmlns:p14="http://schemas.microsoft.com/office/powerpoint/2010/main" val="331800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EAD18-D84A-277A-5338-C5735DBCBAA1}"/>
              </a:ext>
            </a:extLst>
          </p:cNvPr>
          <p:cNvSpPr>
            <a:spLocks noGrp="1"/>
          </p:cNvSpPr>
          <p:nvPr>
            <p:ph type="ctrTitle"/>
          </p:nvPr>
        </p:nvSpPr>
        <p:spPr/>
        <p:txBody>
          <a:bodyPr/>
          <a:lstStyle/>
          <a:p>
            <a:r>
              <a:rPr kumimoji="1" lang="en-US" altLang="zh-CN" dirty="0"/>
              <a:t>E4-B    </a:t>
            </a:r>
            <a:r>
              <a:rPr kumimoji="1" lang="zh-CN" altLang="en-US" dirty="0"/>
              <a:t>铺光缆</a:t>
            </a:r>
            <a:r>
              <a:rPr kumimoji="1" lang="en-US" altLang="zh-CN" dirty="0"/>
              <a:t>Ⅰ</a:t>
            </a:r>
            <a:endParaRPr kumimoji="1" lang="zh-CN" altLang="en-US" dirty="0"/>
          </a:p>
        </p:txBody>
      </p:sp>
      <p:sp>
        <p:nvSpPr>
          <p:cNvPr id="3" name="副标题 2">
            <a:extLst>
              <a:ext uri="{FF2B5EF4-FFF2-40B4-BE49-F238E27FC236}">
                <a16:creationId xmlns:a16="http://schemas.microsoft.com/office/drawing/2014/main" id="{00406E74-9A89-8577-991D-97987BFAA3FB}"/>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27966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C51DF-8E60-80F7-E13D-460BFBA15EF7}"/>
              </a:ext>
            </a:extLst>
          </p:cNvPr>
          <p:cNvSpPr>
            <a:spLocks noGrp="1"/>
          </p:cNvSpPr>
          <p:nvPr>
            <p:ph type="title"/>
          </p:nvPr>
        </p:nvSpPr>
        <p:spPr/>
        <p:txBody>
          <a:bodyPr>
            <a:normAutofit/>
          </a:bodyPr>
          <a:lstStyle/>
          <a:p>
            <a:pPr algn="ctr"/>
            <a:r>
              <a:rPr kumimoji="1" lang="zh-CN" altLang="en-US" sz="6000" dirty="0"/>
              <a:t>题目</a:t>
            </a:r>
          </a:p>
        </p:txBody>
      </p:sp>
      <p:pic>
        <p:nvPicPr>
          <p:cNvPr id="5" name="内容占位符 4">
            <a:extLst>
              <a:ext uri="{FF2B5EF4-FFF2-40B4-BE49-F238E27FC236}">
                <a16:creationId xmlns:a16="http://schemas.microsoft.com/office/drawing/2014/main" id="{0C433296-7A67-0B7A-77A8-4FC422B73F20}"/>
              </a:ext>
            </a:extLst>
          </p:cNvPr>
          <p:cNvPicPr>
            <a:picLocks noGrp="1" noChangeAspect="1"/>
          </p:cNvPicPr>
          <p:nvPr>
            <p:ph idx="1"/>
          </p:nvPr>
        </p:nvPicPr>
        <p:blipFill>
          <a:blip r:embed="rId2"/>
          <a:stretch>
            <a:fillRect/>
          </a:stretch>
        </p:blipFill>
        <p:spPr>
          <a:xfrm>
            <a:off x="838200" y="1505754"/>
            <a:ext cx="10515600" cy="3215817"/>
          </a:xfrm>
        </p:spPr>
      </p:pic>
    </p:spTree>
    <p:extLst>
      <p:ext uri="{BB962C8B-B14F-4D97-AF65-F5344CB8AC3E}">
        <p14:creationId xmlns:p14="http://schemas.microsoft.com/office/powerpoint/2010/main" val="1093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27BB7-02CD-9404-D8D9-2DB5E181F7B5}"/>
              </a:ext>
            </a:extLst>
          </p:cNvPr>
          <p:cNvSpPr>
            <a:spLocks noGrp="1"/>
          </p:cNvSpPr>
          <p:nvPr>
            <p:ph type="title"/>
          </p:nvPr>
        </p:nvSpPr>
        <p:spPr/>
        <p:txBody>
          <a:bodyPr>
            <a:normAutofit/>
          </a:bodyPr>
          <a:lstStyle/>
          <a:p>
            <a:pPr algn="ctr"/>
            <a:r>
              <a:rPr kumimoji="1" lang="en-US" altLang="zh-CN" sz="5400" dirty="0"/>
              <a:t>Kruskal </a:t>
            </a:r>
            <a:r>
              <a:rPr kumimoji="1" lang="zh-CN" altLang="en-US" sz="5400" dirty="0"/>
              <a:t>算法</a:t>
            </a:r>
          </a:p>
        </p:txBody>
      </p:sp>
      <p:sp>
        <p:nvSpPr>
          <p:cNvPr id="3" name="内容占位符 2">
            <a:extLst>
              <a:ext uri="{FF2B5EF4-FFF2-40B4-BE49-F238E27FC236}">
                <a16:creationId xmlns:a16="http://schemas.microsoft.com/office/drawing/2014/main" id="{7201C2C1-2F89-7C8D-4F2A-7CC149355B36}"/>
              </a:ext>
            </a:extLst>
          </p:cNvPr>
          <p:cNvSpPr>
            <a:spLocks noGrp="1"/>
          </p:cNvSpPr>
          <p:nvPr>
            <p:ph idx="1"/>
          </p:nvPr>
        </p:nvSpPr>
        <p:spPr/>
        <p:txBody>
          <a:bodyPr/>
          <a:lstStyle/>
          <a:p>
            <a:r>
              <a:rPr kumimoji="1" lang="zh-CN" altLang="en-US" dirty="0"/>
              <a:t>步骤：</a:t>
            </a:r>
            <a:endParaRPr kumimoji="1" lang="en-US" altLang="zh-CN" dirty="0"/>
          </a:p>
          <a:p>
            <a:r>
              <a:rPr kumimoji="1" lang="en-US" altLang="zh-CN" dirty="0"/>
              <a:t>1.</a:t>
            </a:r>
            <a:r>
              <a:rPr kumimoji="1" lang="zh-CN" altLang="en-US" dirty="0"/>
              <a:t>存下每条边，并按权重从小到大进行排序</a:t>
            </a:r>
            <a:endParaRPr kumimoji="1" lang="en-US" altLang="zh-CN" dirty="0"/>
          </a:p>
          <a:p>
            <a:r>
              <a:rPr kumimoji="1" lang="en-US" altLang="zh-CN" dirty="0"/>
              <a:t>2.</a:t>
            </a:r>
            <a:r>
              <a:rPr kumimoji="1" lang="zh-CN" altLang="en-US" dirty="0"/>
              <a:t>遍历每一条边，如果该边的两点不在同一个集合，则将这条边加入到集合中（判断两条边是否连通和连接两点的操作是靠并查集实现的）</a:t>
            </a:r>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73794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D94BA-3F4F-DBD4-286D-2D550406EACE}"/>
              </a:ext>
            </a:extLst>
          </p:cNvPr>
          <p:cNvSpPr>
            <a:spLocks noGrp="1"/>
          </p:cNvSpPr>
          <p:nvPr>
            <p:ph type="title"/>
          </p:nvPr>
        </p:nvSpPr>
        <p:spPr/>
        <p:txBody>
          <a:bodyPr>
            <a:normAutofit/>
          </a:bodyPr>
          <a:lstStyle/>
          <a:p>
            <a:pPr algn="ctr"/>
            <a:r>
              <a:rPr kumimoji="1" lang="zh-CN" altLang="en-US" sz="5400" dirty="0"/>
              <a:t>并查集</a:t>
            </a:r>
          </a:p>
        </p:txBody>
      </p:sp>
      <p:sp>
        <p:nvSpPr>
          <p:cNvPr id="3" name="内容占位符 2">
            <a:extLst>
              <a:ext uri="{FF2B5EF4-FFF2-40B4-BE49-F238E27FC236}">
                <a16:creationId xmlns:a16="http://schemas.microsoft.com/office/drawing/2014/main" id="{5B8F1845-2300-18CC-C3F4-C0ED38BAA4B5}"/>
              </a:ext>
            </a:extLst>
          </p:cNvPr>
          <p:cNvSpPr>
            <a:spLocks noGrp="1"/>
          </p:cNvSpPr>
          <p:nvPr>
            <p:ph idx="1"/>
          </p:nvPr>
        </p:nvSpPr>
        <p:spPr/>
        <p:txBody>
          <a:bodyPr/>
          <a:lstStyle/>
          <a:p>
            <a:r>
              <a:rPr kumimoji="1" lang="zh-CN" altLang="en-US" dirty="0"/>
              <a:t>用一个</a:t>
            </a:r>
            <a:r>
              <a:rPr kumimoji="1" lang="en-US" altLang="zh-CN" dirty="0"/>
              <a:t>P[N]</a:t>
            </a:r>
            <a:r>
              <a:rPr kumimoji="1" lang="zh-CN" altLang="en-US" dirty="0"/>
              <a:t>数组维护每个节点的父节点。（初始化时都指向自己）</a:t>
            </a:r>
            <a:endParaRPr kumimoji="1" lang="en-US" altLang="zh-CN" dirty="0"/>
          </a:p>
          <a:p>
            <a:r>
              <a:rPr kumimoji="1" lang="zh-CN" altLang="en-US" dirty="0"/>
              <a:t>判断两个节点是否在一个集合中是靠判断两节点的祖宗节点是否相等。</a:t>
            </a:r>
            <a:endParaRPr kumimoji="1" lang="en-US" altLang="zh-CN" dirty="0"/>
          </a:p>
          <a:p>
            <a:r>
              <a:rPr kumimoji="1" lang="zh-CN" altLang="en-US" dirty="0"/>
              <a:t>获取节点的祖宗节点是靠递归找父节点得到的（结束调节为</a:t>
            </a:r>
            <a:r>
              <a:rPr kumimoji="1" lang="en-US" altLang="zh-CN" dirty="0"/>
              <a:t>P[x]=x)</a:t>
            </a:r>
            <a:r>
              <a:rPr kumimoji="1" lang="zh-CN" altLang="en-US" dirty="0"/>
              <a:t>，记该方法为</a:t>
            </a:r>
            <a:r>
              <a:rPr kumimoji="1" lang="en-US" altLang="zh-CN" dirty="0"/>
              <a:t>find()</a:t>
            </a:r>
          </a:p>
          <a:p>
            <a:r>
              <a:rPr kumimoji="1" lang="zh-CN" altLang="en-US" dirty="0"/>
              <a:t>连接两个节点是其中一个节点的祖宗节点指向另一个节点的祖宗节点。即</a:t>
            </a:r>
            <a:r>
              <a:rPr kumimoji="1" lang="en-US" altLang="zh-CN" dirty="0"/>
              <a:t>P[find(x)]=find(y)</a:t>
            </a:r>
            <a:r>
              <a:rPr kumimoji="1" lang="zh-CN" altLang="en-US" dirty="0"/>
              <a:t>（节点</a:t>
            </a:r>
            <a:r>
              <a:rPr kumimoji="1" lang="en-US" altLang="zh-CN" dirty="0"/>
              <a:t>x</a:t>
            </a:r>
            <a:r>
              <a:rPr kumimoji="1" lang="zh-CN" altLang="en-US" dirty="0"/>
              <a:t>和节点</a:t>
            </a:r>
            <a:r>
              <a:rPr kumimoji="1" lang="en-US" altLang="zh-CN" dirty="0"/>
              <a:t>y</a:t>
            </a:r>
            <a:r>
              <a:rPr kumimoji="1" lang="zh-CN" altLang="en-US" dirty="0"/>
              <a:t>相连）</a:t>
            </a:r>
            <a:endParaRPr kumimoji="1" lang="en-US" altLang="zh-CN" dirty="0"/>
          </a:p>
          <a:p>
            <a:endParaRPr kumimoji="1" lang="en-US" altLang="zh-CN" dirty="0"/>
          </a:p>
          <a:p>
            <a:r>
              <a:rPr kumimoji="1" lang="zh-CN" altLang="en-US" dirty="0"/>
              <a:t>优化：路径压缩</a:t>
            </a:r>
          </a:p>
        </p:txBody>
      </p:sp>
    </p:spTree>
    <p:extLst>
      <p:ext uri="{BB962C8B-B14F-4D97-AF65-F5344CB8AC3E}">
        <p14:creationId xmlns:p14="http://schemas.microsoft.com/office/powerpoint/2010/main" val="215684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411EE-F892-CF31-585E-359BD79EFD88}"/>
              </a:ext>
            </a:extLst>
          </p:cNvPr>
          <p:cNvSpPr>
            <a:spLocks noGrp="1"/>
          </p:cNvSpPr>
          <p:nvPr>
            <p:ph type="title"/>
          </p:nvPr>
        </p:nvSpPr>
        <p:spPr>
          <a:xfrm>
            <a:off x="838200" y="365125"/>
            <a:ext cx="1863903" cy="5614435"/>
          </a:xfrm>
        </p:spPr>
        <p:txBody>
          <a:bodyPr>
            <a:normAutofit/>
          </a:bodyPr>
          <a:lstStyle/>
          <a:p>
            <a:r>
              <a:rPr kumimoji="1" lang="zh-CN" altLang="en-US" sz="8000" dirty="0"/>
              <a:t>代</a:t>
            </a:r>
            <a:br>
              <a:rPr kumimoji="1" lang="en-US" altLang="zh-CN" sz="8000" dirty="0"/>
            </a:br>
            <a:r>
              <a:rPr kumimoji="1" lang="zh-CN" altLang="en-US" sz="8000" dirty="0"/>
              <a:t>码</a:t>
            </a:r>
          </a:p>
        </p:txBody>
      </p:sp>
      <p:pic>
        <p:nvPicPr>
          <p:cNvPr id="5" name="内容占位符 4">
            <a:extLst>
              <a:ext uri="{FF2B5EF4-FFF2-40B4-BE49-F238E27FC236}">
                <a16:creationId xmlns:a16="http://schemas.microsoft.com/office/drawing/2014/main" id="{5E58B795-E1DC-88CF-6708-201FA232AB22}"/>
              </a:ext>
            </a:extLst>
          </p:cNvPr>
          <p:cNvPicPr>
            <a:picLocks noGrp="1" noChangeAspect="1"/>
          </p:cNvPicPr>
          <p:nvPr>
            <p:ph idx="1"/>
          </p:nvPr>
        </p:nvPicPr>
        <p:blipFill>
          <a:blip r:embed="rId2"/>
          <a:stretch>
            <a:fillRect/>
          </a:stretch>
        </p:blipFill>
        <p:spPr>
          <a:xfrm>
            <a:off x="3174026" y="365125"/>
            <a:ext cx="5548734" cy="6406787"/>
          </a:xfrm>
        </p:spPr>
      </p:pic>
      <p:pic>
        <p:nvPicPr>
          <p:cNvPr id="7" name="图片 6">
            <a:extLst>
              <a:ext uri="{FF2B5EF4-FFF2-40B4-BE49-F238E27FC236}">
                <a16:creationId xmlns:a16="http://schemas.microsoft.com/office/drawing/2014/main" id="{07902870-33C9-528C-7420-2AFB36910907}"/>
              </a:ext>
            </a:extLst>
          </p:cNvPr>
          <p:cNvPicPr>
            <a:picLocks noChangeAspect="1"/>
          </p:cNvPicPr>
          <p:nvPr/>
        </p:nvPicPr>
        <p:blipFill>
          <a:blip r:embed="rId3"/>
          <a:stretch>
            <a:fillRect/>
          </a:stretch>
        </p:blipFill>
        <p:spPr>
          <a:xfrm>
            <a:off x="3135426" y="0"/>
            <a:ext cx="5921148" cy="6858000"/>
          </a:xfrm>
          <a:prstGeom prst="rect">
            <a:avLst/>
          </a:prstGeom>
        </p:spPr>
      </p:pic>
    </p:spTree>
    <p:extLst>
      <p:ext uri="{BB962C8B-B14F-4D97-AF65-F5344CB8AC3E}">
        <p14:creationId xmlns:p14="http://schemas.microsoft.com/office/powerpoint/2010/main" val="1972250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194</Words>
  <Application>Microsoft Macintosh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E4-B    铺光缆Ⅰ</vt:lpstr>
      <vt:lpstr>题目</vt:lpstr>
      <vt:lpstr>Kruskal 算法</vt:lpstr>
      <vt:lpstr>并查集</vt:lpstr>
      <vt:lpstr>代 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E4-B    铺光缆Ⅰ</dc:title>
  <dc:creator>吴鑫宇</dc:creator>
  <cp:lastModifiedBy>吴鑫宇</cp:lastModifiedBy>
  <cp:revision>1</cp:revision>
  <dcterms:created xsi:type="dcterms:W3CDTF">2022-11-20T01:44:46Z</dcterms:created>
  <dcterms:modified xsi:type="dcterms:W3CDTF">2022-11-20T02:05:19Z</dcterms:modified>
</cp:coreProperties>
</file>