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4C097-7027-6609-B637-10ADD5D68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B511D-3032-E61F-6B05-0DA4C73FA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7C90D-024E-DA2B-F9F9-729F18C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F9A88-01C2-FD80-E22C-05D3BE67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4437F-4ADC-B42D-2D7D-2B7AF86D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3E2B4-10C5-CE1C-CE96-612A1FF5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0AA86-11F3-AC72-D849-E2F4AE07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4888B-174B-A5EC-CE22-8381D8AD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BF610-D6B5-D2EC-94F5-9DD651EC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31279-35F2-C4E1-DEFC-F328149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EC57A9-C42A-0ABC-74F5-FEB8EFDC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C5615-D7E8-7916-CA61-85C095CA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B2CF4-662E-5520-AF9D-38404D5B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F068B-4D4F-0181-B648-E64038F3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F0FEB-6098-731B-CFCE-98C8FB40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2C24-EFA5-7395-FCFF-80237EF6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39CE8-B3F0-DC54-A3B4-A4BA35C8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4A7E5-3733-96DF-E603-0536ABBB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6CFD7-B846-03DB-6589-5337E726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74AB8-08C9-F81E-0249-7771B9D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9252-BE94-9B68-0495-79F176A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A0925-C941-C604-D111-AF9C9266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63182-95F8-F088-13CC-4731E1AE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03015-032F-2AF0-24CC-9FFCE47F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CF7F3-FE53-799E-B4DC-E586CBEB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7F506-ED35-C617-A1C7-C7DC1D79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86DF0-C6DE-5A99-F563-0FED97599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59896-9A08-EEEE-B0C8-24177C11A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E02BD-065E-C7B1-AC69-99E36319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D3E85-E7B1-AEB4-FEC6-71A48386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9C4D3-BCCA-9313-5F6B-D2A893CA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7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E860C-DEF7-BB0E-642D-33CBE473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5CB0-5BD1-8512-E20B-634DA79D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CB4CA-B56C-FA2D-20DC-697A76B7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6C7A49-BB41-D423-D91B-82FA2BDE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AB5D6-51E0-72D8-6BFE-CD946CDF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5F4329-8D3F-8415-B41D-0B7C6A10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4BC0C-FFBC-61CD-4C91-0F6763B5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004E0C-7653-9F24-6ED6-91AAC942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2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0085-5981-38EC-1203-C12A8A40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B1A47-4A49-EABE-3022-B9992F6F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72687-018D-929A-4621-4611BE17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F0FFB-4EDF-101E-514A-5DDF6ED5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19C36D-CD79-6B5F-EFC1-625CF1CF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61002F-5483-D542-4178-2A973EE4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574D3-C6D4-715B-FB32-761E6665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C3BCF-A6BE-6E2B-62BD-CC8569E3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63EA5-871B-4B47-4545-662D1D41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3E652-BA54-91D8-1821-8F0EE4024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6D8D0-1A72-5788-3075-B6F3EBD3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CBA2A-4D35-8CE0-BE69-807CEF7A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624B4-69A5-7113-EDAD-6CF8F526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4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13C2-81C2-43D7-D816-520AFBF1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A77E3-6A49-4D04-6A7B-8C615FD14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39B87-DDE0-93E4-A2B2-F79BD25ED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E2204-63E1-1926-48EC-31B603A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B78B0-2BF2-F58A-A1FC-37D65956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1302C-5318-3945-8B94-0D1465BA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3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9CA374-C02A-8845-0737-696FBDAC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078CB-FD4B-9785-4AF4-AD2AA651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D666A-B8E2-D07E-4E5F-8D249B41D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210D-ACCE-4053-82B0-E0174CAD7BE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BB93B-5CBE-8737-A6A1-9701157E7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1291A-F647-BD87-11B2-F0419DF0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1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E60F-1D12-3FBE-0488-C45B8991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044"/>
            <a:ext cx="9144000" cy="2387600"/>
          </a:xfrm>
        </p:spPr>
        <p:txBody>
          <a:bodyPr/>
          <a:lstStyle/>
          <a:p>
            <a:r>
              <a:rPr lang="en-US" altLang="zh-CN" dirty="0"/>
              <a:t>E4-C-</a:t>
            </a:r>
            <a:r>
              <a:rPr lang="zh-CN" altLang="en-US" b="1" dirty="0"/>
              <a:t>上班 </a:t>
            </a:r>
            <a:r>
              <a:rPr lang="en-US" altLang="zh-CN" b="1" dirty="0"/>
              <a:t>Ⅱ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D75E35-B898-92A3-A804-B1966193A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8604"/>
            <a:ext cx="9144000" cy="1655762"/>
          </a:xfrm>
        </p:spPr>
        <p:txBody>
          <a:bodyPr/>
          <a:lstStyle/>
          <a:p>
            <a:r>
              <a:rPr lang="en-US" altLang="zh-CN" dirty="0"/>
              <a:t>21371112-</a:t>
            </a:r>
            <a:r>
              <a:rPr lang="zh-CN" altLang="en-US" dirty="0"/>
              <a:t>刘奕哲</a:t>
            </a:r>
          </a:p>
        </p:txBody>
      </p:sp>
    </p:spTree>
    <p:extLst>
      <p:ext uri="{BB962C8B-B14F-4D97-AF65-F5344CB8AC3E}">
        <p14:creationId xmlns:p14="http://schemas.microsoft.com/office/powerpoint/2010/main" val="34516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0B44D-5412-42FB-4953-3A9AADB1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93" y="400307"/>
            <a:ext cx="65263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题目描述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观赛完运动会之后，Zhoues 需要立马回去钢条厂上班，由于北航到钢条厂的路径有很多条，他希望选择一条最短的！但是现在 Zhoues 很急，所以希望可以计算的更快一点！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anose="020B0604020202020204" pitchFamily="34" charset="0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形式化来说，给一个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个点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条边的无向图，求点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到点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的最短路长度，题目保证至少存在一条点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到点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的路径。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FE183-3E23-38CD-9189-E2C67F3A045E}"/>
              </a:ext>
            </a:extLst>
          </p:cNvPr>
          <p:cNvSpPr txBox="1"/>
          <p:nvPr/>
        </p:nvSpPr>
        <p:spPr>
          <a:xfrm>
            <a:off x="331693" y="2468397"/>
            <a:ext cx="110624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输入格式</a:t>
            </a:r>
          </a:p>
          <a:p>
            <a:r>
              <a:rPr lang="zh-CN" altLang="en-US" dirty="0"/>
              <a:t>第一行四个正整数 </a:t>
            </a:r>
            <a:r>
              <a:rPr lang="en-US" altLang="zh-CN" dirty="0" err="1"/>
              <a:t>n,m,s,t</a:t>
            </a:r>
            <a:r>
              <a:rPr lang="zh-CN" altLang="en-US" dirty="0"/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1≤n≤10</a:t>
            </a:r>
            <a:r>
              <a:rPr lang="en-US" altLang="zh-CN" b="1" baseline="30000" dirty="0">
                <a:solidFill>
                  <a:srgbClr val="FF0000"/>
                </a:solidFill>
              </a:rPr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1≤m≤1.6×10</a:t>
            </a:r>
            <a:r>
              <a:rPr lang="en-US" altLang="zh-CN" b="1" baseline="30000" dirty="0">
                <a:solidFill>
                  <a:srgbClr val="FF0000"/>
                </a:solidFill>
              </a:rPr>
              <a:t>6</a:t>
            </a:r>
            <a:r>
              <a:rPr lang="zh-CN" altLang="en-US" dirty="0"/>
              <a:t>，</a:t>
            </a:r>
            <a:r>
              <a:rPr lang="en-US" altLang="zh-CN" dirty="0"/>
              <a:t>1≤s,t≤n</a:t>
            </a:r>
            <a:r>
              <a:rPr lang="zh-CN" altLang="en-US" dirty="0"/>
              <a:t>），含义同题目描述。</a:t>
            </a:r>
          </a:p>
          <a:p>
            <a:r>
              <a:rPr lang="zh-CN" altLang="en-US" dirty="0"/>
              <a:t>接下来 </a:t>
            </a:r>
            <a:r>
              <a:rPr lang="en-US" altLang="zh-CN" dirty="0"/>
              <a:t>m</a:t>
            </a:r>
            <a:r>
              <a:rPr lang="zh-CN" altLang="en-US" dirty="0"/>
              <a:t>行，每行三个正整数 </a:t>
            </a:r>
            <a:r>
              <a:rPr lang="en-US" altLang="zh-CN" dirty="0" err="1"/>
              <a:t>ui,vi,wi</a:t>
            </a:r>
            <a:r>
              <a:rPr lang="zh-CN" altLang="en-US" dirty="0"/>
              <a:t>（</a:t>
            </a:r>
            <a:r>
              <a:rPr lang="en-US" altLang="zh-CN" dirty="0"/>
              <a:t>1≤ui,vi≤n</a:t>
            </a:r>
            <a:r>
              <a:rPr lang="zh-CN" altLang="en-US" dirty="0"/>
              <a:t>，</a:t>
            </a:r>
            <a:r>
              <a:rPr lang="en-US" altLang="zh-CN" dirty="0"/>
              <a:t>1≤wi≤107</a:t>
            </a:r>
            <a:r>
              <a:rPr lang="zh-CN" altLang="en-US" dirty="0"/>
              <a:t>），表示第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条边 </a:t>
            </a:r>
            <a:r>
              <a:rPr lang="en-US" altLang="zh-CN" dirty="0"/>
              <a:t>(</a:t>
            </a:r>
            <a:r>
              <a:rPr lang="en-US" altLang="zh-CN" dirty="0" err="1"/>
              <a:t>ui,vi</a:t>
            </a:r>
            <a:r>
              <a:rPr lang="en-US" altLang="zh-CN" dirty="0"/>
              <a:t>) </a:t>
            </a:r>
            <a:r>
              <a:rPr lang="zh-CN" altLang="en-US" dirty="0"/>
              <a:t>的权值为 </a:t>
            </a:r>
            <a:r>
              <a:rPr lang="en-US" altLang="zh-CN" dirty="0" err="1"/>
              <a:t>wi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图中有可能存在重边和自环，保证至少存在一条点 </a:t>
            </a:r>
            <a:r>
              <a:rPr lang="en-US" altLang="zh-CN" dirty="0"/>
              <a:t>s</a:t>
            </a:r>
            <a:r>
              <a:rPr lang="zh-CN" altLang="en-US" dirty="0"/>
              <a:t>到点 </a:t>
            </a:r>
            <a:r>
              <a:rPr lang="en-US" altLang="zh-CN" dirty="0"/>
              <a:t>t </a:t>
            </a:r>
            <a:r>
              <a:rPr lang="zh-CN" altLang="en-US" dirty="0"/>
              <a:t>的路径。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9F7608-BDEB-45BC-B8AE-0FE17B90CE41}"/>
              </a:ext>
            </a:extLst>
          </p:cNvPr>
          <p:cNvSpPr txBox="1"/>
          <p:nvPr/>
        </p:nvSpPr>
        <p:spPr>
          <a:xfrm>
            <a:off x="331693" y="4204447"/>
            <a:ext cx="2401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单源最短路问题：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朴素</a:t>
            </a:r>
            <a:r>
              <a:rPr lang="en-US" altLang="zh-CN" dirty="0"/>
              <a:t>Dijkstra</a:t>
            </a:r>
            <a:r>
              <a:rPr lang="zh-CN" altLang="en-US" dirty="0"/>
              <a:t>：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Bellman-Ford</a:t>
            </a:r>
            <a:r>
              <a:rPr lang="zh-CN" altLang="en-US" dirty="0"/>
              <a:t>：</a:t>
            </a:r>
            <a:r>
              <a:rPr lang="en-US" altLang="zh-CN" dirty="0"/>
              <a:t>O(nm)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20B8DA-AA09-D181-8126-A1240B7ACDA5}"/>
              </a:ext>
            </a:extLst>
          </p:cNvPr>
          <p:cNvSpPr txBox="1"/>
          <p:nvPr/>
        </p:nvSpPr>
        <p:spPr>
          <a:xfrm>
            <a:off x="3989294" y="4810744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优先队列 </a:t>
            </a:r>
            <a:r>
              <a:rPr lang="en-US" altLang="zh-CN" sz="2000" dirty="0"/>
              <a:t>Dijkstra</a:t>
            </a:r>
            <a:r>
              <a:rPr lang="zh-CN" altLang="en-US" sz="2000" dirty="0"/>
              <a:t>：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mlogm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A198675-5BD4-2AED-9F18-83D83222E62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33312" y="5010799"/>
            <a:ext cx="12559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FED051C1-A7E2-273C-DAA2-DED3F891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97" y="1133943"/>
            <a:ext cx="3177815" cy="213378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910641C-C12B-76C7-C17E-BCA0F97D7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061" y="3444241"/>
            <a:ext cx="2834886" cy="114309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CA0A5A7-115C-4F43-0F91-2F3F187D3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53" y="4763853"/>
            <a:ext cx="2324301" cy="96020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BE55822D-C06A-5ACE-D59A-EB4CB5FD40AD}"/>
              </a:ext>
            </a:extLst>
          </p:cNvPr>
          <p:cNvSpPr txBox="1"/>
          <p:nvPr/>
        </p:nvSpPr>
        <p:spPr>
          <a:xfrm>
            <a:off x="409869" y="4135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伪代码</a:t>
            </a:r>
          </a:p>
        </p:txBody>
      </p:sp>
      <p:sp>
        <p:nvSpPr>
          <p:cNvPr id="48" name="Rectangle 1">
            <a:extLst>
              <a:ext uri="{FF2B5EF4-FFF2-40B4-BE49-F238E27FC236}">
                <a16:creationId xmlns:a16="http://schemas.microsoft.com/office/drawing/2014/main" id="{6947A1B5-C7E4-705E-CD3B-514A0994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348" y="58846"/>
            <a:ext cx="3702425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#include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&lt;bits/stdc++.h&gt;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using namespace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lang="en-US" altLang="zh-CN" sz="900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struct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node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v)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(t),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(v) {}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struct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point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point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(a),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(b) {}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 bool operator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const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point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&amp;b)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const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dis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b.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priority_queue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point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vector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1000006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1000006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bool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1000006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zh-CN" sz="900" dirty="0">
                <a:solidFill>
                  <a:srgbClr val="00627A"/>
                </a:solidFill>
                <a:latin typeface="Arial Unicode MS"/>
                <a:ea typeface="JetBrains Mono"/>
              </a:rPr>
              <a:t>main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scanf(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 %d %d %d"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scanf(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 %d %d"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continue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].push_back(node(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].push_back(node(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1000006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9000000000000000000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.push(point(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(!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.empty())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minP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.top().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.pop();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minP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continue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minP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node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minP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minP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(!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minP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.push(point(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printf(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"%lld"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C9756F1-D1A5-2DD6-D592-450A9A4A2B76}"/>
              </a:ext>
            </a:extLst>
          </p:cNvPr>
          <p:cNvSpPr txBox="1"/>
          <p:nvPr/>
        </p:nvSpPr>
        <p:spPr>
          <a:xfrm>
            <a:off x="5932128" y="4135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57034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700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 Unicode MS</vt:lpstr>
      <vt:lpstr>等线</vt:lpstr>
      <vt:lpstr>等线 Light</vt:lpstr>
      <vt:lpstr>Arial</vt:lpstr>
      <vt:lpstr>Office 主题​​</vt:lpstr>
      <vt:lpstr>E4-C-上班 Ⅱ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E4-C-上班 Ⅱ</dc:title>
  <dc:creator>刘 奕哲</dc:creator>
  <cp:lastModifiedBy>刘 奕哲</cp:lastModifiedBy>
  <cp:revision>3</cp:revision>
  <dcterms:created xsi:type="dcterms:W3CDTF">2022-11-21T05:11:21Z</dcterms:created>
  <dcterms:modified xsi:type="dcterms:W3CDTF">2022-11-21T06:01:06Z</dcterms:modified>
</cp:coreProperties>
</file>