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31221-4CBF-B72A-B0C1-0A4F77976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8B398D-D6A4-0C2A-5C9D-6E07B95BC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9E6CD-4E77-6BF0-102C-09A3933A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2A784-26ED-24E6-1016-5D6EA64C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133F0-BA93-7B79-3F7E-F20A6BBD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0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595B2-3A60-3242-A1BB-6586F039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39E496-7FCB-CAA1-BB67-11308D957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0B4A2-EA49-1505-99ED-46BFDD2B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D98DF-847F-BEA6-0BA4-D0EDF348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2CB8E-B174-5749-9980-A5A68CA4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7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E23FF9-68E1-1826-3391-A43DCD9CE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002DE-F860-1FBC-BB8B-C307AFC60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2F709-58E3-35FC-7A28-140F6802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9522A-6D0E-5C5F-2F8F-05C7B9E7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FFBA0-5F77-46A1-54F5-28B0FFB5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9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8A053-7189-90DD-4570-C93F60DE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C8B96-2FFB-01BD-F8DD-9D4EFB895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83582-90E1-BCFA-E6DD-679847F9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439C1-9E24-998C-5237-CA6D6FF7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799AF-39ED-9473-0196-F8BB6468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80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05B73-AE6F-3DE4-08AC-4C7AFE83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EE18CB-91A6-CC28-CCCB-71E4BD4F0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101FA-2E3F-DDBF-DBE9-9C4F5535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D653F-2B3D-462D-220F-A6442CB2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FB5FE-2BB6-8FA5-088D-B63F69F2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36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0CE81-08D3-7226-20B2-5862DD18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5C280-DE72-33DA-9C00-1849BFD21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0A7D5C-01EF-E023-5212-913945791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24639A-42F3-D368-4C86-776441DA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2E9E4-FB9A-2047-8415-56343680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742A0-D34A-D4CB-7737-93799204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9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B369A-4D37-045A-E991-0863380D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6C1AE-DEE3-7A61-866F-6AC9DBBA6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C2667A-584A-6F94-1E10-273DD3D84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3EB955-CB3E-70F1-9A74-B52787DD8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5C03C4-D3E6-97D6-5C48-30C9B663D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825A2C-BC3E-EA4A-8533-9E313722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95DE8B-FD47-3ED4-F2A0-EA299877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DE364A-3EDB-4543-2D50-B29F7913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5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09D3A-41B7-2D5C-DCEC-9CA74EB5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5F1CFF-1E9A-601A-EABC-FBBC3EC4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A4E5DA-C2DF-CC78-C0FD-88BC077F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0F1D02-1D05-B7C7-C7E8-AE03175E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99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51499B-CF66-B380-E261-316418FC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09121F-E09F-2422-CA3B-C4C361C3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148187-8ABA-D95A-2DC5-3EAC78AF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1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E49C5-2B6C-81F6-6AAC-F62A7C45B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3DAC1-680A-50E9-571C-79A39318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D54699-EDB6-4BDE-8A15-03CFDF6CC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6EEF88-FF4A-27A2-4815-94D0AFAC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31549-FEAA-FDAD-D6AA-3A55D3D5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6042C-A60B-D579-D047-4B08B8F6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8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05C9D-0CA1-04A7-BBC6-3BDE2C5F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412F80-C129-836F-E707-01D7FAFC0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E4D4A0-6C6D-CED1-7F0E-D7125E32B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81A410-8E4D-CD26-AE39-1355C8BB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53740-D7DB-3353-A67E-D90352F3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B3D64D-87B0-C00D-A41E-DEC94324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71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C63E23-FBA0-A114-B0BF-B6B0CD6F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51029-610D-BFD3-74E9-40180FED8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A7FE1-1A1F-9B3D-9F4F-82D83D4E9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F8B18-B7BA-4322-BA89-283BEA35704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52A01-E688-8FF7-A0D4-DC6E79EB5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87F01-80EF-FC45-58AF-54568B879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CC5C-BCA0-4090-8215-740B36F7F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07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171833-ADF9-A8FC-15A7-36307DAB8905}"/>
              </a:ext>
            </a:extLst>
          </p:cNvPr>
          <p:cNvSpPr txBox="1"/>
          <p:nvPr/>
        </p:nvSpPr>
        <p:spPr>
          <a:xfrm>
            <a:off x="3843516" y="1919423"/>
            <a:ext cx="520655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/>
              <a:t>E5-I</a:t>
            </a:r>
            <a:r>
              <a:rPr lang="zh-CN" altLang="en-US" sz="3600" dirty="0"/>
              <a:t>题</a:t>
            </a:r>
            <a:r>
              <a:rPr lang="en-US" altLang="zh-CN" sz="3600" dirty="0"/>
              <a:t>-</a:t>
            </a:r>
            <a:r>
              <a:rPr lang="zh-CN" altLang="en-US" sz="3600" dirty="0"/>
              <a:t>小水濑和紧急演练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C9EADF-8AA2-3CBD-0EC4-A72C024673B1}"/>
              </a:ext>
            </a:extLst>
          </p:cNvPr>
          <p:cNvSpPr txBox="1"/>
          <p:nvPr/>
        </p:nvSpPr>
        <p:spPr>
          <a:xfrm>
            <a:off x="6096000" y="3289385"/>
            <a:ext cx="209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张逸君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700AE7-A1C3-FFAE-A579-1BE2FD8182DA}"/>
              </a:ext>
            </a:extLst>
          </p:cNvPr>
          <p:cNvSpPr txBox="1"/>
          <p:nvPr/>
        </p:nvSpPr>
        <p:spPr>
          <a:xfrm>
            <a:off x="7204735" y="3289385"/>
            <a:ext cx="236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2022-12-06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14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EEE0E4-7619-F7F8-C96B-1072C5DDDA6A}"/>
              </a:ext>
            </a:extLst>
          </p:cNvPr>
          <p:cNvSpPr txBox="1"/>
          <p:nvPr/>
        </p:nvSpPr>
        <p:spPr>
          <a:xfrm>
            <a:off x="527773" y="902126"/>
            <a:ext cx="3332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题意：</a:t>
            </a:r>
            <a:r>
              <a:rPr lang="en-US" altLang="zh-CN" sz="2400" dirty="0"/>
              <a:t>m</a:t>
            </a:r>
            <a:r>
              <a:rPr lang="zh-CN" altLang="en-US" sz="2400" dirty="0"/>
              <a:t>维空间里面有</a:t>
            </a:r>
            <a:r>
              <a:rPr lang="en-US" altLang="zh-CN" sz="2400" dirty="0"/>
              <a:t>n</a:t>
            </a:r>
            <a:r>
              <a:rPr lang="zh-CN" altLang="en-US" sz="2400" dirty="0"/>
              <a:t>个点，求出两两曼哈顿距离中的最大值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415417-FDE3-498B-54EE-B16DCA657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511" y="663286"/>
            <a:ext cx="7086064" cy="12537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913DD81-49A9-EB69-AE42-933CCACBC589}"/>
              </a:ext>
            </a:extLst>
          </p:cNvPr>
          <p:cNvSpPr txBox="1"/>
          <p:nvPr/>
        </p:nvSpPr>
        <p:spPr>
          <a:xfrm>
            <a:off x="2049729" y="3246427"/>
            <a:ext cx="9708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解决办法是</a:t>
            </a:r>
            <a:r>
              <a:rPr lang="zh-CN" altLang="en-US" sz="2400" dirty="0">
                <a:solidFill>
                  <a:srgbClr val="FF0000"/>
                </a:solidFill>
              </a:rPr>
              <a:t>去掉绝对值</a:t>
            </a:r>
            <a:r>
              <a:rPr lang="zh-CN" altLang="en-US" sz="2400" dirty="0"/>
              <a:t>，如何去掉绝对值呢？</a:t>
            </a:r>
            <a:endParaRPr lang="en-US" altLang="zh-CN" sz="2400" dirty="0"/>
          </a:p>
          <a:p>
            <a:r>
              <a:rPr lang="en-US" altLang="zh-CN" sz="2400" dirty="0"/>
              <a:t>|x| = max{x, -x};</a:t>
            </a:r>
          </a:p>
          <a:p>
            <a:r>
              <a:rPr lang="en-US" altLang="zh-CN" sz="2400" dirty="0"/>
              <a:t>|x|+|y| = max{x, -x}+max{y, -y} =max{</a:t>
            </a:r>
            <a:r>
              <a:rPr lang="en-US" altLang="zh-CN" sz="2400" dirty="0" err="1"/>
              <a:t>x+y</a:t>
            </a:r>
            <a:r>
              <a:rPr lang="en-US" altLang="zh-CN" sz="2400" dirty="0"/>
              <a:t>, x-y, -</a:t>
            </a:r>
            <a:r>
              <a:rPr lang="en-US" altLang="zh-CN" sz="2400" dirty="0" err="1"/>
              <a:t>x+y</a:t>
            </a:r>
            <a:r>
              <a:rPr lang="en-US" altLang="zh-CN" sz="2400" dirty="0"/>
              <a:t>, -x-y}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461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60718B-B38F-673E-5BF8-8EF938910511}"/>
              </a:ext>
            </a:extLst>
          </p:cNvPr>
          <p:cNvSpPr txBox="1"/>
          <p:nvPr/>
        </p:nvSpPr>
        <p:spPr>
          <a:xfrm>
            <a:off x="1405354" y="417310"/>
            <a:ext cx="593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这里考虑一下二维的情况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D02DE-9B5F-3C20-EE91-AB77C7F7C0CA}"/>
              </a:ext>
            </a:extLst>
          </p:cNvPr>
          <p:cNvSpPr txBox="1"/>
          <p:nvPr/>
        </p:nvSpPr>
        <p:spPr>
          <a:xfrm>
            <a:off x="527775" y="1455701"/>
            <a:ext cx="11531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|x1-x2|+|y1-y2| =</a:t>
            </a:r>
          </a:p>
          <a:p>
            <a:r>
              <a:rPr lang="en-US" altLang="zh-CN" sz="2400" dirty="0"/>
              <a:t>x1-x2+y1-y2</a:t>
            </a:r>
            <a:r>
              <a:rPr lang="zh-CN" altLang="en-US" sz="2400" dirty="0"/>
              <a:t>，</a:t>
            </a:r>
            <a:r>
              <a:rPr lang="en-US" altLang="zh-CN" sz="2400" dirty="0"/>
              <a:t>x1-x2-y1+y2</a:t>
            </a:r>
            <a:r>
              <a:rPr lang="zh-CN" altLang="en-US" sz="2400" dirty="0"/>
              <a:t>，</a:t>
            </a:r>
            <a:r>
              <a:rPr lang="en-US" altLang="zh-CN" sz="2400" dirty="0"/>
              <a:t>-x1+x2+y1-y2</a:t>
            </a:r>
            <a:r>
              <a:rPr lang="zh-CN" altLang="en-US" sz="2400" dirty="0"/>
              <a:t>，</a:t>
            </a:r>
            <a:r>
              <a:rPr lang="en-US" altLang="zh-CN" sz="2400" dirty="0"/>
              <a:t>-x1+x2-y1+y2</a:t>
            </a:r>
            <a:r>
              <a:rPr lang="zh-CN" altLang="en-US" sz="2400" dirty="0"/>
              <a:t>这四个值里面的最大值</a:t>
            </a:r>
            <a:endParaRPr lang="en-US" altLang="zh-CN" sz="2400" dirty="0"/>
          </a:p>
          <a:p>
            <a:r>
              <a:rPr lang="zh-CN" altLang="en-US" sz="2400" dirty="0"/>
              <a:t>也即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x1+y1</a:t>
            </a:r>
            <a:r>
              <a:rPr lang="en-US" altLang="zh-CN" sz="2400" dirty="0"/>
              <a:t>)-(</a:t>
            </a:r>
            <a:r>
              <a:rPr lang="en-US" altLang="zh-CN" sz="2400" dirty="0">
                <a:solidFill>
                  <a:srgbClr val="FF0000"/>
                </a:solidFill>
              </a:rPr>
              <a:t>x2+y2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(x1-y1)-(x2-y2)</a:t>
            </a:r>
            <a:r>
              <a:rPr lang="zh-CN" altLang="en-US" sz="2400" dirty="0"/>
              <a:t>，</a:t>
            </a:r>
            <a:r>
              <a:rPr lang="en-US" altLang="zh-CN" sz="2400" dirty="0"/>
              <a:t>(-x1+y1)-(-x2+y2)</a:t>
            </a:r>
            <a:r>
              <a:rPr lang="zh-CN" altLang="en-US" sz="2400" dirty="0"/>
              <a:t>，</a:t>
            </a:r>
            <a:r>
              <a:rPr lang="en-US" altLang="zh-CN" sz="2400" dirty="0"/>
              <a:t>(-x1-y1)-(-x2-y2)</a:t>
            </a:r>
            <a:r>
              <a:rPr lang="zh-CN" altLang="en-US" sz="2400" dirty="0"/>
              <a:t>里面的最大值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BE67B5-4AB7-A230-1F79-416323EEA1DC}"/>
              </a:ext>
            </a:extLst>
          </p:cNvPr>
          <p:cNvSpPr txBox="1"/>
          <p:nvPr/>
        </p:nvSpPr>
        <p:spPr>
          <a:xfrm>
            <a:off x="1865622" y="3145656"/>
            <a:ext cx="677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注意四项里面的每一项的两个括号里面的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加减情况</a:t>
            </a:r>
            <a:r>
              <a:rPr lang="zh-CN" altLang="en-US" dirty="0"/>
              <a:t>相同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986AD-7B3F-0970-F308-E7394171090F}"/>
              </a:ext>
            </a:extLst>
          </p:cNvPr>
          <p:cNvSpPr txBox="1"/>
          <p:nvPr/>
        </p:nvSpPr>
        <p:spPr>
          <a:xfrm>
            <a:off x="1178286" y="3635283"/>
            <a:ext cx="11224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考虑答案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=max |xi-</a:t>
            </a:r>
            <a:r>
              <a:rPr lang="en-US" altLang="zh-CN" sz="2400" dirty="0" err="1"/>
              <a:t>xj</a:t>
            </a:r>
            <a:r>
              <a:rPr lang="en-US" altLang="zh-CN" sz="2400" dirty="0"/>
              <a:t>|+|</a:t>
            </a:r>
            <a:r>
              <a:rPr lang="en-US" altLang="zh-CN" sz="2400" dirty="0" err="1"/>
              <a:t>yi-yj</a:t>
            </a:r>
            <a:r>
              <a:rPr lang="en-US" altLang="zh-CN" sz="2400" dirty="0"/>
              <a:t>|=max </a:t>
            </a:r>
            <a:r>
              <a:rPr lang="zh-CN" altLang="en-US" sz="2400" dirty="0"/>
              <a:t>四项里面的最大值</a:t>
            </a:r>
            <a:r>
              <a:rPr lang="en-US" altLang="zh-CN" sz="2400" dirty="0"/>
              <a:t>=</a:t>
            </a:r>
          </a:p>
          <a:p>
            <a:r>
              <a:rPr lang="en-US" altLang="zh-CN" sz="2400" dirty="0"/>
              <a:t>max (</a:t>
            </a:r>
            <a:r>
              <a:rPr lang="en-US" altLang="zh-CN" sz="2400" dirty="0" err="1"/>
              <a:t>xi+yi</a:t>
            </a:r>
            <a:r>
              <a:rPr lang="en-US" altLang="zh-CN" sz="2400" dirty="0"/>
              <a:t>)-(</a:t>
            </a:r>
            <a:r>
              <a:rPr lang="en-US" altLang="zh-CN" sz="2400" dirty="0" err="1"/>
              <a:t>xj+yj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max (-xi-</a:t>
            </a:r>
            <a:r>
              <a:rPr lang="en-US" altLang="zh-CN" sz="2400" dirty="0" err="1"/>
              <a:t>yi</a:t>
            </a:r>
            <a:r>
              <a:rPr lang="en-US" altLang="zh-CN" sz="2400" dirty="0"/>
              <a:t>)-(-</a:t>
            </a:r>
            <a:r>
              <a:rPr lang="en-US" altLang="zh-CN" sz="2400" dirty="0" err="1"/>
              <a:t>xj-yj</a:t>
            </a:r>
            <a:r>
              <a:rPr lang="en-US" altLang="zh-CN" sz="2400" dirty="0"/>
              <a:t>)</a:t>
            </a:r>
            <a:r>
              <a:rPr lang="zh-CN" altLang="en-US" sz="2400" dirty="0"/>
              <a:t>这四个最大值里面的最大值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74E672-5B19-F080-EDDD-886CAA54A7B9}"/>
              </a:ext>
            </a:extLst>
          </p:cNvPr>
          <p:cNvSpPr txBox="1"/>
          <p:nvPr/>
        </p:nvSpPr>
        <p:spPr>
          <a:xfrm>
            <a:off x="1092369" y="4817476"/>
            <a:ext cx="946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观察</a:t>
            </a:r>
            <a:r>
              <a:rPr lang="en-US" altLang="zh-CN" sz="2000" dirty="0"/>
              <a:t>max(</a:t>
            </a:r>
            <a:r>
              <a:rPr lang="en-US" altLang="zh-CN" sz="2000" dirty="0" err="1"/>
              <a:t>xi+yi</a:t>
            </a:r>
            <a:r>
              <a:rPr lang="en-US" altLang="zh-CN" sz="2000" dirty="0"/>
              <a:t>)-(</a:t>
            </a:r>
            <a:r>
              <a:rPr lang="en-US" altLang="zh-CN" sz="2000" dirty="0" err="1"/>
              <a:t>xj+yj</a:t>
            </a:r>
            <a:r>
              <a:rPr lang="en-US" altLang="zh-CN" sz="2000" dirty="0"/>
              <a:t>)(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!=j)</a:t>
            </a:r>
            <a:r>
              <a:rPr lang="zh-CN" altLang="en-US" sz="2000" dirty="0"/>
              <a:t>，它就相当于</a:t>
            </a:r>
            <a:r>
              <a:rPr lang="en-US" altLang="zh-CN" sz="2000" dirty="0"/>
              <a:t>max(</a:t>
            </a:r>
            <a:r>
              <a:rPr lang="en-US" altLang="zh-CN" sz="2000" dirty="0" err="1"/>
              <a:t>xi+yi</a:t>
            </a:r>
            <a:r>
              <a:rPr lang="en-US" altLang="zh-CN" sz="2000" dirty="0"/>
              <a:t>) – min(</a:t>
            </a:r>
            <a:r>
              <a:rPr lang="en-US" altLang="zh-CN" sz="2000" dirty="0" err="1"/>
              <a:t>xj+yj</a:t>
            </a:r>
            <a:r>
              <a:rPr lang="en-US" altLang="zh-CN" sz="2000" dirty="0"/>
              <a:t>)</a:t>
            </a:r>
            <a:r>
              <a:rPr lang="zh-CN" altLang="en-US" sz="2000" dirty="0"/>
              <a:t>，这只需要在输入的时候得到所有的</a:t>
            </a:r>
            <a:r>
              <a:rPr lang="en-US" altLang="zh-CN" sz="2000" dirty="0" err="1"/>
              <a:t>xi+yi</a:t>
            </a:r>
            <a:r>
              <a:rPr lang="zh-CN" altLang="en-US" sz="2000" dirty="0"/>
              <a:t>，然后输入结束后对其排序，取最大减最小即可；</a:t>
            </a:r>
            <a:endParaRPr lang="en-US" altLang="zh-CN" sz="2000" dirty="0"/>
          </a:p>
          <a:p>
            <a:r>
              <a:rPr lang="zh-CN" altLang="en-US" sz="2000" dirty="0"/>
              <a:t>其余三项类似</a:t>
            </a:r>
          </a:p>
        </p:txBody>
      </p:sp>
    </p:spTree>
    <p:extLst>
      <p:ext uri="{BB962C8B-B14F-4D97-AF65-F5344CB8AC3E}">
        <p14:creationId xmlns:p14="http://schemas.microsoft.com/office/powerpoint/2010/main" val="14218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B4F81E9-6423-8619-B9E0-542B664CFF20}"/>
              </a:ext>
            </a:extLst>
          </p:cNvPr>
          <p:cNvSpPr txBox="1"/>
          <p:nvPr/>
        </p:nvSpPr>
        <p:spPr>
          <a:xfrm>
            <a:off x="4365391" y="2505670"/>
            <a:ext cx="3461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15113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306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逸君</dc:creator>
  <cp:lastModifiedBy>张 逸君</cp:lastModifiedBy>
  <cp:revision>20</cp:revision>
  <dcterms:created xsi:type="dcterms:W3CDTF">2022-12-04T06:31:56Z</dcterms:created>
  <dcterms:modified xsi:type="dcterms:W3CDTF">2022-12-04T07:26:54Z</dcterms:modified>
</cp:coreProperties>
</file>