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70" r:id="rId4"/>
    <p:sldId id="272" r:id="rId5"/>
    <p:sldId id="263"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AB8F"/>
    <a:srgbClr val="52787A"/>
    <a:srgbClr val="564D38"/>
    <a:srgbClr val="F9F8F4"/>
    <a:srgbClr val="E7E0CE"/>
    <a:srgbClr val="EBA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56352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2582235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1526951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4143229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1739700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849960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1713442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3224940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3178890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2077108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4E38E1-BB61-4A4A-975D-2A6DCA6C5418}"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780828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8F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E38E1-BB61-4A4A-975D-2A6DCA6C5418}" type="datetimeFigureOut">
              <a:rPr lang="zh-CN" altLang="en-US" smtClean="0"/>
              <a:t>2022/12/6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73C13-E493-493B-801B-66D83BAE1AE3}" type="slidenum">
              <a:rPr lang="zh-CN" altLang="en-US" smtClean="0"/>
              <a:t>‹#›</a:t>
            </a:fld>
            <a:endParaRPr lang="zh-CN" altLang="en-US"/>
          </a:p>
        </p:txBody>
      </p:sp>
    </p:spTree>
    <p:extLst>
      <p:ext uri="{BB962C8B-B14F-4D97-AF65-F5344CB8AC3E}">
        <p14:creationId xmlns:p14="http://schemas.microsoft.com/office/powerpoint/2010/main" val="46831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4470399"/>
            <a:ext cx="4074565" cy="2555711"/>
            <a:chOff x="0" y="4470399"/>
            <a:chExt cx="4074565" cy="2555711"/>
          </a:xfrm>
        </p:grpSpPr>
        <p:sp>
          <p:nvSpPr>
            <p:cNvPr id="3" name="任意多边形 2"/>
            <p:cNvSpPr/>
            <p:nvPr/>
          </p:nvSpPr>
          <p:spPr>
            <a:xfrm>
              <a:off x="0" y="4470399"/>
              <a:ext cx="3638854" cy="240071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1" h="2346051">
                  <a:moveTo>
                    <a:pt x="914344" y="1091"/>
                  </a:moveTo>
                  <a:cubicBezTo>
                    <a:pt x="1423084" y="17657"/>
                    <a:pt x="1952843" y="222610"/>
                    <a:pt x="2430863" y="596106"/>
                  </a:cubicBezTo>
                  <a:cubicBezTo>
                    <a:pt x="3174449" y="1177101"/>
                    <a:pt x="3830778" y="1805516"/>
                    <a:pt x="3438830" y="2307077"/>
                  </a:cubicBezTo>
                  <a:lnTo>
                    <a:pt x="3401736" y="2346051"/>
                  </a:lnTo>
                  <a:lnTo>
                    <a:pt x="0" y="2346051"/>
                  </a:lnTo>
                  <a:lnTo>
                    <a:pt x="0" y="199042"/>
                  </a:lnTo>
                  <a:lnTo>
                    <a:pt x="98382" y="151316"/>
                  </a:lnTo>
                  <a:cubicBezTo>
                    <a:pt x="355565" y="40829"/>
                    <a:pt x="631711" y="-8113"/>
                    <a:pt x="914344" y="1091"/>
                  </a:cubicBezTo>
                  <a:close/>
                </a:path>
              </a:pathLst>
            </a:custGeom>
            <a:solidFill>
              <a:srgbClr val="52787A">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21323206">
              <a:off x="73888" y="4671667"/>
              <a:ext cx="4000677" cy="235444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758387" y="5246587"/>
              <a:ext cx="1142424" cy="848335"/>
            </a:xfrm>
            <a:custGeom>
              <a:avLst/>
              <a:gdLst>
                <a:gd name="connsiteX0" fmla="*/ 0 w 550333"/>
                <a:gd name="connsiteY0" fmla="*/ 287867 h 364067"/>
                <a:gd name="connsiteX1" fmla="*/ 245533 w 550333"/>
                <a:gd name="connsiteY1" fmla="*/ 0 h 364067"/>
                <a:gd name="connsiteX2" fmla="*/ 550333 w 550333"/>
                <a:gd name="connsiteY2" fmla="*/ 364067 h 364067"/>
                <a:gd name="connsiteX3" fmla="*/ 0 w 550333"/>
                <a:gd name="connsiteY3" fmla="*/ 287867 h 364067"/>
                <a:gd name="connsiteX0" fmla="*/ 0 w 554758"/>
                <a:gd name="connsiteY0" fmla="*/ 287867 h 380937"/>
                <a:gd name="connsiteX1" fmla="*/ 245533 w 554758"/>
                <a:gd name="connsiteY1" fmla="*/ 0 h 380937"/>
                <a:gd name="connsiteX2" fmla="*/ 550333 w 554758"/>
                <a:gd name="connsiteY2" fmla="*/ 364067 h 380937"/>
                <a:gd name="connsiteX3" fmla="*/ 0 w 554758"/>
                <a:gd name="connsiteY3" fmla="*/ 287867 h 380937"/>
                <a:gd name="connsiteX0" fmla="*/ 0 w 556881"/>
                <a:gd name="connsiteY0" fmla="*/ 287867 h 404820"/>
                <a:gd name="connsiteX1" fmla="*/ 245533 w 556881"/>
                <a:gd name="connsiteY1" fmla="*/ 0 h 404820"/>
                <a:gd name="connsiteX2" fmla="*/ 550333 w 556881"/>
                <a:gd name="connsiteY2" fmla="*/ 364067 h 404820"/>
                <a:gd name="connsiteX3" fmla="*/ 0 w 556881"/>
                <a:gd name="connsiteY3" fmla="*/ 287867 h 404820"/>
                <a:gd name="connsiteX0" fmla="*/ 0 w 499499"/>
                <a:gd name="connsiteY0" fmla="*/ 287867 h 380660"/>
                <a:gd name="connsiteX1" fmla="*/ 245533 w 499499"/>
                <a:gd name="connsiteY1" fmla="*/ 0 h 380660"/>
                <a:gd name="connsiteX2" fmla="*/ 491389 w 499499"/>
                <a:gd name="connsiteY2" fmla="*/ 332861 h 380660"/>
                <a:gd name="connsiteX3" fmla="*/ 0 w 499499"/>
                <a:gd name="connsiteY3" fmla="*/ 287867 h 380660"/>
                <a:gd name="connsiteX0" fmla="*/ 5364 w 502098"/>
                <a:gd name="connsiteY0" fmla="*/ 288039 h 380832"/>
                <a:gd name="connsiteX1" fmla="*/ 250897 w 502098"/>
                <a:gd name="connsiteY1" fmla="*/ 172 h 380832"/>
                <a:gd name="connsiteX2" fmla="*/ 496753 w 502098"/>
                <a:gd name="connsiteY2" fmla="*/ 333033 h 380832"/>
                <a:gd name="connsiteX3" fmla="*/ 5364 w 502098"/>
                <a:gd name="connsiteY3" fmla="*/ 288039 h 380832"/>
                <a:gd name="connsiteX0" fmla="*/ 6042 w 503451"/>
                <a:gd name="connsiteY0" fmla="*/ 291633 h 384426"/>
                <a:gd name="connsiteX1" fmla="*/ 251575 w 503451"/>
                <a:gd name="connsiteY1" fmla="*/ 3766 h 384426"/>
                <a:gd name="connsiteX2" fmla="*/ 497431 w 503451"/>
                <a:gd name="connsiteY2" fmla="*/ 336627 h 384426"/>
                <a:gd name="connsiteX3" fmla="*/ 6042 w 503451"/>
                <a:gd name="connsiteY3" fmla="*/ 291633 h 384426"/>
                <a:gd name="connsiteX0" fmla="*/ 6576 w 502883"/>
                <a:gd name="connsiteY0" fmla="*/ 254042 h 319353"/>
                <a:gd name="connsiteX1" fmla="*/ 234772 w 502883"/>
                <a:gd name="connsiteY1" fmla="*/ 4315 h 319353"/>
                <a:gd name="connsiteX2" fmla="*/ 497965 w 502883"/>
                <a:gd name="connsiteY2" fmla="*/ 299036 h 319353"/>
                <a:gd name="connsiteX3" fmla="*/ 6576 w 502883"/>
                <a:gd name="connsiteY3" fmla="*/ 254042 h 319353"/>
                <a:gd name="connsiteX0" fmla="*/ 6576 w 502883"/>
                <a:gd name="connsiteY0" fmla="*/ 254042 h 364273"/>
                <a:gd name="connsiteX1" fmla="*/ 234772 w 502883"/>
                <a:gd name="connsiteY1" fmla="*/ 4315 h 364273"/>
                <a:gd name="connsiteX2" fmla="*/ 497965 w 502883"/>
                <a:gd name="connsiteY2" fmla="*/ 299036 h 364273"/>
                <a:gd name="connsiteX3" fmla="*/ 6576 w 502883"/>
                <a:gd name="connsiteY3" fmla="*/ 254042 h 364273"/>
                <a:gd name="connsiteX0" fmla="*/ 6576 w 502883"/>
                <a:gd name="connsiteY0" fmla="*/ 254042 h 318227"/>
                <a:gd name="connsiteX1" fmla="*/ 234772 w 502883"/>
                <a:gd name="connsiteY1" fmla="*/ 4315 h 318227"/>
                <a:gd name="connsiteX2" fmla="*/ 497965 w 502883"/>
                <a:gd name="connsiteY2" fmla="*/ 299036 h 318227"/>
                <a:gd name="connsiteX3" fmla="*/ 6576 w 502883"/>
                <a:gd name="connsiteY3" fmla="*/ 254042 h 318227"/>
                <a:gd name="connsiteX0" fmla="*/ 7499 w 503806"/>
                <a:gd name="connsiteY0" fmla="*/ 256793 h 356445"/>
                <a:gd name="connsiteX1" fmla="*/ 235695 w 503806"/>
                <a:gd name="connsiteY1" fmla="*/ 7066 h 356445"/>
                <a:gd name="connsiteX2" fmla="*/ 498888 w 503806"/>
                <a:gd name="connsiteY2" fmla="*/ 301787 h 356445"/>
                <a:gd name="connsiteX3" fmla="*/ 7499 w 503806"/>
                <a:gd name="connsiteY3" fmla="*/ 256793 h 356445"/>
                <a:gd name="connsiteX0" fmla="*/ 3419 w 424423"/>
                <a:gd name="connsiteY0" fmla="*/ 249803 h 299206"/>
                <a:gd name="connsiteX1" fmla="*/ 231615 w 424423"/>
                <a:gd name="connsiteY1" fmla="*/ 76 h 299206"/>
                <a:gd name="connsiteX2" fmla="*/ 418527 w 424423"/>
                <a:gd name="connsiteY2" fmla="*/ 277460 h 299206"/>
                <a:gd name="connsiteX3" fmla="*/ 3419 w 424423"/>
                <a:gd name="connsiteY3" fmla="*/ 249803 h 299206"/>
                <a:gd name="connsiteX0" fmla="*/ 3419 w 443266"/>
                <a:gd name="connsiteY0" fmla="*/ 249803 h 328404"/>
                <a:gd name="connsiteX1" fmla="*/ 231615 w 443266"/>
                <a:gd name="connsiteY1" fmla="*/ 76 h 328404"/>
                <a:gd name="connsiteX2" fmla="*/ 418527 w 443266"/>
                <a:gd name="connsiteY2" fmla="*/ 277460 h 328404"/>
                <a:gd name="connsiteX3" fmla="*/ 3419 w 443266"/>
                <a:gd name="connsiteY3" fmla="*/ 249803 h 328404"/>
                <a:gd name="connsiteX0" fmla="*/ 5963 w 456159"/>
                <a:gd name="connsiteY0" fmla="*/ 249803 h 328404"/>
                <a:gd name="connsiteX1" fmla="*/ 234159 w 456159"/>
                <a:gd name="connsiteY1" fmla="*/ 76 h 328404"/>
                <a:gd name="connsiteX2" fmla="*/ 421071 w 456159"/>
                <a:gd name="connsiteY2" fmla="*/ 277460 h 328404"/>
                <a:gd name="connsiteX3" fmla="*/ 5963 w 456159"/>
                <a:gd name="connsiteY3" fmla="*/ 249803 h 328404"/>
                <a:gd name="connsiteX0" fmla="*/ 7001 w 457197"/>
                <a:gd name="connsiteY0" fmla="*/ 249820 h 339505"/>
                <a:gd name="connsiteX1" fmla="*/ 235197 w 457197"/>
                <a:gd name="connsiteY1" fmla="*/ 93 h 339505"/>
                <a:gd name="connsiteX2" fmla="*/ 422109 w 457197"/>
                <a:gd name="connsiteY2" fmla="*/ 277477 h 339505"/>
                <a:gd name="connsiteX3" fmla="*/ 7001 w 457197"/>
                <a:gd name="connsiteY3" fmla="*/ 249820 h 339505"/>
              </a:gdLst>
              <a:ahLst/>
              <a:cxnLst>
                <a:cxn ang="0">
                  <a:pos x="connsiteX0" y="connsiteY0"/>
                </a:cxn>
                <a:cxn ang="0">
                  <a:pos x="connsiteX1" y="connsiteY1"/>
                </a:cxn>
                <a:cxn ang="0">
                  <a:pos x="connsiteX2" y="connsiteY2"/>
                </a:cxn>
                <a:cxn ang="0">
                  <a:pos x="connsiteX3" y="connsiteY3"/>
                </a:cxn>
              </a:cxnLst>
              <a:rect l="l" t="t" r="r" b="b"/>
              <a:pathLst>
                <a:path w="457197" h="339505">
                  <a:moveTo>
                    <a:pt x="7001" y="249820"/>
                  </a:moveTo>
                  <a:cubicBezTo>
                    <a:pt x="-27619" y="161981"/>
                    <a:pt x="68928" y="-4516"/>
                    <a:pt x="235197" y="93"/>
                  </a:cubicBezTo>
                  <a:cubicBezTo>
                    <a:pt x="401466" y="4702"/>
                    <a:pt x="519086" y="169977"/>
                    <a:pt x="422109" y="277477"/>
                  </a:cubicBezTo>
                  <a:cubicBezTo>
                    <a:pt x="325132" y="384977"/>
                    <a:pt x="41621" y="337659"/>
                    <a:pt x="7001" y="249820"/>
                  </a:cubicBezTo>
                  <a:close/>
                </a:path>
              </a:pathLst>
            </a:custGeom>
            <a:solidFill>
              <a:srgbClr val="94AB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807247" y="-143937"/>
            <a:ext cx="4390598" cy="2008985"/>
            <a:chOff x="7807247" y="-143937"/>
            <a:chExt cx="4390598" cy="2008985"/>
          </a:xfrm>
        </p:grpSpPr>
        <p:sp>
          <p:nvSpPr>
            <p:cNvPr id="6" name="任意多边形 5"/>
            <p:cNvSpPr/>
            <p:nvPr/>
          </p:nvSpPr>
          <p:spPr>
            <a:xfrm rot="10800000">
              <a:off x="7807247" y="-7090"/>
              <a:ext cx="4390598" cy="1599527"/>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1219591 w 3526350"/>
                <a:gd name="connsiteY0" fmla="*/ 23066 h 2280473"/>
                <a:gd name="connsiteX1" fmla="*/ 2430863 w 3526350"/>
                <a:gd name="connsiteY1" fmla="*/ 530528 h 2280473"/>
                <a:gd name="connsiteX2" fmla="*/ 3438830 w 3526350"/>
                <a:gd name="connsiteY2" fmla="*/ 2241499 h 2280473"/>
                <a:gd name="connsiteX3" fmla="*/ 3401736 w 3526350"/>
                <a:gd name="connsiteY3" fmla="*/ 2280473 h 2280473"/>
                <a:gd name="connsiteX4" fmla="*/ 0 w 3526350"/>
                <a:gd name="connsiteY4" fmla="*/ 2280473 h 2280473"/>
                <a:gd name="connsiteX5" fmla="*/ 0 w 3526350"/>
                <a:gd name="connsiteY5" fmla="*/ 133464 h 2280473"/>
                <a:gd name="connsiteX6" fmla="*/ 1219591 w 3526350"/>
                <a:gd name="connsiteY6" fmla="*/ 23066 h 2280473"/>
                <a:gd name="connsiteX0" fmla="*/ 1219591 w 3526350"/>
                <a:gd name="connsiteY0" fmla="*/ 94455 h 2351862"/>
                <a:gd name="connsiteX1" fmla="*/ 2430863 w 3526350"/>
                <a:gd name="connsiteY1" fmla="*/ 601917 h 2351862"/>
                <a:gd name="connsiteX2" fmla="*/ 3438830 w 3526350"/>
                <a:gd name="connsiteY2" fmla="*/ 2312888 h 2351862"/>
                <a:gd name="connsiteX3" fmla="*/ 3401736 w 3526350"/>
                <a:gd name="connsiteY3" fmla="*/ 2351862 h 2351862"/>
                <a:gd name="connsiteX4" fmla="*/ 0 w 3526350"/>
                <a:gd name="connsiteY4" fmla="*/ 2351862 h 2351862"/>
                <a:gd name="connsiteX5" fmla="*/ 0 w 3526350"/>
                <a:gd name="connsiteY5" fmla="*/ 204853 h 2351862"/>
                <a:gd name="connsiteX6" fmla="*/ 1219591 w 3526350"/>
                <a:gd name="connsiteY6" fmla="*/ 94455 h 2351862"/>
                <a:gd name="connsiteX0" fmla="*/ 1219591 w 3526350"/>
                <a:gd name="connsiteY0" fmla="*/ 112312 h 2369719"/>
                <a:gd name="connsiteX1" fmla="*/ 2430863 w 3526350"/>
                <a:gd name="connsiteY1" fmla="*/ 619774 h 2369719"/>
                <a:gd name="connsiteX2" fmla="*/ 3438830 w 3526350"/>
                <a:gd name="connsiteY2" fmla="*/ 2330745 h 2369719"/>
                <a:gd name="connsiteX3" fmla="*/ 3401736 w 3526350"/>
                <a:gd name="connsiteY3" fmla="*/ 2369719 h 2369719"/>
                <a:gd name="connsiteX4" fmla="*/ 0 w 3526350"/>
                <a:gd name="connsiteY4" fmla="*/ 2369719 h 2369719"/>
                <a:gd name="connsiteX5" fmla="*/ 0 w 3526350"/>
                <a:gd name="connsiteY5" fmla="*/ 222710 h 2369719"/>
                <a:gd name="connsiteX6" fmla="*/ 1219591 w 3526350"/>
                <a:gd name="connsiteY6" fmla="*/ 112312 h 2369719"/>
                <a:gd name="connsiteX0" fmla="*/ 1219591 w 3526350"/>
                <a:gd name="connsiteY0" fmla="*/ 98060 h 2355467"/>
                <a:gd name="connsiteX1" fmla="*/ 2430863 w 3526350"/>
                <a:gd name="connsiteY1" fmla="*/ 605522 h 2355467"/>
                <a:gd name="connsiteX2" fmla="*/ 3438830 w 3526350"/>
                <a:gd name="connsiteY2" fmla="*/ 2316493 h 2355467"/>
                <a:gd name="connsiteX3" fmla="*/ 3401736 w 3526350"/>
                <a:gd name="connsiteY3" fmla="*/ 2355467 h 2355467"/>
                <a:gd name="connsiteX4" fmla="*/ 0 w 3526350"/>
                <a:gd name="connsiteY4" fmla="*/ 2355467 h 2355467"/>
                <a:gd name="connsiteX5" fmla="*/ 0 w 3526350"/>
                <a:gd name="connsiteY5" fmla="*/ 208458 h 2355467"/>
                <a:gd name="connsiteX6" fmla="*/ 1219591 w 3526350"/>
                <a:gd name="connsiteY6" fmla="*/ 98060 h 2355467"/>
                <a:gd name="connsiteX0" fmla="*/ 1219591 w 3553207"/>
                <a:gd name="connsiteY0" fmla="*/ 122347 h 2379754"/>
                <a:gd name="connsiteX1" fmla="*/ 2749382 w 3553207"/>
                <a:gd name="connsiteY1" fmla="*/ 804914 h 2379754"/>
                <a:gd name="connsiteX2" fmla="*/ 3438830 w 3553207"/>
                <a:gd name="connsiteY2" fmla="*/ 2340780 h 2379754"/>
                <a:gd name="connsiteX3" fmla="*/ 3401736 w 3553207"/>
                <a:gd name="connsiteY3" fmla="*/ 2379754 h 2379754"/>
                <a:gd name="connsiteX4" fmla="*/ 0 w 3553207"/>
                <a:gd name="connsiteY4" fmla="*/ 2379754 h 2379754"/>
                <a:gd name="connsiteX5" fmla="*/ 0 w 3553207"/>
                <a:gd name="connsiteY5" fmla="*/ 232745 h 2379754"/>
                <a:gd name="connsiteX6" fmla="*/ 1219591 w 3553207"/>
                <a:gd name="connsiteY6" fmla="*/ 122347 h 2379754"/>
                <a:gd name="connsiteX0" fmla="*/ 1219591 w 3556981"/>
                <a:gd name="connsiteY0" fmla="*/ 122347 h 2379754"/>
                <a:gd name="connsiteX1" fmla="*/ 2749382 w 3556981"/>
                <a:gd name="connsiteY1" fmla="*/ 804914 h 2379754"/>
                <a:gd name="connsiteX2" fmla="*/ 3438830 w 3556981"/>
                <a:gd name="connsiteY2" fmla="*/ 2340780 h 2379754"/>
                <a:gd name="connsiteX3" fmla="*/ 3401736 w 3556981"/>
                <a:gd name="connsiteY3" fmla="*/ 2379754 h 2379754"/>
                <a:gd name="connsiteX4" fmla="*/ 0 w 3556981"/>
                <a:gd name="connsiteY4" fmla="*/ 2379754 h 2379754"/>
                <a:gd name="connsiteX5" fmla="*/ 0 w 3556981"/>
                <a:gd name="connsiteY5" fmla="*/ 232745 h 2379754"/>
                <a:gd name="connsiteX6" fmla="*/ 1219591 w 3556981"/>
                <a:gd name="connsiteY6" fmla="*/ 122347 h 2379754"/>
                <a:gd name="connsiteX0" fmla="*/ 1219591 w 3556981"/>
                <a:gd name="connsiteY0" fmla="*/ 5508 h 2262915"/>
                <a:gd name="connsiteX1" fmla="*/ 2749382 w 3556981"/>
                <a:gd name="connsiteY1" fmla="*/ 688075 h 2262915"/>
                <a:gd name="connsiteX2" fmla="*/ 3438830 w 3556981"/>
                <a:gd name="connsiteY2" fmla="*/ 2223941 h 2262915"/>
                <a:gd name="connsiteX3" fmla="*/ 3401736 w 3556981"/>
                <a:gd name="connsiteY3" fmla="*/ 2262915 h 2262915"/>
                <a:gd name="connsiteX4" fmla="*/ 0 w 3556981"/>
                <a:gd name="connsiteY4" fmla="*/ 2262915 h 2262915"/>
                <a:gd name="connsiteX5" fmla="*/ 0 w 3556981"/>
                <a:gd name="connsiteY5" fmla="*/ 477060 h 2262915"/>
                <a:gd name="connsiteX6" fmla="*/ 1219591 w 3556981"/>
                <a:gd name="connsiteY6" fmla="*/ 5508 h 2262915"/>
                <a:gd name="connsiteX0" fmla="*/ 1219591 w 3556981"/>
                <a:gd name="connsiteY0" fmla="*/ 4064 h 2261471"/>
                <a:gd name="connsiteX1" fmla="*/ 2749382 w 3556981"/>
                <a:gd name="connsiteY1" fmla="*/ 686631 h 2261471"/>
                <a:gd name="connsiteX2" fmla="*/ 3438830 w 3556981"/>
                <a:gd name="connsiteY2" fmla="*/ 2222497 h 2261471"/>
                <a:gd name="connsiteX3" fmla="*/ 3401736 w 3556981"/>
                <a:gd name="connsiteY3" fmla="*/ 2261471 h 2261471"/>
                <a:gd name="connsiteX4" fmla="*/ 0 w 3556981"/>
                <a:gd name="connsiteY4" fmla="*/ 2261471 h 2261471"/>
                <a:gd name="connsiteX5" fmla="*/ 0 w 3556981"/>
                <a:gd name="connsiteY5" fmla="*/ 475616 h 2261471"/>
                <a:gd name="connsiteX6" fmla="*/ 1219591 w 3556981"/>
                <a:gd name="connsiteY6" fmla="*/ 4064 h 22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981" h="2261471">
                  <a:moveTo>
                    <a:pt x="1219591" y="4064"/>
                  </a:moveTo>
                  <a:cubicBezTo>
                    <a:pt x="1677821" y="39233"/>
                    <a:pt x="2319786" y="338779"/>
                    <a:pt x="2749382" y="686631"/>
                  </a:cubicBezTo>
                  <a:cubicBezTo>
                    <a:pt x="3155830" y="1015740"/>
                    <a:pt x="3830778" y="1720936"/>
                    <a:pt x="3438830" y="2222497"/>
                  </a:cubicBezTo>
                  <a:lnTo>
                    <a:pt x="3401736" y="2261471"/>
                  </a:lnTo>
                  <a:lnTo>
                    <a:pt x="0" y="2261471"/>
                  </a:lnTo>
                  <a:lnTo>
                    <a:pt x="0" y="475616"/>
                  </a:lnTo>
                  <a:cubicBezTo>
                    <a:pt x="342618" y="165046"/>
                    <a:pt x="761361" y="-31105"/>
                    <a:pt x="1219591" y="4064"/>
                  </a:cubicBezTo>
                  <a:close/>
                </a:path>
              </a:pathLst>
            </a:custGeom>
            <a:solidFill>
              <a:srgbClr val="94AB8F">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6"/>
            <p:cNvSpPr/>
            <p:nvPr/>
          </p:nvSpPr>
          <p:spPr>
            <a:xfrm rot="10523206">
              <a:off x="8594465" y="-143937"/>
              <a:ext cx="3535215" cy="2008985"/>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5278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3267779" y="2503722"/>
            <a:ext cx="5582652" cy="646331"/>
          </a:xfrm>
          <a:prstGeom prst="rect">
            <a:avLst/>
          </a:prstGeom>
          <a:noFill/>
        </p:spPr>
        <p:txBody>
          <a:bodyPr wrap="square" rtlCol="0">
            <a:spAutoFit/>
          </a:bodyPr>
          <a:lstStyle/>
          <a:p>
            <a:pPr algn="dist"/>
            <a:r>
              <a:rPr lang="en-US" altLang="zh-CN" sz="3600" dirty="0">
                <a:solidFill>
                  <a:srgbClr val="564D38"/>
                </a:solidFill>
                <a:latin typeface="微软雅黑" panose="020B0503020204020204" pitchFamily="34" charset="-122"/>
                <a:ea typeface="微软雅黑" panose="020B0503020204020204" pitchFamily="34" charset="-122"/>
              </a:rPr>
              <a:t>E5-D </a:t>
            </a:r>
            <a:r>
              <a:rPr lang="zh-CN" altLang="en-US" sz="3600" dirty="0">
                <a:solidFill>
                  <a:srgbClr val="564D38"/>
                </a:solidFill>
                <a:latin typeface="微软雅黑" panose="020B0503020204020204" pitchFamily="34" charset="-122"/>
                <a:ea typeface="微软雅黑" panose="020B0503020204020204" pitchFamily="34" charset="-122"/>
              </a:rPr>
              <a:t>直直的多边形面积</a:t>
            </a:r>
          </a:p>
        </p:txBody>
      </p:sp>
      <p:sp>
        <p:nvSpPr>
          <p:cNvPr id="15" name="文本框 14"/>
          <p:cNvSpPr txBox="1"/>
          <p:nvPr/>
        </p:nvSpPr>
        <p:spPr>
          <a:xfrm>
            <a:off x="2364610" y="3683940"/>
            <a:ext cx="7388990" cy="458908"/>
          </a:xfrm>
          <a:prstGeom prst="rect">
            <a:avLst/>
          </a:prstGeom>
          <a:noFill/>
        </p:spPr>
        <p:txBody>
          <a:bodyPr wrap="square" rtlCol="0">
            <a:spAutoFit/>
          </a:bodyPr>
          <a:lstStyle/>
          <a:p>
            <a:pPr algn="ctr">
              <a:lnSpc>
                <a:spcPct val="150000"/>
              </a:lnSpc>
            </a:pPr>
            <a:r>
              <a:rPr lang="en-US" altLang="zh-CN" dirty="0">
                <a:solidFill>
                  <a:srgbClr val="564D38"/>
                </a:solidFill>
                <a:latin typeface="微软雅黑" panose="020B0503020204020204" pitchFamily="34" charset="-122"/>
                <a:ea typeface="微软雅黑" panose="020B0503020204020204" pitchFamily="34" charset="-122"/>
              </a:rPr>
              <a:t>20377101 </a:t>
            </a:r>
            <a:r>
              <a:rPr lang="zh-CN" altLang="en-US" dirty="0">
                <a:solidFill>
                  <a:srgbClr val="564D38"/>
                </a:solidFill>
                <a:latin typeface="微软雅黑" panose="020B0503020204020204" pitchFamily="34" charset="-122"/>
                <a:ea typeface="微软雅黑" panose="020B0503020204020204" pitchFamily="34" charset="-122"/>
              </a:rPr>
              <a:t>韩佳彤</a:t>
            </a:r>
            <a:endParaRPr lang="en-US" altLang="zh-CN" dirty="0">
              <a:solidFill>
                <a:srgbClr val="564D38"/>
              </a:solidFill>
              <a:latin typeface="微软雅黑" panose="020B0503020204020204" pitchFamily="34" charset="-122"/>
              <a:ea typeface="微软雅黑" panose="020B0503020204020204" pitchFamily="34" charset="-122"/>
            </a:endParaRPr>
          </a:p>
        </p:txBody>
      </p:sp>
      <p:sp>
        <p:nvSpPr>
          <p:cNvPr id="18" name="矩形 17"/>
          <p:cNvSpPr/>
          <p:nvPr/>
        </p:nvSpPr>
        <p:spPr>
          <a:xfrm>
            <a:off x="5625123" y="4597484"/>
            <a:ext cx="999504" cy="338554"/>
          </a:xfrm>
          <a:prstGeom prst="rect">
            <a:avLst/>
          </a:prstGeom>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SENYAN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0943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4470399"/>
            <a:ext cx="4074565" cy="2555711"/>
            <a:chOff x="0" y="4470399"/>
            <a:chExt cx="4074565" cy="2555711"/>
          </a:xfrm>
        </p:grpSpPr>
        <p:sp>
          <p:nvSpPr>
            <p:cNvPr id="3" name="任意多边形 2"/>
            <p:cNvSpPr/>
            <p:nvPr/>
          </p:nvSpPr>
          <p:spPr>
            <a:xfrm>
              <a:off x="0" y="4470399"/>
              <a:ext cx="3638854" cy="240071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1" h="2346051">
                  <a:moveTo>
                    <a:pt x="914344" y="1091"/>
                  </a:moveTo>
                  <a:cubicBezTo>
                    <a:pt x="1423084" y="17657"/>
                    <a:pt x="1952843" y="222610"/>
                    <a:pt x="2430863" y="596106"/>
                  </a:cubicBezTo>
                  <a:cubicBezTo>
                    <a:pt x="3174449" y="1177101"/>
                    <a:pt x="3830778" y="1805516"/>
                    <a:pt x="3438830" y="2307077"/>
                  </a:cubicBezTo>
                  <a:lnTo>
                    <a:pt x="3401736" y="2346051"/>
                  </a:lnTo>
                  <a:lnTo>
                    <a:pt x="0" y="2346051"/>
                  </a:lnTo>
                  <a:lnTo>
                    <a:pt x="0" y="199042"/>
                  </a:lnTo>
                  <a:lnTo>
                    <a:pt x="98382" y="151316"/>
                  </a:lnTo>
                  <a:cubicBezTo>
                    <a:pt x="355565" y="40829"/>
                    <a:pt x="631711" y="-8113"/>
                    <a:pt x="914344" y="1091"/>
                  </a:cubicBezTo>
                  <a:close/>
                </a:path>
              </a:pathLst>
            </a:custGeom>
            <a:solidFill>
              <a:srgbClr val="52787A">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21323206">
              <a:off x="73888" y="4671667"/>
              <a:ext cx="4000677" cy="235444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758387" y="5246587"/>
              <a:ext cx="1142424" cy="848335"/>
            </a:xfrm>
            <a:custGeom>
              <a:avLst/>
              <a:gdLst>
                <a:gd name="connsiteX0" fmla="*/ 0 w 550333"/>
                <a:gd name="connsiteY0" fmla="*/ 287867 h 364067"/>
                <a:gd name="connsiteX1" fmla="*/ 245533 w 550333"/>
                <a:gd name="connsiteY1" fmla="*/ 0 h 364067"/>
                <a:gd name="connsiteX2" fmla="*/ 550333 w 550333"/>
                <a:gd name="connsiteY2" fmla="*/ 364067 h 364067"/>
                <a:gd name="connsiteX3" fmla="*/ 0 w 550333"/>
                <a:gd name="connsiteY3" fmla="*/ 287867 h 364067"/>
                <a:gd name="connsiteX0" fmla="*/ 0 w 554758"/>
                <a:gd name="connsiteY0" fmla="*/ 287867 h 380937"/>
                <a:gd name="connsiteX1" fmla="*/ 245533 w 554758"/>
                <a:gd name="connsiteY1" fmla="*/ 0 h 380937"/>
                <a:gd name="connsiteX2" fmla="*/ 550333 w 554758"/>
                <a:gd name="connsiteY2" fmla="*/ 364067 h 380937"/>
                <a:gd name="connsiteX3" fmla="*/ 0 w 554758"/>
                <a:gd name="connsiteY3" fmla="*/ 287867 h 380937"/>
                <a:gd name="connsiteX0" fmla="*/ 0 w 556881"/>
                <a:gd name="connsiteY0" fmla="*/ 287867 h 404820"/>
                <a:gd name="connsiteX1" fmla="*/ 245533 w 556881"/>
                <a:gd name="connsiteY1" fmla="*/ 0 h 404820"/>
                <a:gd name="connsiteX2" fmla="*/ 550333 w 556881"/>
                <a:gd name="connsiteY2" fmla="*/ 364067 h 404820"/>
                <a:gd name="connsiteX3" fmla="*/ 0 w 556881"/>
                <a:gd name="connsiteY3" fmla="*/ 287867 h 404820"/>
                <a:gd name="connsiteX0" fmla="*/ 0 w 499499"/>
                <a:gd name="connsiteY0" fmla="*/ 287867 h 380660"/>
                <a:gd name="connsiteX1" fmla="*/ 245533 w 499499"/>
                <a:gd name="connsiteY1" fmla="*/ 0 h 380660"/>
                <a:gd name="connsiteX2" fmla="*/ 491389 w 499499"/>
                <a:gd name="connsiteY2" fmla="*/ 332861 h 380660"/>
                <a:gd name="connsiteX3" fmla="*/ 0 w 499499"/>
                <a:gd name="connsiteY3" fmla="*/ 287867 h 380660"/>
                <a:gd name="connsiteX0" fmla="*/ 5364 w 502098"/>
                <a:gd name="connsiteY0" fmla="*/ 288039 h 380832"/>
                <a:gd name="connsiteX1" fmla="*/ 250897 w 502098"/>
                <a:gd name="connsiteY1" fmla="*/ 172 h 380832"/>
                <a:gd name="connsiteX2" fmla="*/ 496753 w 502098"/>
                <a:gd name="connsiteY2" fmla="*/ 333033 h 380832"/>
                <a:gd name="connsiteX3" fmla="*/ 5364 w 502098"/>
                <a:gd name="connsiteY3" fmla="*/ 288039 h 380832"/>
                <a:gd name="connsiteX0" fmla="*/ 6042 w 503451"/>
                <a:gd name="connsiteY0" fmla="*/ 291633 h 384426"/>
                <a:gd name="connsiteX1" fmla="*/ 251575 w 503451"/>
                <a:gd name="connsiteY1" fmla="*/ 3766 h 384426"/>
                <a:gd name="connsiteX2" fmla="*/ 497431 w 503451"/>
                <a:gd name="connsiteY2" fmla="*/ 336627 h 384426"/>
                <a:gd name="connsiteX3" fmla="*/ 6042 w 503451"/>
                <a:gd name="connsiteY3" fmla="*/ 291633 h 384426"/>
                <a:gd name="connsiteX0" fmla="*/ 6576 w 502883"/>
                <a:gd name="connsiteY0" fmla="*/ 254042 h 319353"/>
                <a:gd name="connsiteX1" fmla="*/ 234772 w 502883"/>
                <a:gd name="connsiteY1" fmla="*/ 4315 h 319353"/>
                <a:gd name="connsiteX2" fmla="*/ 497965 w 502883"/>
                <a:gd name="connsiteY2" fmla="*/ 299036 h 319353"/>
                <a:gd name="connsiteX3" fmla="*/ 6576 w 502883"/>
                <a:gd name="connsiteY3" fmla="*/ 254042 h 319353"/>
                <a:gd name="connsiteX0" fmla="*/ 6576 w 502883"/>
                <a:gd name="connsiteY0" fmla="*/ 254042 h 364273"/>
                <a:gd name="connsiteX1" fmla="*/ 234772 w 502883"/>
                <a:gd name="connsiteY1" fmla="*/ 4315 h 364273"/>
                <a:gd name="connsiteX2" fmla="*/ 497965 w 502883"/>
                <a:gd name="connsiteY2" fmla="*/ 299036 h 364273"/>
                <a:gd name="connsiteX3" fmla="*/ 6576 w 502883"/>
                <a:gd name="connsiteY3" fmla="*/ 254042 h 364273"/>
                <a:gd name="connsiteX0" fmla="*/ 6576 w 502883"/>
                <a:gd name="connsiteY0" fmla="*/ 254042 h 318227"/>
                <a:gd name="connsiteX1" fmla="*/ 234772 w 502883"/>
                <a:gd name="connsiteY1" fmla="*/ 4315 h 318227"/>
                <a:gd name="connsiteX2" fmla="*/ 497965 w 502883"/>
                <a:gd name="connsiteY2" fmla="*/ 299036 h 318227"/>
                <a:gd name="connsiteX3" fmla="*/ 6576 w 502883"/>
                <a:gd name="connsiteY3" fmla="*/ 254042 h 318227"/>
                <a:gd name="connsiteX0" fmla="*/ 7499 w 503806"/>
                <a:gd name="connsiteY0" fmla="*/ 256793 h 356445"/>
                <a:gd name="connsiteX1" fmla="*/ 235695 w 503806"/>
                <a:gd name="connsiteY1" fmla="*/ 7066 h 356445"/>
                <a:gd name="connsiteX2" fmla="*/ 498888 w 503806"/>
                <a:gd name="connsiteY2" fmla="*/ 301787 h 356445"/>
                <a:gd name="connsiteX3" fmla="*/ 7499 w 503806"/>
                <a:gd name="connsiteY3" fmla="*/ 256793 h 356445"/>
                <a:gd name="connsiteX0" fmla="*/ 3419 w 424423"/>
                <a:gd name="connsiteY0" fmla="*/ 249803 h 299206"/>
                <a:gd name="connsiteX1" fmla="*/ 231615 w 424423"/>
                <a:gd name="connsiteY1" fmla="*/ 76 h 299206"/>
                <a:gd name="connsiteX2" fmla="*/ 418527 w 424423"/>
                <a:gd name="connsiteY2" fmla="*/ 277460 h 299206"/>
                <a:gd name="connsiteX3" fmla="*/ 3419 w 424423"/>
                <a:gd name="connsiteY3" fmla="*/ 249803 h 299206"/>
                <a:gd name="connsiteX0" fmla="*/ 3419 w 443266"/>
                <a:gd name="connsiteY0" fmla="*/ 249803 h 328404"/>
                <a:gd name="connsiteX1" fmla="*/ 231615 w 443266"/>
                <a:gd name="connsiteY1" fmla="*/ 76 h 328404"/>
                <a:gd name="connsiteX2" fmla="*/ 418527 w 443266"/>
                <a:gd name="connsiteY2" fmla="*/ 277460 h 328404"/>
                <a:gd name="connsiteX3" fmla="*/ 3419 w 443266"/>
                <a:gd name="connsiteY3" fmla="*/ 249803 h 328404"/>
                <a:gd name="connsiteX0" fmla="*/ 5963 w 456159"/>
                <a:gd name="connsiteY0" fmla="*/ 249803 h 328404"/>
                <a:gd name="connsiteX1" fmla="*/ 234159 w 456159"/>
                <a:gd name="connsiteY1" fmla="*/ 76 h 328404"/>
                <a:gd name="connsiteX2" fmla="*/ 421071 w 456159"/>
                <a:gd name="connsiteY2" fmla="*/ 277460 h 328404"/>
                <a:gd name="connsiteX3" fmla="*/ 5963 w 456159"/>
                <a:gd name="connsiteY3" fmla="*/ 249803 h 328404"/>
                <a:gd name="connsiteX0" fmla="*/ 7001 w 457197"/>
                <a:gd name="connsiteY0" fmla="*/ 249820 h 339505"/>
                <a:gd name="connsiteX1" fmla="*/ 235197 w 457197"/>
                <a:gd name="connsiteY1" fmla="*/ 93 h 339505"/>
                <a:gd name="connsiteX2" fmla="*/ 422109 w 457197"/>
                <a:gd name="connsiteY2" fmla="*/ 277477 h 339505"/>
                <a:gd name="connsiteX3" fmla="*/ 7001 w 457197"/>
                <a:gd name="connsiteY3" fmla="*/ 249820 h 339505"/>
              </a:gdLst>
              <a:ahLst/>
              <a:cxnLst>
                <a:cxn ang="0">
                  <a:pos x="connsiteX0" y="connsiteY0"/>
                </a:cxn>
                <a:cxn ang="0">
                  <a:pos x="connsiteX1" y="connsiteY1"/>
                </a:cxn>
                <a:cxn ang="0">
                  <a:pos x="connsiteX2" y="connsiteY2"/>
                </a:cxn>
                <a:cxn ang="0">
                  <a:pos x="connsiteX3" y="connsiteY3"/>
                </a:cxn>
              </a:cxnLst>
              <a:rect l="l" t="t" r="r" b="b"/>
              <a:pathLst>
                <a:path w="457197" h="339505">
                  <a:moveTo>
                    <a:pt x="7001" y="249820"/>
                  </a:moveTo>
                  <a:cubicBezTo>
                    <a:pt x="-27619" y="161981"/>
                    <a:pt x="68928" y="-4516"/>
                    <a:pt x="235197" y="93"/>
                  </a:cubicBezTo>
                  <a:cubicBezTo>
                    <a:pt x="401466" y="4702"/>
                    <a:pt x="519086" y="169977"/>
                    <a:pt x="422109" y="277477"/>
                  </a:cubicBezTo>
                  <a:cubicBezTo>
                    <a:pt x="325132" y="384977"/>
                    <a:pt x="41621" y="337659"/>
                    <a:pt x="7001" y="249820"/>
                  </a:cubicBezTo>
                  <a:close/>
                </a:path>
              </a:pathLst>
            </a:custGeom>
            <a:solidFill>
              <a:srgbClr val="94AB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807247" y="-143937"/>
            <a:ext cx="4390598" cy="2008985"/>
            <a:chOff x="7807247" y="-143937"/>
            <a:chExt cx="4390598" cy="2008985"/>
          </a:xfrm>
        </p:grpSpPr>
        <p:sp>
          <p:nvSpPr>
            <p:cNvPr id="6" name="任意多边形 5"/>
            <p:cNvSpPr/>
            <p:nvPr/>
          </p:nvSpPr>
          <p:spPr>
            <a:xfrm rot="10800000">
              <a:off x="7807247" y="-7090"/>
              <a:ext cx="4390598" cy="1599527"/>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1219591 w 3526350"/>
                <a:gd name="connsiteY0" fmla="*/ 23066 h 2280473"/>
                <a:gd name="connsiteX1" fmla="*/ 2430863 w 3526350"/>
                <a:gd name="connsiteY1" fmla="*/ 530528 h 2280473"/>
                <a:gd name="connsiteX2" fmla="*/ 3438830 w 3526350"/>
                <a:gd name="connsiteY2" fmla="*/ 2241499 h 2280473"/>
                <a:gd name="connsiteX3" fmla="*/ 3401736 w 3526350"/>
                <a:gd name="connsiteY3" fmla="*/ 2280473 h 2280473"/>
                <a:gd name="connsiteX4" fmla="*/ 0 w 3526350"/>
                <a:gd name="connsiteY4" fmla="*/ 2280473 h 2280473"/>
                <a:gd name="connsiteX5" fmla="*/ 0 w 3526350"/>
                <a:gd name="connsiteY5" fmla="*/ 133464 h 2280473"/>
                <a:gd name="connsiteX6" fmla="*/ 1219591 w 3526350"/>
                <a:gd name="connsiteY6" fmla="*/ 23066 h 2280473"/>
                <a:gd name="connsiteX0" fmla="*/ 1219591 w 3526350"/>
                <a:gd name="connsiteY0" fmla="*/ 94455 h 2351862"/>
                <a:gd name="connsiteX1" fmla="*/ 2430863 w 3526350"/>
                <a:gd name="connsiteY1" fmla="*/ 601917 h 2351862"/>
                <a:gd name="connsiteX2" fmla="*/ 3438830 w 3526350"/>
                <a:gd name="connsiteY2" fmla="*/ 2312888 h 2351862"/>
                <a:gd name="connsiteX3" fmla="*/ 3401736 w 3526350"/>
                <a:gd name="connsiteY3" fmla="*/ 2351862 h 2351862"/>
                <a:gd name="connsiteX4" fmla="*/ 0 w 3526350"/>
                <a:gd name="connsiteY4" fmla="*/ 2351862 h 2351862"/>
                <a:gd name="connsiteX5" fmla="*/ 0 w 3526350"/>
                <a:gd name="connsiteY5" fmla="*/ 204853 h 2351862"/>
                <a:gd name="connsiteX6" fmla="*/ 1219591 w 3526350"/>
                <a:gd name="connsiteY6" fmla="*/ 94455 h 2351862"/>
                <a:gd name="connsiteX0" fmla="*/ 1219591 w 3526350"/>
                <a:gd name="connsiteY0" fmla="*/ 112312 h 2369719"/>
                <a:gd name="connsiteX1" fmla="*/ 2430863 w 3526350"/>
                <a:gd name="connsiteY1" fmla="*/ 619774 h 2369719"/>
                <a:gd name="connsiteX2" fmla="*/ 3438830 w 3526350"/>
                <a:gd name="connsiteY2" fmla="*/ 2330745 h 2369719"/>
                <a:gd name="connsiteX3" fmla="*/ 3401736 w 3526350"/>
                <a:gd name="connsiteY3" fmla="*/ 2369719 h 2369719"/>
                <a:gd name="connsiteX4" fmla="*/ 0 w 3526350"/>
                <a:gd name="connsiteY4" fmla="*/ 2369719 h 2369719"/>
                <a:gd name="connsiteX5" fmla="*/ 0 w 3526350"/>
                <a:gd name="connsiteY5" fmla="*/ 222710 h 2369719"/>
                <a:gd name="connsiteX6" fmla="*/ 1219591 w 3526350"/>
                <a:gd name="connsiteY6" fmla="*/ 112312 h 2369719"/>
                <a:gd name="connsiteX0" fmla="*/ 1219591 w 3526350"/>
                <a:gd name="connsiteY0" fmla="*/ 98060 h 2355467"/>
                <a:gd name="connsiteX1" fmla="*/ 2430863 w 3526350"/>
                <a:gd name="connsiteY1" fmla="*/ 605522 h 2355467"/>
                <a:gd name="connsiteX2" fmla="*/ 3438830 w 3526350"/>
                <a:gd name="connsiteY2" fmla="*/ 2316493 h 2355467"/>
                <a:gd name="connsiteX3" fmla="*/ 3401736 w 3526350"/>
                <a:gd name="connsiteY3" fmla="*/ 2355467 h 2355467"/>
                <a:gd name="connsiteX4" fmla="*/ 0 w 3526350"/>
                <a:gd name="connsiteY4" fmla="*/ 2355467 h 2355467"/>
                <a:gd name="connsiteX5" fmla="*/ 0 w 3526350"/>
                <a:gd name="connsiteY5" fmla="*/ 208458 h 2355467"/>
                <a:gd name="connsiteX6" fmla="*/ 1219591 w 3526350"/>
                <a:gd name="connsiteY6" fmla="*/ 98060 h 2355467"/>
                <a:gd name="connsiteX0" fmla="*/ 1219591 w 3553207"/>
                <a:gd name="connsiteY0" fmla="*/ 122347 h 2379754"/>
                <a:gd name="connsiteX1" fmla="*/ 2749382 w 3553207"/>
                <a:gd name="connsiteY1" fmla="*/ 804914 h 2379754"/>
                <a:gd name="connsiteX2" fmla="*/ 3438830 w 3553207"/>
                <a:gd name="connsiteY2" fmla="*/ 2340780 h 2379754"/>
                <a:gd name="connsiteX3" fmla="*/ 3401736 w 3553207"/>
                <a:gd name="connsiteY3" fmla="*/ 2379754 h 2379754"/>
                <a:gd name="connsiteX4" fmla="*/ 0 w 3553207"/>
                <a:gd name="connsiteY4" fmla="*/ 2379754 h 2379754"/>
                <a:gd name="connsiteX5" fmla="*/ 0 w 3553207"/>
                <a:gd name="connsiteY5" fmla="*/ 232745 h 2379754"/>
                <a:gd name="connsiteX6" fmla="*/ 1219591 w 3553207"/>
                <a:gd name="connsiteY6" fmla="*/ 122347 h 2379754"/>
                <a:gd name="connsiteX0" fmla="*/ 1219591 w 3556981"/>
                <a:gd name="connsiteY0" fmla="*/ 122347 h 2379754"/>
                <a:gd name="connsiteX1" fmla="*/ 2749382 w 3556981"/>
                <a:gd name="connsiteY1" fmla="*/ 804914 h 2379754"/>
                <a:gd name="connsiteX2" fmla="*/ 3438830 w 3556981"/>
                <a:gd name="connsiteY2" fmla="*/ 2340780 h 2379754"/>
                <a:gd name="connsiteX3" fmla="*/ 3401736 w 3556981"/>
                <a:gd name="connsiteY3" fmla="*/ 2379754 h 2379754"/>
                <a:gd name="connsiteX4" fmla="*/ 0 w 3556981"/>
                <a:gd name="connsiteY4" fmla="*/ 2379754 h 2379754"/>
                <a:gd name="connsiteX5" fmla="*/ 0 w 3556981"/>
                <a:gd name="connsiteY5" fmla="*/ 232745 h 2379754"/>
                <a:gd name="connsiteX6" fmla="*/ 1219591 w 3556981"/>
                <a:gd name="connsiteY6" fmla="*/ 122347 h 2379754"/>
                <a:gd name="connsiteX0" fmla="*/ 1219591 w 3556981"/>
                <a:gd name="connsiteY0" fmla="*/ 5508 h 2262915"/>
                <a:gd name="connsiteX1" fmla="*/ 2749382 w 3556981"/>
                <a:gd name="connsiteY1" fmla="*/ 688075 h 2262915"/>
                <a:gd name="connsiteX2" fmla="*/ 3438830 w 3556981"/>
                <a:gd name="connsiteY2" fmla="*/ 2223941 h 2262915"/>
                <a:gd name="connsiteX3" fmla="*/ 3401736 w 3556981"/>
                <a:gd name="connsiteY3" fmla="*/ 2262915 h 2262915"/>
                <a:gd name="connsiteX4" fmla="*/ 0 w 3556981"/>
                <a:gd name="connsiteY4" fmla="*/ 2262915 h 2262915"/>
                <a:gd name="connsiteX5" fmla="*/ 0 w 3556981"/>
                <a:gd name="connsiteY5" fmla="*/ 477060 h 2262915"/>
                <a:gd name="connsiteX6" fmla="*/ 1219591 w 3556981"/>
                <a:gd name="connsiteY6" fmla="*/ 5508 h 2262915"/>
                <a:gd name="connsiteX0" fmla="*/ 1219591 w 3556981"/>
                <a:gd name="connsiteY0" fmla="*/ 4064 h 2261471"/>
                <a:gd name="connsiteX1" fmla="*/ 2749382 w 3556981"/>
                <a:gd name="connsiteY1" fmla="*/ 686631 h 2261471"/>
                <a:gd name="connsiteX2" fmla="*/ 3438830 w 3556981"/>
                <a:gd name="connsiteY2" fmla="*/ 2222497 h 2261471"/>
                <a:gd name="connsiteX3" fmla="*/ 3401736 w 3556981"/>
                <a:gd name="connsiteY3" fmla="*/ 2261471 h 2261471"/>
                <a:gd name="connsiteX4" fmla="*/ 0 w 3556981"/>
                <a:gd name="connsiteY4" fmla="*/ 2261471 h 2261471"/>
                <a:gd name="connsiteX5" fmla="*/ 0 w 3556981"/>
                <a:gd name="connsiteY5" fmla="*/ 475616 h 2261471"/>
                <a:gd name="connsiteX6" fmla="*/ 1219591 w 3556981"/>
                <a:gd name="connsiteY6" fmla="*/ 4064 h 22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981" h="2261471">
                  <a:moveTo>
                    <a:pt x="1219591" y="4064"/>
                  </a:moveTo>
                  <a:cubicBezTo>
                    <a:pt x="1677821" y="39233"/>
                    <a:pt x="2319786" y="338779"/>
                    <a:pt x="2749382" y="686631"/>
                  </a:cubicBezTo>
                  <a:cubicBezTo>
                    <a:pt x="3155830" y="1015740"/>
                    <a:pt x="3830778" y="1720936"/>
                    <a:pt x="3438830" y="2222497"/>
                  </a:cubicBezTo>
                  <a:lnTo>
                    <a:pt x="3401736" y="2261471"/>
                  </a:lnTo>
                  <a:lnTo>
                    <a:pt x="0" y="2261471"/>
                  </a:lnTo>
                  <a:lnTo>
                    <a:pt x="0" y="475616"/>
                  </a:lnTo>
                  <a:cubicBezTo>
                    <a:pt x="342618" y="165046"/>
                    <a:pt x="761361" y="-31105"/>
                    <a:pt x="1219591" y="4064"/>
                  </a:cubicBezTo>
                  <a:close/>
                </a:path>
              </a:pathLst>
            </a:custGeom>
            <a:solidFill>
              <a:srgbClr val="94AB8F">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6"/>
            <p:cNvSpPr/>
            <p:nvPr/>
          </p:nvSpPr>
          <p:spPr>
            <a:xfrm rot="10523206">
              <a:off x="8594465" y="-143937"/>
              <a:ext cx="3535215" cy="2008985"/>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5278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5515590" y="4510856"/>
            <a:ext cx="1176759"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6C02F9F6-4981-70C4-0DFE-D33936E2EB9D}"/>
              </a:ext>
            </a:extLst>
          </p:cNvPr>
          <p:cNvPicPr>
            <a:picLocks noChangeAspect="1"/>
          </p:cNvPicPr>
          <p:nvPr/>
        </p:nvPicPr>
        <p:blipFill>
          <a:blip r:embed="rId2"/>
          <a:stretch>
            <a:fillRect/>
          </a:stretch>
        </p:blipFill>
        <p:spPr>
          <a:xfrm>
            <a:off x="1175880" y="1388584"/>
            <a:ext cx="9856178" cy="4080831"/>
          </a:xfrm>
          <a:prstGeom prst="rect">
            <a:avLst/>
          </a:prstGeom>
          <a:effectLst>
            <a:softEdge rad="88900"/>
          </a:effectLst>
        </p:spPr>
      </p:pic>
    </p:spTree>
    <p:extLst>
      <p:ext uri="{BB962C8B-B14F-4D97-AF65-F5344CB8AC3E}">
        <p14:creationId xmlns:p14="http://schemas.microsoft.com/office/powerpoint/2010/main" val="1459620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文本框 2"/>
          <p:cNvSpPr txBox="1"/>
          <p:nvPr>
            <p:custDataLst>
              <p:tags r:id="rId1"/>
            </p:custDataLst>
          </p:nvPr>
        </p:nvSpPr>
        <p:spPr>
          <a:xfrm>
            <a:off x="4644816" y="644662"/>
            <a:ext cx="2902367" cy="565604"/>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pPr lvl="0" algn="ctr">
              <a:defRPr/>
            </a:pPr>
            <a:r>
              <a:rPr lang="zh-CN" altLang="en-US" sz="2800" b="0" dirty="0">
                <a:solidFill>
                  <a:srgbClr val="564D38"/>
                </a:solidFill>
                <a:latin typeface="思源宋体 Heavy" panose="02020900000000000000" pitchFamily="18" charset="-122"/>
                <a:ea typeface="思源宋体 Heavy" panose="02020900000000000000" pitchFamily="18" charset="-122"/>
                <a:cs typeface="+mn-ea"/>
                <a:sym typeface="+mn-lt"/>
              </a:rPr>
              <a:t>题目分析</a:t>
            </a:r>
          </a:p>
        </p:txBody>
      </p:sp>
      <p:sp>
        <p:nvSpPr>
          <p:cNvPr id="12" name="Oval 53"/>
          <p:cNvSpPr>
            <a:spLocks noChangeAspect="1"/>
          </p:cNvSpPr>
          <p:nvPr/>
        </p:nvSpPr>
        <p:spPr>
          <a:xfrm>
            <a:off x="1259418" y="1386429"/>
            <a:ext cx="552449" cy="552449"/>
          </a:xfrm>
          <a:prstGeom prst="ellipse">
            <a:avLst/>
          </a:prstGeom>
          <a:solidFill>
            <a:srgbClr val="5278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4" name="Oval 57"/>
          <p:cNvSpPr>
            <a:spLocks noChangeAspect="1"/>
          </p:cNvSpPr>
          <p:nvPr/>
        </p:nvSpPr>
        <p:spPr>
          <a:xfrm>
            <a:off x="1259418" y="3565630"/>
            <a:ext cx="552449" cy="552451"/>
          </a:xfrm>
          <a:prstGeom prst="ellipse">
            <a:avLst/>
          </a:prstGeom>
          <a:solidFill>
            <a:srgbClr val="9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1"/>
          <p:cNvSpPr txBox="1">
            <a:spLocks noChangeArrowheads="1"/>
          </p:cNvSpPr>
          <p:nvPr/>
        </p:nvSpPr>
        <p:spPr bwMode="auto">
          <a:xfrm>
            <a:off x="1974130" y="1386429"/>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564D38"/>
                </a:solidFill>
                <a:latin typeface="微软雅黑" panose="020B0503020204020204" pitchFamily="34" charset="-122"/>
                <a:cs typeface="+mn-ea"/>
                <a:sym typeface="+mn-lt"/>
              </a:rPr>
              <a:t>核心思路</a:t>
            </a:r>
            <a:endParaRPr lang="en-US" altLang="zh-CN" sz="1600" b="1" dirty="0">
              <a:solidFill>
                <a:srgbClr val="564D38"/>
              </a:solidFill>
              <a:latin typeface="微软雅黑" panose="020B0503020204020204" pitchFamily="34" charset="-122"/>
              <a:cs typeface="+mn-ea"/>
              <a:sym typeface="+mn-lt"/>
            </a:endParaRPr>
          </a:p>
        </p:txBody>
      </p:sp>
      <p:sp>
        <p:nvSpPr>
          <p:cNvPr id="17" name="文本框 42"/>
          <p:cNvSpPr txBox="1"/>
          <p:nvPr/>
        </p:nvSpPr>
        <p:spPr>
          <a:xfrm>
            <a:off x="1323085" y="1493376"/>
            <a:ext cx="425116" cy="338554"/>
          </a:xfrm>
          <a:prstGeom prst="rect">
            <a:avLst/>
          </a:prstGeom>
          <a:noFill/>
        </p:spPr>
        <p:txBody>
          <a:bodyPr wrap="none" rtlCol="0">
            <a:spAutoFit/>
          </a:bodyPr>
          <a:lstStyle/>
          <a:p>
            <a:pPr algn="ctr" defTabSz="1219170"/>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文本框 42"/>
          <p:cNvSpPr txBox="1"/>
          <p:nvPr/>
        </p:nvSpPr>
        <p:spPr>
          <a:xfrm>
            <a:off x="1323084" y="3672578"/>
            <a:ext cx="425117" cy="338554"/>
          </a:xfrm>
          <a:prstGeom prst="rect">
            <a:avLst/>
          </a:prstGeom>
          <a:noFill/>
        </p:spPr>
        <p:txBody>
          <a:bodyPr wrap="none" rtlCol="0">
            <a:spAutoFit/>
          </a:bodyPr>
          <a:lstStyle/>
          <a:p>
            <a:pPr algn="ctr" defTabSz="1219170"/>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1"/>
          <p:cNvSpPr txBox="1">
            <a:spLocks noChangeArrowheads="1"/>
          </p:cNvSpPr>
          <p:nvPr/>
        </p:nvSpPr>
        <p:spPr bwMode="auto">
          <a:xfrm>
            <a:off x="1987174" y="3565630"/>
            <a:ext cx="897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564D38"/>
                </a:solidFill>
                <a:latin typeface="微软雅黑" panose="020B0503020204020204" pitchFamily="34" charset="-122"/>
                <a:cs typeface="+mn-ea"/>
                <a:sym typeface="+mn-lt"/>
              </a:rPr>
              <a:t>计算面积</a:t>
            </a:r>
            <a:endParaRPr lang="en-US" altLang="zh-CN" sz="1600" b="1" dirty="0">
              <a:solidFill>
                <a:srgbClr val="564D38"/>
              </a:solidFill>
              <a:latin typeface="微软雅黑" panose="020B0503020204020204" pitchFamily="34" charset="-122"/>
              <a:cs typeface="+mn-ea"/>
              <a:sym typeface="+mn-lt"/>
            </a:endParaRPr>
          </a:p>
        </p:txBody>
      </p:sp>
      <p:sp>
        <p:nvSpPr>
          <p:cNvPr id="23" name="1"/>
          <p:cNvSpPr txBox="1">
            <a:spLocks noChangeArrowheads="1"/>
          </p:cNvSpPr>
          <p:nvPr/>
        </p:nvSpPr>
        <p:spPr bwMode="auto">
          <a:xfrm>
            <a:off x="1992959" y="3915196"/>
            <a:ext cx="4103039"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200" dirty="0">
                <a:solidFill>
                  <a:srgbClr val="564D38"/>
                </a:solidFill>
                <a:latin typeface="微软雅黑" panose="020B0503020204020204" pitchFamily="34" charset="-122"/>
                <a:cs typeface="+mn-ea"/>
                <a:sym typeface="+mn-lt"/>
              </a:rPr>
              <a:t>由于题目的顶点坐标按顺时针方向给出，计算多边形面积只需按顺序计算每两个相邻顶点与原点所构成的三角形的有向面积，累加后取绝对值则可得到整个多边形的面积。</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3AAF607-085B-BEF2-9B71-A5E89959FA69}"/>
                  </a:ext>
                </a:extLst>
              </p:cNvPr>
              <p:cNvSpPr txBox="1"/>
              <p:nvPr/>
            </p:nvSpPr>
            <p:spPr>
              <a:xfrm>
                <a:off x="1974130" y="2889849"/>
                <a:ext cx="1868460" cy="391133"/>
              </a:xfrm>
              <a:prstGeom prst="rect">
                <a:avLst/>
              </a:prstGeom>
              <a:noFill/>
            </p:spPr>
            <p:txBody>
              <a:bodyPr wrap="non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d>
                      <m:dPr>
                        <m:ctrlPr>
                          <a:rPr lang="en-US" altLang="zh-CN" i="1" dirty="0" smtClean="0">
                            <a:latin typeface="Cambria Math" panose="02040503050406030204" pitchFamily="18" charset="0"/>
                          </a:rPr>
                        </m:ctrlPr>
                      </m:d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𝑂</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𝑖</m:t>
                                </m:r>
                              </m:sub>
                            </m:sSub>
                          </m:e>
                        </m:acc>
                        <m:r>
                          <a:rPr lang="en-US" altLang="zh-CN" i="1" dirty="0" smtClean="0">
                            <a:latin typeface="Cambria Math" panose="02040503050406030204" pitchFamily="18" charset="0"/>
                            <a:ea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𝑂</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+1</m:t>
                                </m:r>
                              </m:sub>
                            </m:sSub>
                          </m:e>
                        </m:acc>
                      </m:e>
                    </m:d>
                  </m:oMath>
                </a14:m>
                <a:endParaRPr lang="zh-CN" altLang="en-US" dirty="0"/>
              </a:p>
            </p:txBody>
          </p:sp>
        </mc:Choice>
        <mc:Fallback xmlns="">
          <p:sp>
            <p:nvSpPr>
              <p:cNvPr id="2" name="文本框 1">
                <a:extLst>
                  <a:ext uri="{FF2B5EF4-FFF2-40B4-BE49-F238E27FC236}">
                    <a16:creationId xmlns:a16="http://schemas.microsoft.com/office/drawing/2014/main" id="{83AAF607-085B-BEF2-9B71-A5E89959FA69}"/>
                  </a:ext>
                </a:extLst>
              </p:cNvPr>
              <p:cNvSpPr txBox="1">
                <a:spLocks noRot="1" noChangeAspect="1" noMove="1" noResize="1" noEditPoints="1" noAdjustHandles="1" noChangeArrowheads="1" noChangeShapeType="1" noTextEdit="1"/>
              </p:cNvSpPr>
              <p:nvPr/>
            </p:nvSpPr>
            <p:spPr>
              <a:xfrm>
                <a:off x="1974130" y="2889849"/>
                <a:ext cx="1868460" cy="391133"/>
              </a:xfrm>
              <a:prstGeom prst="rect">
                <a:avLst/>
              </a:prstGeom>
              <a:blipFill>
                <a:blip r:embed="rId3"/>
                <a:stretch>
                  <a:fillRect l="-3268" t="-4688"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1">
                <a:extLst>
                  <a:ext uri="{FF2B5EF4-FFF2-40B4-BE49-F238E27FC236}">
                    <a16:creationId xmlns:a16="http://schemas.microsoft.com/office/drawing/2014/main" id="{755FDE69-1C18-12C7-7D3B-D56BCBD21383}"/>
                  </a:ext>
                </a:extLst>
              </p:cNvPr>
              <p:cNvSpPr txBox="1">
                <a:spLocks noChangeArrowheads="1"/>
              </p:cNvSpPr>
              <p:nvPr/>
            </p:nvSpPr>
            <p:spPr bwMode="auto">
              <a:xfrm>
                <a:off x="1983556" y="1677310"/>
                <a:ext cx="4112443" cy="10753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200" dirty="0">
                    <a:solidFill>
                      <a:srgbClr val="564D38"/>
                    </a:solidFill>
                    <a:latin typeface="微软雅黑" panose="020B0503020204020204" pitchFamily="34" charset="-122"/>
                    <a:cs typeface="+mn-ea"/>
                    <a:sym typeface="+mn-lt"/>
                  </a:rPr>
                  <a:t>对于向量 </a:t>
                </a:r>
                <a:r>
                  <a:rPr lang="en-US" altLang="zh-CN" sz="1200" dirty="0">
                    <a:solidFill>
                      <a:srgbClr val="564D38"/>
                    </a:solidFill>
                    <a:latin typeface="微软雅黑" panose="020B0503020204020204" pitchFamily="34" charset="-122"/>
                    <a:cs typeface="+mn-ea"/>
                    <a:sym typeface="+mn-lt"/>
                  </a:rPr>
                  <a:t>p1 </a:t>
                </a:r>
                <a:r>
                  <a:rPr lang="zh-CN" altLang="en-US" sz="1200" dirty="0">
                    <a:solidFill>
                      <a:srgbClr val="564D38"/>
                    </a:solidFill>
                    <a:latin typeface="微软雅黑" panose="020B0503020204020204" pitchFamily="34" charset="-122"/>
                    <a:cs typeface="+mn-ea"/>
                    <a:sym typeface="+mn-lt"/>
                  </a:rPr>
                  <a:t>和 </a:t>
                </a:r>
                <a:r>
                  <a:rPr lang="en-US" altLang="zh-CN" sz="1200" dirty="0">
                    <a:solidFill>
                      <a:srgbClr val="564D38"/>
                    </a:solidFill>
                    <a:latin typeface="微软雅黑" panose="020B0503020204020204" pitchFamily="34" charset="-122"/>
                    <a:cs typeface="+mn-ea"/>
                    <a:sym typeface="+mn-lt"/>
                  </a:rPr>
                  <a:t>p2</a:t>
                </a:r>
                <a:r>
                  <a:rPr lang="zh-CN" altLang="en-US" sz="1200" dirty="0">
                    <a:solidFill>
                      <a:srgbClr val="564D38"/>
                    </a:solidFill>
                    <a:latin typeface="微软雅黑" panose="020B0503020204020204" pitchFamily="34" charset="-122"/>
                    <a:cs typeface="+mn-ea"/>
                    <a:sym typeface="+mn-lt"/>
                  </a:rPr>
                  <a:t>，它们的叉积 </a:t>
                </a:r>
                <a:r>
                  <a:rPr lang="en-US" altLang="zh-CN" sz="1200" dirty="0">
                    <a:solidFill>
                      <a:srgbClr val="564D38"/>
                    </a:solidFill>
                    <a:latin typeface="微软雅黑" panose="020B0503020204020204" pitchFamily="34" charset="-122"/>
                    <a:cs typeface="+mn-ea"/>
                    <a:sym typeface="+mn-lt"/>
                  </a:rPr>
                  <a:t>p1</a:t>
                </a:r>
                <a14:m>
                  <m:oMath xmlns:m="http://schemas.openxmlformats.org/officeDocument/2006/math">
                    <m:r>
                      <a:rPr lang="en-US" altLang="zh-CN" sz="1200" i="1" dirty="0" smtClean="0">
                        <a:latin typeface="Cambria Math" panose="02040503050406030204" pitchFamily="18" charset="0"/>
                        <a:ea typeface="Cambria Math" panose="02040503050406030204" pitchFamily="18" charset="0"/>
                      </a:rPr>
                      <m:t>×</m:t>
                    </m:r>
                  </m:oMath>
                </a14:m>
                <a:r>
                  <a:rPr lang="en-US" altLang="zh-CN" sz="1200" dirty="0">
                    <a:solidFill>
                      <a:srgbClr val="564D38"/>
                    </a:solidFill>
                    <a:latin typeface="微软雅黑" panose="020B0503020204020204" pitchFamily="34" charset="-122"/>
                    <a:cs typeface="+mn-ea"/>
                    <a:sym typeface="+mn-lt"/>
                  </a:rPr>
                  <a:t>p2 </a:t>
                </a:r>
                <a:r>
                  <a:rPr lang="zh-CN" altLang="en-US" sz="1200" dirty="0">
                    <a:solidFill>
                      <a:srgbClr val="564D38"/>
                    </a:solidFill>
                    <a:latin typeface="微软雅黑" panose="020B0503020204020204" pitchFamily="34" charset="-122"/>
                    <a:cs typeface="+mn-ea"/>
                    <a:sym typeface="+mn-lt"/>
                  </a:rPr>
                  <a:t>是原点、</a:t>
                </a:r>
                <a:r>
                  <a:rPr lang="en-US" altLang="zh-CN" sz="1200" dirty="0">
                    <a:solidFill>
                      <a:srgbClr val="564D38"/>
                    </a:solidFill>
                    <a:latin typeface="微软雅黑" panose="020B0503020204020204" pitchFamily="34" charset="-122"/>
                    <a:cs typeface="+mn-ea"/>
                    <a:sym typeface="+mn-lt"/>
                  </a:rPr>
                  <a:t>p1</a:t>
                </a:r>
                <a:r>
                  <a:rPr lang="zh-CN" altLang="en-US" sz="1200" dirty="0">
                    <a:solidFill>
                      <a:srgbClr val="564D38"/>
                    </a:solidFill>
                    <a:latin typeface="微软雅黑" panose="020B0503020204020204" pitchFamily="34" charset="-122"/>
                    <a:cs typeface="+mn-ea"/>
                    <a:sym typeface="+mn-lt"/>
                  </a:rPr>
                  <a:t>、</a:t>
                </a:r>
                <a:r>
                  <a:rPr lang="en-US" altLang="zh-CN" sz="1200" dirty="0">
                    <a:solidFill>
                      <a:srgbClr val="564D38"/>
                    </a:solidFill>
                    <a:latin typeface="微软雅黑" panose="020B0503020204020204" pitchFamily="34" charset="-122"/>
                    <a:cs typeface="+mn-ea"/>
                    <a:sym typeface="+mn-lt"/>
                  </a:rPr>
                  <a:t>p2</a:t>
                </a:r>
                <a:r>
                  <a:rPr lang="zh-CN" altLang="en-US" sz="1200" dirty="0">
                    <a:solidFill>
                      <a:srgbClr val="564D38"/>
                    </a:solidFill>
                    <a:latin typeface="微软雅黑" panose="020B0503020204020204" pitchFamily="34" charset="-122"/>
                    <a:cs typeface="+mn-ea"/>
                    <a:sym typeface="+mn-lt"/>
                  </a:rPr>
                  <a:t>、</a:t>
                </a:r>
                <a:r>
                  <a:rPr lang="en-US" altLang="zh-CN" sz="1200" dirty="0">
                    <a:solidFill>
                      <a:srgbClr val="564D38"/>
                    </a:solidFill>
                    <a:latin typeface="微软雅黑" panose="020B0503020204020204" pitchFamily="34" charset="-122"/>
                    <a:cs typeface="+mn-ea"/>
                    <a:sym typeface="+mn-lt"/>
                  </a:rPr>
                  <a:t>p1+p2 </a:t>
                </a:r>
                <a:r>
                  <a:rPr lang="zh-CN" altLang="en-US" sz="1200" dirty="0">
                    <a:solidFill>
                      <a:srgbClr val="564D38"/>
                    </a:solidFill>
                    <a:latin typeface="微软雅黑" panose="020B0503020204020204" pitchFamily="34" charset="-122"/>
                    <a:cs typeface="+mn-ea"/>
                    <a:sym typeface="+mn-lt"/>
                  </a:rPr>
                  <a:t>构成的平行四边形的有向面积，则叉积的</a:t>
                </a:r>
                <a14:m>
                  <m:oMath xmlns:m="http://schemas.openxmlformats.org/officeDocument/2006/math">
                    <m:f>
                      <m:fPr>
                        <m:type m:val="skw"/>
                        <m:ctrlPr>
                          <a:rPr lang="zh-CN" altLang="en-US" sz="1200" i="1" smtClean="0">
                            <a:solidFill>
                              <a:srgbClr val="564D38"/>
                            </a:solidFill>
                            <a:latin typeface="Cambria Math" panose="02040503050406030204" pitchFamily="18" charset="0"/>
                            <a:cs typeface="+mn-ea"/>
                            <a:sym typeface="+mn-lt"/>
                          </a:rPr>
                        </m:ctrlPr>
                      </m:fPr>
                      <m:num>
                        <m:r>
                          <a:rPr lang="en-US" altLang="zh-CN" sz="1200" b="0" i="1" smtClean="0">
                            <a:solidFill>
                              <a:srgbClr val="564D38"/>
                            </a:solidFill>
                            <a:latin typeface="Cambria Math" panose="02040503050406030204" pitchFamily="18" charset="0"/>
                            <a:cs typeface="+mn-ea"/>
                            <a:sym typeface="+mn-lt"/>
                          </a:rPr>
                          <m:t>1</m:t>
                        </m:r>
                      </m:num>
                      <m:den>
                        <m:r>
                          <a:rPr lang="en-US" altLang="zh-CN" sz="1200" b="0" i="1" smtClean="0">
                            <a:solidFill>
                              <a:srgbClr val="564D38"/>
                            </a:solidFill>
                            <a:latin typeface="Cambria Math" panose="02040503050406030204" pitchFamily="18" charset="0"/>
                            <a:cs typeface="+mn-ea"/>
                            <a:sym typeface="+mn-lt"/>
                          </a:rPr>
                          <m:t>2</m:t>
                        </m:r>
                      </m:den>
                    </m:f>
                  </m:oMath>
                </a14:m>
                <a:r>
                  <a:rPr lang="zh-CN" altLang="en-US" sz="1200" dirty="0">
                    <a:solidFill>
                      <a:srgbClr val="564D38"/>
                    </a:solidFill>
                    <a:latin typeface="微软雅黑" panose="020B0503020204020204" pitchFamily="34" charset="-122"/>
                    <a:cs typeface="+mn-ea"/>
                    <a:sym typeface="+mn-lt"/>
                  </a:rPr>
                  <a:t>是原点、</a:t>
                </a:r>
                <a:r>
                  <a:rPr lang="en-US" altLang="zh-CN" sz="1200" dirty="0">
                    <a:solidFill>
                      <a:srgbClr val="564D38"/>
                    </a:solidFill>
                    <a:latin typeface="微软雅黑" panose="020B0503020204020204" pitchFamily="34" charset="-122"/>
                    <a:cs typeface="+mn-ea"/>
                    <a:sym typeface="+mn-lt"/>
                  </a:rPr>
                  <a:t>p1</a:t>
                </a:r>
                <a:r>
                  <a:rPr lang="zh-CN" altLang="en-US" sz="1200" dirty="0">
                    <a:solidFill>
                      <a:srgbClr val="564D38"/>
                    </a:solidFill>
                    <a:latin typeface="微软雅黑" panose="020B0503020204020204" pitchFamily="34" charset="-122"/>
                    <a:cs typeface="+mn-ea"/>
                    <a:sym typeface="+mn-lt"/>
                  </a:rPr>
                  <a:t>、</a:t>
                </a:r>
                <a:r>
                  <a:rPr lang="en-US" altLang="zh-CN" sz="1200" dirty="0">
                    <a:solidFill>
                      <a:srgbClr val="564D38"/>
                    </a:solidFill>
                    <a:latin typeface="微软雅黑" panose="020B0503020204020204" pitchFamily="34" charset="-122"/>
                    <a:cs typeface="+mn-ea"/>
                    <a:sym typeface="+mn-lt"/>
                  </a:rPr>
                  <a:t>p2</a:t>
                </a:r>
                <a:r>
                  <a:rPr lang="zh-CN" altLang="en-US" sz="1200" dirty="0">
                    <a:solidFill>
                      <a:srgbClr val="564D38"/>
                    </a:solidFill>
                    <a:latin typeface="微软雅黑" panose="020B0503020204020204" pitchFamily="34" charset="-122"/>
                    <a:cs typeface="+mn-ea"/>
                    <a:sym typeface="+mn-lt"/>
                  </a:rPr>
                  <a:t>构成的三角形的有向面积。</a:t>
                </a:r>
                <a:r>
                  <a:rPr lang="en-US" altLang="zh-CN" sz="1200" dirty="0">
                    <a:solidFill>
                      <a:srgbClr val="564D38"/>
                    </a:solidFill>
                    <a:latin typeface="微软雅黑" panose="020B0503020204020204" pitchFamily="34" charset="-122"/>
                    <a:cs typeface="+mn-ea"/>
                    <a:sym typeface="+mn-lt"/>
                  </a:rPr>
                  <a:t>p1 </a:t>
                </a:r>
                <a:r>
                  <a:rPr lang="zh-CN" altLang="en-US" sz="1200" dirty="0">
                    <a:solidFill>
                      <a:srgbClr val="564D38"/>
                    </a:solidFill>
                    <a:latin typeface="微软雅黑" panose="020B0503020204020204" pitchFamily="34" charset="-122"/>
                    <a:cs typeface="+mn-ea"/>
                    <a:sym typeface="+mn-lt"/>
                  </a:rPr>
                  <a:t>位于 </a:t>
                </a:r>
                <a:r>
                  <a:rPr lang="en-US" altLang="zh-CN" sz="1200" dirty="0">
                    <a:solidFill>
                      <a:srgbClr val="564D38"/>
                    </a:solidFill>
                    <a:latin typeface="微软雅黑" panose="020B0503020204020204" pitchFamily="34" charset="-122"/>
                    <a:cs typeface="+mn-ea"/>
                    <a:sym typeface="+mn-lt"/>
                  </a:rPr>
                  <a:t>p2 </a:t>
                </a:r>
                <a:r>
                  <a:rPr lang="zh-CN" altLang="en-US" sz="1200" dirty="0">
                    <a:solidFill>
                      <a:srgbClr val="564D38"/>
                    </a:solidFill>
                    <a:latin typeface="微软雅黑" panose="020B0503020204020204" pitchFamily="34" charset="-122"/>
                    <a:cs typeface="+mn-ea"/>
                    <a:sym typeface="+mn-lt"/>
                  </a:rPr>
                  <a:t>顺时针位置时取正；</a:t>
                </a:r>
                <a:r>
                  <a:rPr lang="en-US" altLang="zh-CN" sz="1200" dirty="0">
                    <a:solidFill>
                      <a:srgbClr val="564D38"/>
                    </a:solidFill>
                    <a:latin typeface="微软雅黑" panose="020B0503020204020204" pitchFamily="34" charset="-122"/>
                    <a:cs typeface="+mn-ea"/>
                    <a:sym typeface="+mn-lt"/>
                  </a:rPr>
                  <a:t>p1 </a:t>
                </a:r>
                <a:r>
                  <a:rPr lang="zh-CN" altLang="en-US" sz="1200" dirty="0">
                    <a:solidFill>
                      <a:srgbClr val="564D38"/>
                    </a:solidFill>
                    <a:latin typeface="微软雅黑" panose="020B0503020204020204" pitchFamily="34" charset="-122"/>
                    <a:cs typeface="+mn-ea"/>
                    <a:sym typeface="+mn-lt"/>
                  </a:rPr>
                  <a:t>位于 </a:t>
                </a:r>
                <a:r>
                  <a:rPr lang="en-US" altLang="zh-CN" sz="1200" dirty="0">
                    <a:solidFill>
                      <a:srgbClr val="564D38"/>
                    </a:solidFill>
                    <a:latin typeface="微软雅黑" panose="020B0503020204020204" pitchFamily="34" charset="-122"/>
                    <a:cs typeface="+mn-ea"/>
                    <a:sym typeface="+mn-lt"/>
                  </a:rPr>
                  <a:t>p2 </a:t>
                </a:r>
                <a:r>
                  <a:rPr lang="zh-CN" altLang="en-US" sz="1200" dirty="0">
                    <a:solidFill>
                      <a:srgbClr val="564D38"/>
                    </a:solidFill>
                    <a:latin typeface="微软雅黑" panose="020B0503020204020204" pitchFamily="34" charset="-122"/>
                    <a:cs typeface="+mn-ea"/>
                    <a:sym typeface="+mn-lt"/>
                  </a:rPr>
                  <a:t>逆时针位置时取负。</a:t>
                </a:r>
              </a:p>
            </p:txBody>
          </p:sp>
        </mc:Choice>
        <mc:Fallback xmlns="">
          <p:sp>
            <p:nvSpPr>
              <p:cNvPr id="32" name="1">
                <a:extLst>
                  <a:ext uri="{FF2B5EF4-FFF2-40B4-BE49-F238E27FC236}">
                    <a16:creationId xmlns:a16="http://schemas.microsoft.com/office/drawing/2014/main" id="{755FDE69-1C18-12C7-7D3B-D56BCBD21383}"/>
                  </a:ext>
                </a:extLst>
              </p:cNvPr>
              <p:cNvSpPr txBox="1">
                <a:spLocks noRot="1" noChangeAspect="1" noMove="1" noResize="1" noEditPoints="1" noAdjustHandles="1" noChangeArrowheads="1" noChangeShapeType="1" noTextEdit="1"/>
              </p:cNvSpPr>
              <p:nvPr/>
            </p:nvSpPr>
            <p:spPr bwMode="auto">
              <a:xfrm>
                <a:off x="1983556" y="1677310"/>
                <a:ext cx="4112443" cy="1075359"/>
              </a:xfrm>
              <a:prstGeom prst="rect">
                <a:avLst/>
              </a:prstGeom>
              <a:blipFill>
                <a:blip r:embed="rId4"/>
                <a:stretch>
                  <a:fillRect l="-2222" r="-1481" b="-79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8" name="图片 37">
            <a:extLst>
              <a:ext uri="{FF2B5EF4-FFF2-40B4-BE49-F238E27FC236}">
                <a16:creationId xmlns:a16="http://schemas.microsoft.com/office/drawing/2014/main" id="{9CA0CDEE-7FA0-3032-AF42-D16EDC3880EC}"/>
              </a:ext>
            </a:extLst>
          </p:cNvPr>
          <p:cNvPicPr>
            <a:picLocks noChangeAspect="1"/>
          </p:cNvPicPr>
          <p:nvPr/>
        </p:nvPicPr>
        <p:blipFill>
          <a:blip r:embed="rId5"/>
          <a:stretch>
            <a:fillRect/>
          </a:stretch>
        </p:blipFill>
        <p:spPr>
          <a:xfrm>
            <a:off x="1812626" y="4823605"/>
            <a:ext cx="4920491" cy="1588447"/>
          </a:xfrm>
          <a:prstGeom prst="rect">
            <a:avLst/>
          </a:prstGeom>
        </p:spPr>
      </p:pic>
      <p:cxnSp>
        <p:nvCxnSpPr>
          <p:cNvPr id="40" name="直接箭头连接符 39">
            <a:extLst>
              <a:ext uri="{FF2B5EF4-FFF2-40B4-BE49-F238E27FC236}">
                <a16:creationId xmlns:a16="http://schemas.microsoft.com/office/drawing/2014/main" id="{F9035972-EBA3-033D-1AD8-4BC697F1394F}"/>
              </a:ext>
            </a:extLst>
          </p:cNvPr>
          <p:cNvCxnSpPr/>
          <p:nvPr/>
        </p:nvCxnSpPr>
        <p:spPr>
          <a:xfrm>
            <a:off x="7352907" y="2889849"/>
            <a:ext cx="2639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A1231BB-EE19-CFD8-A913-C8F53AB955E9}"/>
              </a:ext>
            </a:extLst>
          </p:cNvPr>
          <p:cNvCxnSpPr/>
          <p:nvPr/>
        </p:nvCxnSpPr>
        <p:spPr>
          <a:xfrm flipV="1">
            <a:off x="8125905" y="1210266"/>
            <a:ext cx="0" cy="2344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FC5CFAF6-6688-4054-A4A7-20E4B7602ECE}"/>
              </a:ext>
            </a:extLst>
          </p:cNvPr>
          <p:cNvSpPr txBox="1"/>
          <p:nvPr/>
        </p:nvSpPr>
        <p:spPr>
          <a:xfrm>
            <a:off x="7867501" y="2954610"/>
            <a:ext cx="292068" cy="261610"/>
          </a:xfrm>
          <a:prstGeom prst="rect">
            <a:avLst/>
          </a:prstGeom>
          <a:noFill/>
        </p:spPr>
        <p:txBody>
          <a:bodyPr wrap="none" rtlCol="0">
            <a:spAutoFit/>
          </a:bodyPr>
          <a:lstStyle/>
          <a:p>
            <a:r>
              <a:rPr lang="en-US" altLang="zh-CN" sz="1100" dirty="0"/>
              <a:t>O</a:t>
            </a:r>
            <a:endParaRPr lang="zh-CN" altLang="en-US" sz="1100" dirty="0"/>
          </a:p>
        </p:txBody>
      </p:sp>
      <p:cxnSp>
        <p:nvCxnSpPr>
          <p:cNvPr id="45" name="直接箭头连接符 44">
            <a:extLst>
              <a:ext uri="{FF2B5EF4-FFF2-40B4-BE49-F238E27FC236}">
                <a16:creationId xmlns:a16="http://schemas.microsoft.com/office/drawing/2014/main" id="{3BAED422-3E87-08E5-6023-CC5386C27AEB}"/>
              </a:ext>
            </a:extLst>
          </p:cNvPr>
          <p:cNvCxnSpPr>
            <a:cxnSpLocks/>
          </p:cNvCxnSpPr>
          <p:nvPr/>
        </p:nvCxnSpPr>
        <p:spPr>
          <a:xfrm flipV="1">
            <a:off x="8125905" y="2382725"/>
            <a:ext cx="1131217" cy="507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EFE2ECA-C56C-99E0-24DA-1B1B4CC9E2D6}"/>
              </a:ext>
            </a:extLst>
          </p:cNvPr>
          <p:cNvCxnSpPr>
            <a:cxnSpLocks/>
          </p:cNvCxnSpPr>
          <p:nvPr/>
        </p:nvCxnSpPr>
        <p:spPr>
          <a:xfrm flipV="1">
            <a:off x="8125905" y="1938878"/>
            <a:ext cx="659876" cy="95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D3BDCA3-E723-931F-6EAF-0CD6EA79B574}"/>
              </a:ext>
            </a:extLst>
          </p:cNvPr>
          <p:cNvCxnSpPr>
            <a:cxnSpLocks/>
          </p:cNvCxnSpPr>
          <p:nvPr/>
        </p:nvCxnSpPr>
        <p:spPr>
          <a:xfrm flipV="1">
            <a:off x="9247695" y="1440733"/>
            <a:ext cx="659876" cy="95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BE6D63D-5D22-8A23-9EE7-F40075D1F378}"/>
              </a:ext>
            </a:extLst>
          </p:cNvPr>
          <p:cNvCxnSpPr>
            <a:cxnSpLocks/>
          </p:cNvCxnSpPr>
          <p:nvPr/>
        </p:nvCxnSpPr>
        <p:spPr>
          <a:xfrm flipV="1">
            <a:off x="8776354" y="1440732"/>
            <a:ext cx="1131217" cy="507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等腰三角形 51">
            <a:extLst>
              <a:ext uri="{FF2B5EF4-FFF2-40B4-BE49-F238E27FC236}">
                <a16:creationId xmlns:a16="http://schemas.microsoft.com/office/drawing/2014/main" id="{0F0DE594-D70E-4228-98FF-AB35E3AB6C9C}"/>
              </a:ext>
            </a:extLst>
          </p:cNvPr>
          <p:cNvSpPr/>
          <p:nvPr/>
        </p:nvSpPr>
        <p:spPr>
          <a:xfrm rot="20148335">
            <a:off x="7977801" y="2067869"/>
            <a:ext cx="1198038" cy="585248"/>
          </a:xfrm>
          <a:prstGeom prst="triangle">
            <a:avLst>
              <a:gd name="adj" fmla="val 79711"/>
            </a:avLst>
          </a:prstGeom>
          <a:solidFill>
            <a:srgbClr val="52787A"/>
          </a:solidFill>
          <a:ln>
            <a:solidFill>
              <a:srgbClr val="5278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a:extLst>
              <a:ext uri="{FF2B5EF4-FFF2-40B4-BE49-F238E27FC236}">
                <a16:creationId xmlns:a16="http://schemas.microsoft.com/office/drawing/2014/main" id="{BD2E189D-3BCB-F468-2A41-949130BDD625}"/>
              </a:ext>
            </a:extLst>
          </p:cNvPr>
          <p:cNvSpPr txBox="1"/>
          <p:nvPr/>
        </p:nvSpPr>
        <p:spPr>
          <a:xfrm>
            <a:off x="8380429" y="1677310"/>
            <a:ext cx="381836" cy="307777"/>
          </a:xfrm>
          <a:prstGeom prst="rect">
            <a:avLst/>
          </a:prstGeom>
          <a:noFill/>
        </p:spPr>
        <p:txBody>
          <a:bodyPr wrap="none" rtlCol="0">
            <a:spAutoFit/>
          </a:bodyPr>
          <a:lstStyle/>
          <a:p>
            <a:r>
              <a:rPr lang="en-US" altLang="zh-CN" sz="1400" dirty="0"/>
              <a:t>p2</a:t>
            </a:r>
            <a:endParaRPr lang="zh-CN" altLang="en-US" sz="1400" dirty="0"/>
          </a:p>
        </p:txBody>
      </p:sp>
      <p:sp>
        <p:nvSpPr>
          <p:cNvPr id="54" name="文本框 53">
            <a:extLst>
              <a:ext uri="{FF2B5EF4-FFF2-40B4-BE49-F238E27FC236}">
                <a16:creationId xmlns:a16="http://schemas.microsoft.com/office/drawing/2014/main" id="{7876017D-1783-4EE5-A538-FF9D0B7AEA75}"/>
              </a:ext>
            </a:extLst>
          </p:cNvPr>
          <p:cNvSpPr txBox="1"/>
          <p:nvPr/>
        </p:nvSpPr>
        <p:spPr>
          <a:xfrm>
            <a:off x="9212200" y="2372653"/>
            <a:ext cx="381836" cy="307777"/>
          </a:xfrm>
          <a:prstGeom prst="rect">
            <a:avLst/>
          </a:prstGeom>
          <a:noFill/>
        </p:spPr>
        <p:txBody>
          <a:bodyPr wrap="none" rtlCol="0">
            <a:spAutoFit/>
          </a:bodyPr>
          <a:lstStyle/>
          <a:p>
            <a:r>
              <a:rPr lang="en-US" altLang="zh-CN" sz="1400" dirty="0"/>
              <a:t>p1</a:t>
            </a:r>
            <a:endParaRPr lang="zh-CN" altLang="en-US" sz="1400" dirty="0"/>
          </a:p>
        </p:txBody>
      </p:sp>
      <p:sp>
        <p:nvSpPr>
          <p:cNvPr id="55" name="文本框 54">
            <a:extLst>
              <a:ext uri="{FF2B5EF4-FFF2-40B4-BE49-F238E27FC236}">
                <a16:creationId xmlns:a16="http://schemas.microsoft.com/office/drawing/2014/main" id="{682BDEA0-93F4-EEFB-098F-E7A7E428BA5A}"/>
              </a:ext>
            </a:extLst>
          </p:cNvPr>
          <p:cNvSpPr txBox="1"/>
          <p:nvPr/>
        </p:nvSpPr>
        <p:spPr>
          <a:xfrm>
            <a:off x="9594036" y="1132183"/>
            <a:ext cx="696024" cy="307777"/>
          </a:xfrm>
          <a:prstGeom prst="rect">
            <a:avLst/>
          </a:prstGeom>
          <a:noFill/>
        </p:spPr>
        <p:txBody>
          <a:bodyPr wrap="none" rtlCol="0">
            <a:spAutoFit/>
          </a:bodyPr>
          <a:lstStyle/>
          <a:p>
            <a:r>
              <a:rPr lang="en-US" altLang="zh-CN" sz="1400" dirty="0"/>
              <a:t>P1+p2</a:t>
            </a:r>
            <a:endParaRPr lang="zh-CN" altLang="en-US" sz="1400" dirty="0"/>
          </a:p>
        </p:txBody>
      </p:sp>
      <p:cxnSp>
        <p:nvCxnSpPr>
          <p:cNvPr id="56" name="直接箭头连接符 55">
            <a:extLst>
              <a:ext uri="{FF2B5EF4-FFF2-40B4-BE49-F238E27FC236}">
                <a16:creationId xmlns:a16="http://schemas.microsoft.com/office/drawing/2014/main" id="{70D298EB-8A99-E62C-85A6-2FD5BDD4CAB0}"/>
              </a:ext>
            </a:extLst>
          </p:cNvPr>
          <p:cNvCxnSpPr/>
          <p:nvPr/>
        </p:nvCxnSpPr>
        <p:spPr>
          <a:xfrm>
            <a:off x="7352907" y="5632957"/>
            <a:ext cx="2639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41B01B9-BA7A-A5EA-EFA1-5F95013D65A1}"/>
              </a:ext>
            </a:extLst>
          </p:cNvPr>
          <p:cNvCxnSpPr/>
          <p:nvPr/>
        </p:nvCxnSpPr>
        <p:spPr>
          <a:xfrm flipV="1">
            <a:off x="8125905" y="3953374"/>
            <a:ext cx="0" cy="2344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66AE35E-6A44-B38B-E895-69B6BD81241B}"/>
              </a:ext>
            </a:extLst>
          </p:cNvPr>
          <p:cNvSpPr txBox="1"/>
          <p:nvPr/>
        </p:nvSpPr>
        <p:spPr>
          <a:xfrm>
            <a:off x="7867501" y="5697718"/>
            <a:ext cx="292068" cy="261610"/>
          </a:xfrm>
          <a:prstGeom prst="rect">
            <a:avLst/>
          </a:prstGeom>
          <a:noFill/>
        </p:spPr>
        <p:txBody>
          <a:bodyPr wrap="none" rtlCol="0">
            <a:spAutoFit/>
          </a:bodyPr>
          <a:lstStyle/>
          <a:p>
            <a:r>
              <a:rPr lang="en-US" altLang="zh-CN" sz="1100" dirty="0"/>
              <a:t>O</a:t>
            </a:r>
            <a:endParaRPr lang="zh-CN" altLang="en-US" sz="1100" dirty="0"/>
          </a:p>
        </p:txBody>
      </p:sp>
      <p:sp>
        <p:nvSpPr>
          <p:cNvPr id="59" name="矩形 58">
            <a:extLst>
              <a:ext uri="{FF2B5EF4-FFF2-40B4-BE49-F238E27FC236}">
                <a16:creationId xmlns:a16="http://schemas.microsoft.com/office/drawing/2014/main" id="{9667662F-ED79-F473-506B-41CDA6471314}"/>
              </a:ext>
            </a:extLst>
          </p:cNvPr>
          <p:cNvSpPr/>
          <p:nvPr/>
        </p:nvSpPr>
        <p:spPr>
          <a:xfrm>
            <a:off x="8380429" y="4345757"/>
            <a:ext cx="1310323" cy="834932"/>
          </a:xfrm>
          <a:prstGeom prst="rect">
            <a:avLst/>
          </a:prstGeom>
          <a:solidFill>
            <a:srgbClr val="5278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a:extLst>
              <a:ext uri="{FF2B5EF4-FFF2-40B4-BE49-F238E27FC236}">
                <a16:creationId xmlns:a16="http://schemas.microsoft.com/office/drawing/2014/main" id="{A364028B-7076-9E9D-57F4-AD8571234129}"/>
              </a:ext>
            </a:extLst>
          </p:cNvPr>
          <p:cNvSpPr/>
          <p:nvPr/>
        </p:nvSpPr>
        <p:spPr>
          <a:xfrm rot="10800000">
            <a:off x="8380425" y="5195171"/>
            <a:ext cx="1258107" cy="354093"/>
          </a:xfrm>
          <a:prstGeom prst="triangle">
            <a:avLst>
              <a:gd name="adj" fmla="val 100000"/>
            </a:avLst>
          </a:prstGeom>
          <a:solidFill>
            <a:srgbClr val="94AB8F"/>
          </a:solidFill>
          <a:ln>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直角三角形 74">
            <a:extLst>
              <a:ext uri="{FF2B5EF4-FFF2-40B4-BE49-F238E27FC236}">
                <a16:creationId xmlns:a16="http://schemas.microsoft.com/office/drawing/2014/main" id="{6F23167B-6FEA-79F3-0DF2-DE2AA6190D6B}"/>
              </a:ext>
            </a:extLst>
          </p:cNvPr>
          <p:cNvSpPr/>
          <p:nvPr/>
        </p:nvSpPr>
        <p:spPr>
          <a:xfrm rot="16200000">
            <a:off x="7696692" y="4875199"/>
            <a:ext cx="1127274" cy="220857"/>
          </a:xfrm>
          <a:prstGeom prst="rtTriangle">
            <a:avLst/>
          </a:prstGeom>
          <a:solidFill>
            <a:srgbClr val="94AB8F"/>
          </a:solidFill>
          <a:ln>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直角三角形 75">
            <a:extLst>
              <a:ext uri="{FF2B5EF4-FFF2-40B4-BE49-F238E27FC236}">
                <a16:creationId xmlns:a16="http://schemas.microsoft.com/office/drawing/2014/main" id="{9FF32D5A-C9B6-A222-9A4A-5D97EA87AEBA}"/>
              </a:ext>
            </a:extLst>
          </p:cNvPr>
          <p:cNvSpPr/>
          <p:nvPr/>
        </p:nvSpPr>
        <p:spPr>
          <a:xfrm rot="20621226">
            <a:off x="8153199" y="5531010"/>
            <a:ext cx="212088" cy="53890"/>
          </a:xfrm>
          <a:prstGeom prst="rtTriangle">
            <a:avLst/>
          </a:prstGeom>
          <a:solidFill>
            <a:srgbClr val="94AB8F"/>
          </a:solidFill>
          <a:ln>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直角三角形 76">
            <a:extLst>
              <a:ext uri="{FF2B5EF4-FFF2-40B4-BE49-F238E27FC236}">
                <a16:creationId xmlns:a16="http://schemas.microsoft.com/office/drawing/2014/main" id="{100E5923-8F6D-CA5E-F302-10E476EC3E21}"/>
              </a:ext>
            </a:extLst>
          </p:cNvPr>
          <p:cNvSpPr/>
          <p:nvPr/>
        </p:nvSpPr>
        <p:spPr>
          <a:xfrm rot="14958970">
            <a:off x="8106950" y="5566178"/>
            <a:ext cx="70520" cy="45719"/>
          </a:xfrm>
          <a:prstGeom prst="rtTriangle">
            <a:avLst/>
          </a:prstGeom>
          <a:solidFill>
            <a:srgbClr val="94AB8F"/>
          </a:solidFill>
          <a:ln>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箭头连接符 78">
            <a:extLst>
              <a:ext uri="{FF2B5EF4-FFF2-40B4-BE49-F238E27FC236}">
                <a16:creationId xmlns:a16="http://schemas.microsoft.com/office/drawing/2014/main" id="{094A1428-F4FF-EC30-F699-E1F9F146B28D}"/>
              </a:ext>
            </a:extLst>
          </p:cNvPr>
          <p:cNvCxnSpPr>
            <a:cxnSpLocks/>
            <a:stCxn id="77" idx="0"/>
          </p:cNvCxnSpPr>
          <p:nvPr/>
        </p:nvCxnSpPr>
        <p:spPr>
          <a:xfrm flipV="1">
            <a:off x="8133278" y="4338195"/>
            <a:ext cx="244976" cy="1291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C5A7C29E-C5B8-63A8-7C90-CF5BFB73917D}"/>
              </a:ext>
            </a:extLst>
          </p:cNvPr>
          <p:cNvCxnSpPr>
            <a:cxnSpLocks/>
            <a:stCxn id="77" idx="0"/>
          </p:cNvCxnSpPr>
          <p:nvPr/>
        </p:nvCxnSpPr>
        <p:spPr>
          <a:xfrm flipV="1">
            <a:off x="8133278" y="5180689"/>
            <a:ext cx="1557474" cy="449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428EB588-9322-2D89-544B-8568BACB88B8}"/>
              </a:ext>
            </a:extLst>
          </p:cNvPr>
          <p:cNvCxnSpPr>
            <a:cxnSpLocks/>
            <a:stCxn id="77" idx="0"/>
            <a:endCxn id="73" idx="3"/>
          </p:cNvCxnSpPr>
          <p:nvPr/>
        </p:nvCxnSpPr>
        <p:spPr>
          <a:xfrm flipV="1">
            <a:off x="8133278" y="5195171"/>
            <a:ext cx="247147" cy="434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B8B2A399-0A1A-B46C-BF2B-2307870BDD68}"/>
              </a:ext>
            </a:extLst>
          </p:cNvPr>
          <p:cNvCxnSpPr>
            <a:cxnSpLocks/>
            <a:stCxn id="77" idx="0"/>
          </p:cNvCxnSpPr>
          <p:nvPr/>
        </p:nvCxnSpPr>
        <p:spPr>
          <a:xfrm flipV="1">
            <a:off x="8133278" y="4345756"/>
            <a:ext cx="1557474" cy="1284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0B6D1D40-947C-3957-8274-623CE1ADF0C6}"/>
              </a:ext>
            </a:extLst>
          </p:cNvPr>
          <p:cNvSpPr txBox="1"/>
          <p:nvPr/>
        </p:nvSpPr>
        <p:spPr>
          <a:xfrm>
            <a:off x="7862691" y="1106861"/>
            <a:ext cx="263214" cy="307777"/>
          </a:xfrm>
          <a:prstGeom prst="rect">
            <a:avLst/>
          </a:prstGeom>
          <a:noFill/>
        </p:spPr>
        <p:txBody>
          <a:bodyPr wrap="none" rtlCol="0">
            <a:spAutoFit/>
          </a:bodyPr>
          <a:lstStyle/>
          <a:p>
            <a:r>
              <a:rPr lang="en-US" altLang="zh-CN" sz="1400" dirty="0"/>
              <a:t>x</a:t>
            </a:r>
            <a:endParaRPr lang="zh-CN" altLang="en-US" sz="1400" dirty="0"/>
          </a:p>
        </p:txBody>
      </p:sp>
      <p:sp>
        <p:nvSpPr>
          <p:cNvPr id="91" name="文本框 90">
            <a:extLst>
              <a:ext uri="{FF2B5EF4-FFF2-40B4-BE49-F238E27FC236}">
                <a16:creationId xmlns:a16="http://schemas.microsoft.com/office/drawing/2014/main" id="{70886959-156A-BBFE-011B-930D51DBCF2F}"/>
              </a:ext>
            </a:extLst>
          </p:cNvPr>
          <p:cNvSpPr txBox="1"/>
          <p:nvPr/>
        </p:nvSpPr>
        <p:spPr>
          <a:xfrm>
            <a:off x="7865703" y="3860923"/>
            <a:ext cx="263214" cy="307777"/>
          </a:xfrm>
          <a:prstGeom prst="rect">
            <a:avLst/>
          </a:prstGeom>
          <a:noFill/>
        </p:spPr>
        <p:txBody>
          <a:bodyPr wrap="none" rtlCol="0">
            <a:spAutoFit/>
          </a:bodyPr>
          <a:lstStyle/>
          <a:p>
            <a:r>
              <a:rPr lang="en-US" altLang="zh-CN" sz="1400" dirty="0"/>
              <a:t>x</a:t>
            </a:r>
            <a:endParaRPr lang="zh-CN" altLang="en-US" sz="1400" dirty="0"/>
          </a:p>
        </p:txBody>
      </p:sp>
      <p:sp>
        <p:nvSpPr>
          <p:cNvPr id="92" name="文本框 91">
            <a:extLst>
              <a:ext uri="{FF2B5EF4-FFF2-40B4-BE49-F238E27FC236}">
                <a16:creationId xmlns:a16="http://schemas.microsoft.com/office/drawing/2014/main" id="{613BE381-53BB-8120-0A1B-42DA04E86AAC}"/>
              </a:ext>
            </a:extLst>
          </p:cNvPr>
          <p:cNvSpPr txBox="1"/>
          <p:nvPr/>
        </p:nvSpPr>
        <p:spPr>
          <a:xfrm>
            <a:off x="9948305" y="2931526"/>
            <a:ext cx="268022" cy="307777"/>
          </a:xfrm>
          <a:prstGeom prst="rect">
            <a:avLst/>
          </a:prstGeom>
          <a:noFill/>
        </p:spPr>
        <p:txBody>
          <a:bodyPr wrap="none" rtlCol="0">
            <a:spAutoFit/>
          </a:bodyPr>
          <a:lstStyle/>
          <a:p>
            <a:r>
              <a:rPr lang="en-US" altLang="zh-CN" sz="1400" dirty="0"/>
              <a:t>y</a:t>
            </a:r>
            <a:endParaRPr lang="zh-CN" altLang="en-US" sz="1400" dirty="0"/>
          </a:p>
        </p:txBody>
      </p:sp>
      <p:sp>
        <p:nvSpPr>
          <p:cNvPr id="93" name="文本框 92">
            <a:extLst>
              <a:ext uri="{FF2B5EF4-FFF2-40B4-BE49-F238E27FC236}">
                <a16:creationId xmlns:a16="http://schemas.microsoft.com/office/drawing/2014/main" id="{CBDD838C-41E3-3FDC-0CE9-E22576D093CB}"/>
              </a:ext>
            </a:extLst>
          </p:cNvPr>
          <p:cNvSpPr txBox="1"/>
          <p:nvPr/>
        </p:nvSpPr>
        <p:spPr>
          <a:xfrm>
            <a:off x="9948305" y="5651551"/>
            <a:ext cx="268022" cy="307777"/>
          </a:xfrm>
          <a:prstGeom prst="rect">
            <a:avLst/>
          </a:prstGeom>
          <a:noFill/>
        </p:spPr>
        <p:txBody>
          <a:bodyPr wrap="none" rtlCol="0">
            <a:spAutoFit/>
          </a:bodyPr>
          <a:lstStyle/>
          <a:p>
            <a:r>
              <a:rPr lang="en-US" altLang="zh-CN" sz="1400" dirty="0"/>
              <a:t>y</a:t>
            </a:r>
            <a:endParaRPr lang="zh-CN" altLang="en-US" sz="1400" dirty="0"/>
          </a:p>
        </p:txBody>
      </p:sp>
      <p:cxnSp>
        <p:nvCxnSpPr>
          <p:cNvPr id="4" name="直接箭头连接符 3">
            <a:extLst>
              <a:ext uri="{FF2B5EF4-FFF2-40B4-BE49-F238E27FC236}">
                <a16:creationId xmlns:a16="http://schemas.microsoft.com/office/drawing/2014/main" id="{25E7CE02-DEE1-029C-905F-E29B6CE0E974}"/>
              </a:ext>
            </a:extLst>
          </p:cNvPr>
          <p:cNvCxnSpPr>
            <a:cxnSpLocks/>
          </p:cNvCxnSpPr>
          <p:nvPr/>
        </p:nvCxnSpPr>
        <p:spPr>
          <a:xfrm flipV="1">
            <a:off x="8125904" y="2380995"/>
            <a:ext cx="1131217" cy="507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4885100-D9A2-64A5-5B47-4271C5542B58}"/>
              </a:ext>
            </a:extLst>
          </p:cNvPr>
          <p:cNvCxnSpPr>
            <a:cxnSpLocks/>
          </p:cNvCxnSpPr>
          <p:nvPr/>
        </p:nvCxnSpPr>
        <p:spPr>
          <a:xfrm flipV="1">
            <a:off x="8126328" y="1936020"/>
            <a:ext cx="659876" cy="95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189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200"/>
                                  </p:stCondLst>
                                  <p:childTnLst>
                                    <p:animScale>
                                      <p:cBhvr>
                                        <p:cTn id="11" dur="250" fill="hold"/>
                                        <p:tgtEl>
                                          <p:spTgt spid="12"/>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12"/>
                                        </p:tgtEl>
                                      </p:cBhvr>
                                      <p:by x="91000" y="91000"/>
                                    </p:animScale>
                                  </p:childTnLst>
                                </p:cTn>
                              </p:par>
                            </p:childTnLst>
                          </p:cTn>
                        </p:par>
                        <p:par>
                          <p:cTn id="14" fill="hold">
                            <p:stCondLst>
                              <p:cond delay="55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50" fill="hold"/>
                                        <p:tgtEl>
                                          <p:spTgt spid="14"/>
                                        </p:tgtEl>
                                        <p:attrNameLst>
                                          <p:attrName>ppt_w</p:attrName>
                                        </p:attrNameLst>
                                      </p:cBhvr>
                                      <p:tavLst>
                                        <p:tav tm="0">
                                          <p:val>
                                            <p:fltVal val="0"/>
                                          </p:val>
                                        </p:tav>
                                        <p:tav tm="100000">
                                          <p:val>
                                            <p:strVal val="#ppt_w"/>
                                          </p:val>
                                        </p:tav>
                                      </p:tavLst>
                                    </p:anim>
                                    <p:anim calcmode="lin" valueType="num">
                                      <p:cBhvr>
                                        <p:cTn id="18" dur="250" fill="hold"/>
                                        <p:tgtEl>
                                          <p:spTgt spid="14"/>
                                        </p:tgtEl>
                                        <p:attrNameLst>
                                          <p:attrName>ppt_h</p:attrName>
                                        </p:attrNameLst>
                                      </p:cBhvr>
                                      <p:tavLst>
                                        <p:tav tm="0">
                                          <p:val>
                                            <p:fltVal val="0"/>
                                          </p:val>
                                        </p:tav>
                                        <p:tav tm="100000">
                                          <p:val>
                                            <p:strVal val="#ppt_h"/>
                                          </p:val>
                                        </p:tav>
                                      </p:tavLst>
                                    </p:anim>
                                    <p:animEffect transition="in" filter="fade">
                                      <p:cBhvr>
                                        <p:cTn id="19" dur="250"/>
                                        <p:tgtEl>
                                          <p:spTgt spid="14"/>
                                        </p:tgtEl>
                                      </p:cBhvr>
                                    </p:animEffect>
                                  </p:childTnLst>
                                </p:cTn>
                              </p:par>
                              <p:par>
                                <p:cTn id="20" presetID="6" presetClass="emph" presetSubtype="0" decel="100000" fill="hold" grpId="1" nodeType="withEffect">
                                  <p:stCondLst>
                                    <p:cond delay="200"/>
                                  </p:stCondLst>
                                  <p:childTnLst>
                                    <p:animScale>
                                      <p:cBhvr>
                                        <p:cTn id="21" dur="250" fill="hold"/>
                                        <p:tgtEl>
                                          <p:spTgt spid="14"/>
                                        </p:tgtEl>
                                      </p:cBhvr>
                                      <p:by x="110000" y="110000"/>
                                    </p:animScale>
                                  </p:childTnLst>
                                </p:cTn>
                              </p:par>
                              <p:par>
                                <p:cTn id="22" presetID="6" presetClass="emph" presetSubtype="0" decel="100000" fill="hold" grpId="2" nodeType="withEffect">
                                  <p:stCondLst>
                                    <p:cond delay="300"/>
                                  </p:stCondLst>
                                  <p:childTnLst>
                                    <p:animScale>
                                      <p:cBhvr>
                                        <p:cTn id="2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4" grpId="0" animBg="1"/>
      <p:bldP spid="14" grpId="1" animBg="1"/>
      <p:bldP spid="1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文本框 2"/>
          <p:cNvSpPr txBox="1"/>
          <p:nvPr>
            <p:custDataLst>
              <p:tags r:id="rId1"/>
            </p:custDataLst>
          </p:nvPr>
        </p:nvSpPr>
        <p:spPr>
          <a:xfrm>
            <a:off x="374474" y="870906"/>
            <a:ext cx="2902367" cy="565604"/>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pPr lvl="0" algn="ctr">
              <a:defRPr/>
            </a:pPr>
            <a:r>
              <a:rPr lang="zh-CN" altLang="en-US" sz="2800" b="0" dirty="0">
                <a:solidFill>
                  <a:srgbClr val="564D38"/>
                </a:solidFill>
                <a:latin typeface="思源宋体 Heavy" panose="02020900000000000000" pitchFamily="18" charset="-122"/>
                <a:ea typeface="思源宋体 Heavy" panose="02020900000000000000" pitchFamily="18" charset="-122"/>
                <a:cs typeface="+mn-ea"/>
                <a:sym typeface="+mn-lt"/>
              </a:rPr>
              <a:t>完整代码</a:t>
            </a:r>
          </a:p>
        </p:txBody>
      </p:sp>
      <p:pic>
        <p:nvPicPr>
          <p:cNvPr id="3" name="图片 2">
            <a:extLst>
              <a:ext uri="{FF2B5EF4-FFF2-40B4-BE49-F238E27FC236}">
                <a16:creationId xmlns:a16="http://schemas.microsoft.com/office/drawing/2014/main" id="{CD229100-512C-067A-358D-4AA16E71696A}"/>
              </a:ext>
            </a:extLst>
          </p:cNvPr>
          <p:cNvPicPr>
            <a:picLocks noChangeAspect="1"/>
          </p:cNvPicPr>
          <p:nvPr/>
        </p:nvPicPr>
        <p:blipFill>
          <a:blip r:embed="rId3"/>
          <a:stretch>
            <a:fillRect/>
          </a:stretch>
        </p:blipFill>
        <p:spPr>
          <a:xfrm>
            <a:off x="3978110" y="157900"/>
            <a:ext cx="7323043" cy="6542199"/>
          </a:xfrm>
          <a:prstGeom prst="rect">
            <a:avLst/>
          </a:prstGeom>
        </p:spPr>
      </p:pic>
    </p:spTree>
    <p:extLst>
      <p:ext uri="{BB962C8B-B14F-4D97-AF65-F5344CB8AC3E}">
        <p14:creationId xmlns:p14="http://schemas.microsoft.com/office/powerpoint/2010/main" val="1395252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4470399"/>
            <a:ext cx="4074565" cy="2555711"/>
            <a:chOff x="0" y="4470399"/>
            <a:chExt cx="4074565" cy="2555711"/>
          </a:xfrm>
        </p:grpSpPr>
        <p:sp>
          <p:nvSpPr>
            <p:cNvPr id="3" name="任意多边形 2"/>
            <p:cNvSpPr/>
            <p:nvPr/>
          </p:nvSpPr>
          <p:spPr>
            <a:xfrm>
              <a:off x="0" y="4470399"/>
              <a:ext cx="3638854" cy="240071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1" h="2346051">
                  <a:moveTo>
                    <a:pt x="914344" y="1091"/>
                  </a:moveTo>
                  <a:cubicBezTo>
                    <a:pt x="1423084" y="17657"/>
                    <a:pt x="1952843" y="222610"/>
                    <a:pt x="2430863" y="596106"/>
                  </a:cubicBezTo>
                  <a:cubicBezTo>
                    <a:pt x="3174449" y="1177101"/>
                    <a:pt x="3830778" y="1805516"/>
                    <a:pt x="3438830" y="2307077"/>
                  </a:cubicBezTo>
                  <a:lnTo>
                    <a:pt x="3401736" y="2346051"/>
                  </a:lnTo>
                  <a:lnTo>
                    <a:pt x="0" y="2346051"/>
                  </a:lnTo>
                  <a:lnTo>
                    <a:pt x="0" y="199042"/>
                  </a:lnTo>
                  <a:lnTo>
                    <a:pt x="98382" y="151316"/>
                  </a:lnTo>
                  <a:cubicBezTo>
                    <a:pt x="355565" y="40829"/>
                    <a:pt x="631711" y="-8113"/>
                    <a:pt x="914344" y="1091"/>
                  </a:cubicBezTo>
                  <a:close/>
                </a:path>
              </a:pathLst>
            </a:custGeom>
            <a:solidFill>
              <a:srgbClr val="52787A">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21323206">
              <a:off x="73888" y="4671667"/>
              <a:ext cx="4000677" cy="2354443"/>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94AB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758387" y="5246587"/>
              <a:ext cx="1142424" cy="848335"/>
            </a:xfrm>
            <a:custGeom>
              <a:avLst/>
              <a:gdLst>
                <a:gd name="connsiteX0" fmla="*/ 0 w 550333"/>
                <a:gd name="connsiteY0" fmla="*/ 287867 h 364067"/>
                <a:gd name="connsiteX1" fmla="*/ 245533 w 550333"/>
                <a:gd name="connsiteY1" fmla="*/ 0 h 364067"/>
                <a:gd name="connsiteX2" fmla="*/ 550333 w 550333"/>
                <a:gd name="connsiteY2" fmla="*/ 364067 h 364067"/>
                <a:gd name="connsiteX3" fmla="*/ 0 w 550333"/>
                <a:gd name="connsiteY3" fmla="*/ 287867 h 364067"/>
                <a:gd name="connsiteX0" fmla="*/ 0 w 554758"/>
                <a:gd name="connsiteY0" fmla="*/ 287867 h 380937"/>
                <a:gd name="connsiteX1" fmla="*/ 245533 w 554758"/>
                <a:gd name="connsiteY1" fmla="*/ 0 h 380937"/>
                <a:gd name="connsiteX2" fmla="*/ 550333 w 554758"/>
                <a:gd name="connsiteY2" fmla="*/ 364067 h 380937"/>
                <a:gd name="connsiteX3" fmla="*/ 0 w 554758"/>
                <a:gd name="connsiteY3" fmla="*/ 287867 h 380937"/>
                <a:gd name="connsiteX0" fmla="*/ 0 w 556881"/>
                <a:gd name="connsiteY0" fmla="*/ 287867 h 404820"/>
                <a:gd name="connsiteX1" fmla="*/ 245533 w 556881"/>
                <a:gd name="connsiteY1" fmla="*/ 0 h 404820"/>
                <a:gd name="connsiteX2" fmla="*/ 550333 w 556881"/>
                <a:gd name="connsiteY2" fmla="*/ 364067 h 404820"/>
                <a:gd name="connsiteX3" fmla="*/ 0 w 556881"/>
                <a:gd name="connsiteY3" fmla="*/ 287867 h 404820"/>
                <a:gd name="connsiteX0" fmla="*/ 0 w 499499"/>
                <a:gd name="connsiteY0" fmla="*/ 287867 h 380660"/>
                <a:gd name="connsiteX1" fmla="*/ 245533 w 499499"/>
                <a:gd name="connsiteY1" fmla="*/ 0 h 380660"/>
                <a:gd name="connsiteX2" fmla="*/ 491389 w 499499"/>
                <a:gd name="connsiteY2" fmla="*/ 332861 h 380660"/>
                <a:gd name="connsiteX3" fmla="*/ 0 w 499499"/>
                <a:gd name="connsiteY3" fmla="*/ 287867 h 380660"/>
                <a:gd name="connsiteX0" fmla="*/ 5364 w 502098"/>
                <a:gd name="connsiteY0" fmla="*/ 288039 h 380832"/>
                <a:gd name="connsiteX1" fmla="*/ 250897 w 502098"/>
                <a:gd name="connsiteY1" fmla="*/ 172 h 380832"/>
                <a:gd name="connsiteX2" fmla="*/ 496753 w 502098"/>
                <a:gd name="connsiteY2" fmla="*/ 333033 h 380832"/>
                <a:gd name="connsiteX3" fmla="*/ 5364 w 502098"/>
                <a:gd name="connsiteY3" fmla="*/ 288039 h 380832"/>
                <a:gd name="connsiteX0" fmla="*/ 6042 w 503451"/>
                <a:gd name="connsiteY0" fmla="*/ 291633 h 384426"/>
                <a:gd name="connsiteX1" fmla="*/ 251575 w 503451"/>
                <a:gd name="connsiteY1" fmla="*/ 3766 h 384426"/>
                <a:gd name="connsiteX2" fmla="*/ 497431 w 503451"/>
                <a:gd name="connsiteY2" fmla="*/ 336627 h 384426"/>
                <a:gd name="connsiteX3" fmla="*/ 6042 w 503451"/>
                <a:gd name="connsiteY3" fmla="*/ 291633 h 384426"/>
                <a:gd name="connsiteX0" fmla="*/ 6576 w 502883"/>
                <a:gd name="connsiteY0" fmla="*/ 254042 h 319353"/>
                <a:gd name="connsiteX1" fmla="*/ 234772 w 502883"/>
                <a:gd name="connsiteY1" fmla="*/ 4315 h 319353"/>
                <a:gd name="connsiteX2" fmla="*/ 497965 w 502883"/>
                <a:gd name="connsiteY2" fmla="*/ 299036 h 319353"/>
                <a:gd name="connsiteX3" fmla="*/ 6576 w 502883"/>
                <a:gd name="connsiteY3" fmla="*/ 254042 h 319353"/>
                <a:gd name="connsiteX0" fmla="*/ 6576 w 502883"/>
                <a:gd name="connsiteY0" fmla="*/ 254042 h 364273"/>
                <a:gd name="connsiteX1" fmla="*/ 234772 w 502883"/>
                <a:gd name="connsiteY1" fmla="*/ 4315 h 364273"/>
                <a:gd name="connsiteX2" fmla="*/ 497965 w 502883"/>
                <a:gd name="connsiteY2" fmla="*/ 299036 h 364273"/>
                <a:gd name="connsiteX3" fmla="*/ 6576 w 502883"/>
                <a:gd name="connsiteY3" fmla="*/ 254042 h 364273"/>
                <a:gd name="connsiteX0" fmla="*/ 6576 w 502883"/>
                <a:gd name="connsiteY0" fmla="*/ 254042 h 318227"/>
                <a:gd name="connsiteX1" fmla="*/ 234772 w 502883"/>
                <a:gd name="connsiteY1" fmla="*/ 4315 h 318227"/>
                <a:gd name="connsiteX2" fmla="*/ 497965 w 502883"/>
                <a:gd name="connsiteY2" fmla="*/ 299036 h 318227"/>
                <a:gd name="connsiteX3" fmla="*/ 6576 w 502883"/>
                <a:gd name="connsiteY3" fmla="*/ 254042 h 318227"/>
                <a:gd name="connsiteX0" fmla="*/ 7499 w 503806"/>
                <a:gd name="connsiteY0" fmla="*/ 256793 h 356445"/>
                <a:gd name="connsiteX1" fmla="*/ 235695 w 503806"/>
                <a:gd name="connsiteY1" fmla="*/ 7066 h 356445"/>
                <a:gd name="connsiteX2" fmla="*/ 498888 w 503806"/>
                <a:gd name="connsiteY2" fmla="*/ 301787 h 356445"/>
                <a:gd name="connsiteX3" fmla="*/ 7499 w 503806"/>
                <a:gd name="connsiteY3" fmla="*/ 256793 h 356445"/>
                <a:gd name="connsiteX0" fmla="*/ 3419 w 424423"/>
                <a:gd name="connsiteY0" fmla="*/ 249803 h 299206"/>
                <a:gd name="connsiteX1" fmla="*/ 231615 w 424423"/>
                <a:gd name="connsiteY1" fmla="*/ 76 h 299206"/>
                <a:gd name="connsiteX2" fmla="*/ 418527 w 424423"/>
                <a:gd name="connsiteY2" fmla="*/ 277460 h 299206"/>
                <a:gd name="connsiteX3" fmla="*/ 3419 w 424423"/>
                <a:gd name="connsiteY3" fmla="*/ 249803 h 299206"/>
                <a:gd name="connsiteX0" fmla="*/ 3419 w 443266"/>
                <a:gd name="connsiteY0" fmla="*/ 249803 h 328404"/>
                <a:gd name="connsiteX1" fmla="*/ 231615 w 443266"/>
                <a:gd name="connsiteY1" fmla="*/ 76 h 328404"/>
                <a:gd name="connsiteX2" fmla="*/ 418527 w 443266"/>
                <a:gd name="connsiteY2" fmla="*/ 277460 h 328404"/>
                <a:gd name="connsiteX3" fmla="*/ 3419 w 443266"/>
                <a:gd name="connsiteY3" fmla="*/ 249803 h 328404"/>
                <a:gd name="connsiteX0" fmla="*/ 5963 w 456159"/>
                <a:gd name="connsiteY0" fmla="*/ 249803 h 328404"/>
                <a:gd name="connsiteX1" fmla="*/ 234159 w 456159"/>
                <a:gd name="connsiteY1" fmla="*/ 76 h 328404"/>
                <a:gd name="connsiteX2" fmla="*/ 421071 w 456159"/>
                <a:gd name="connsiteY2" fmla="*/ 277460 h 328404"/>
                <a:gd name="connsiteX3" fmla="*/ 5963 w 456159"/>
                <a:gd name="connsiteY3" fmla="*/ 249803 h 328404"/>
                <a:gd name="connsiteX0" fmla="*/ 7001 w 457197"/>
                <a:gd name="connsiteY0" fmla="*/ 249820 h 339505"/>
                <a:gd name="connsiteX1" fmla="*/ 235197 w 457197"/>
                <a:gd name="connsiteY1" fmla="*/ 93 h 339505"/>
                <a:gd name="connsiteX2" fmla="*/ 422109 w 457197"/>
                <a:gd name="connsiteY2" fmla="*/ 277477 h 339505"/>
                <a:gd name="connsiteX3" fmla="*/ 7001 w 457197"/>
                <a:gd name="connsiteY3" fmla="*/ 249820 h 339505"/>
              </a:gdLst>
              <a:ahLst/>
              <a:cxnLst>
                <a:cxn ang="0">
                  <a:pos x="connsiteX0" y="connsiteY0"/>
                </a:cxn>
                <a:cxn ang="0">
                  <a:pos x="connsiteX1" y="connsiteY1"/>
                </a:cxn>
                <a:cxn ang="0">
                  <a:pos x="connsiteX2" y="connsiteY2"/>
                </a:cxn>
                <a:cxn ang="0">
                  <a:pos x="connsiteX3" y="connsiteY3"/>
                </a:cxn>
              </a:cxnLst>
              <a:rect l="l" t="t" r="r" b="b"/>
              <a:pathLst>
                <a:path w="457197" h="339505">
                  <a:moveTo>
                    <a:pt x="7001" y="249820"/>
                  </a:moveTo>
                  <a:cubicBezTo>
                    <a:pt x="-27619" y="161981"/>
                    <a:pt x="68928" y="-4516"/>
                    <a:pt x="235197" y="93"/>
                  </a:cubicBezTo>
                  <a:cubicBezTo>
                    <a:pt x="401466" y="4702"/>
                    <a:pt x="519086" y="169977"/>
                    <a:pt x="422109" y="277477"/>
                  </a:cubicBezTo>
                  <a:cubicBezTo>
                    <a:pt x="325132" y="384977"/>
                    <a:pt x="41621" y="337659"/>
                    <a:pt x="7001" y="249820"/>
                  </a:cubicBezTo>
                  <a:close/>
                </a:path>
              </a:pathLst>
            </a:custGeom>
            <a:solidFill>
              <a:srgbClr val="94AB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807247" y="-143937"/>
            <a:ext cx="4390598" cy="2008985"/>
            <a:chOff x="7807247" y="-143937"/>
            <a:chExt cx="4390598" cy="2008985"/>
          </a:xfrm>
        </p:grpSpPr>
        <p:sp>
          <p:nvSpPr>
            <p:cNvPr id="6" name="任意多边形 5"/>
            <p:cNvSpPr/>
            <p:nvPr/>
          </p:nvSpPr>
          <p:spPr>
            <a:xfrm rot="10800000">
              <a:off x="7807247" y="-7090"/>
              <a:ext cx="4390598" cy="1599527"/>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914344 w 3556001"/>
                <a:gd name="connsiteY0" fmla="*/ 0 h 2344960"/>
                <a:gd name="connsiteX1" fmla="*/ 2430863 w 3556001"/>
                <a:gd name="connsiteY1" fmla="*/ 595015 h 2344960"/>
                <a:gd name="connsiteX2" fmla="*/ 3438830 w 3556001"/>
                <a:gd name="connsiteY2" fmla="*/ 2305986 h 2344960"/>
                <a:gd name="connsiteX3" fmla="*/ 3401736 w 3556001"/>
                <a:gd name="connsiteY3" fmla="*/ 2344960 h 2344960"/>
                <a:gd name="connsiteX4" fmla="*/ 0 w 3556001"/>
                <a:gd name="connsiteY4" fmla="*/ 2344960 h 2344960"/>
                <a:gd name="connsiteX5" fmla="*/ 0 w 3556001"/>
                <a:gd name="connsiteY5" fmla="*/ 197951 h 2344960"/>
                <a:gd name="connsiteX6" fmla="*/ 914344 w 3556001"/>
                <a:gd name="connsiteY6" fmla="*/ 0 h 2344960"/>
                <a:gd name="connsiteX0" fmla="*/ 1219591 w 3526350"/>
                <a:gd name="connsiteY0" fmla="*/ 23066 h 2280473"/>
                <a:gd name="connsiteX1" fmla="*/ 2430863 w 3526350"/>
                <a:gd name="connsiteY1" fmla="*/ 530528 h 2280473"/>
                <a:gd name="connsiteX2" fmla="*/ 3438830 w 3526350"/>
                <a:gd name="connsiteY2" fmla="*/ 2241499 h 2280473"/>
                <a:gd name="connsiteX3" fmla="*/ 3401736 w 3526350"/>
                <a:gd name="connsiteY3" fmla="*/ 2280473 h 2280473"/>
                <a:gd name="connsiteX4" fmla="*/ 0 w 3526350"/>
                <a:gd name="connsiteY4" fmla="*/ 2280473 h 2280473"/>
                <a:gd name="connsiteX5" fmla="*/ 0 w 3526350"/>
                <a:gd name="connsiteY5" fmla="*/ 133464 h 2280473"/>
                <a:gd name="connsiteX6" fmla="*/ 1219591 w 3526350"/>
                <a:gd name="connsiteY6" fmla="*/ 23066 h 2280473"/>
                <a:gd name="connsiteX0" fmla="*/ 1219591 w 3526350"/>
                <a:gd name="connsiteY0" fmla="*/ 94455 h 2351862"/>
                <a:gd name="connsiteX1" fmla="*/ 2430863 w 3526350"/>
                <a:gd name="connsiteY1" fmla="*/ 601917 h 2351862"/>
                <a:gd name="connsiteX2" fmla="*/ 3438830 w 3526350"/>
                <a:gd name="connsiteY2" fmla="*/ 2312888 h 2351862"/>
                <a:gd name="connsiteX3" fmla="*/ 3401736 w 3526350"/>
                <a:gd name="connsiteY3" fmla="*/ 2351862 h 2351862"/>
                <a:gd name="connsiteX4" fmla="*/ 0 w 3526350"/>
                <a:gd name="connsiteY4" fmla="*/ 2351862 h 2351862"/>
                <a:gd name="connsiteX5" fmla="*/ 0 w 3526350"/>
                <a:gd name="connsiteY5" fmla="*/ 204853 h 2351862"/>
                <a:gd name="connsiteX6" fmla="*/ 1219591 w 3526350"/>
                <a:gd name="connsiteY6" fmla="*/ 94455 h 2351862"/>
                <a:gd name="connsiteX0" fmla="*/ 1219591 w 3526350"/>
                <a:gd name="connsiteY0" fmla="*/ 112312 h 2369719"/>
                <a:gd name="connsiteX1" fmla="*/ 2430863 w 3526350"/>
                <a:gd name="connsiteY1" fmla="*/ 619774 h 2369719"/>
                <a:gd name="connsiteX2" fmla="*/ 3438830 w 3526350"/>
                <a:gd name="connsiteY2" fmla="*/ 2330745 h 2369719"/>
                <a:gd name="connsiteX3" fmla="*/ 3401736 w 3526350"/>
                <a:gd name="connsiteY3" fmla="*/ 2369719 h 2369719"/>
                <a:gd name="connsiteX4" fmla="*/ 0 w 3526350"/>
                <a:gd name="connsiteY4" fmla="*/ 2369719 h 2369719"/>
                <a:gd name="connsiteX5" fmla="*/ 0 w 3526350"/>
                <a:gd name="connsiteY5" fmla="*/ 222710 h 2369719"/>
                <a:gd name="connsiteX6" fmla="*/ 1219591 w 3526350"/>
                <a:gd name="connsiteY6" fmla="*/ 112312 h 2369719"/>
                <a:gd name="connsiteX0" fmla="*/ 1219591 w 3526350"/>
                <a:gd name="connsiteY0" fmla="*/ 98060 h 2355467"/>
                <a:gd name="connsiteX1" fmla="*/ 2430863 w 3526350"/>
                <a:gd name="connsiteY1" fmla="*/ 605522 h 2355467"/>
                <a:gd name="connsiteX2" fmla="*/ 3438830 w 3526350"/>
                <a:gd name="connsiteY2" fmla="*/ 2316493 h 2355467"/>
                <a:gd name="connsiteX3" fmla="*/ 3401736 w 3526350"/>
                <a:gd name="connsiteY3" fmla="*/ 2355467 h 2355467"/>
                <a:gd name="connsiteX4" fmla="*/ 0 w 3526350"/>
                <a:gd name="connsiteY4" fmla="*/ 2355467 h 2355467"/>
                <a:gd name="connsiteX5" fmla="*/ 0 w 3526350"/>
                <a:gd name="connsiteY5" fmla="*/ 208458 h 2355467"/>
                <a:gd name="connsiteX6" fmla="*/ 1219591 w 3526350"/>
                <a:gd name="connsiteY6" fmla="*/ 98060 h 2355467"/>
                <a:gd name="connsiteX0" fmla="*/ 1219591 w 3553207"/>
                <a:gd name="connsiteY0" fmla="*/ 122347 h 2379754"/>
                <a:gd name="connsiteX1" fmla="*/ 2749382 w 3553207"/>
                <a:gd name="connsiteY1" fmla="*/ 804914 h 2379754"/>
                <a:gd name="connsiteX2" fmla="*/ 3438830 w 3553207"/>
                <a:gd name="connsiteY2" fmla="*/ 2340780 h 2379754"/>
                <a:gd name="connsiteX3" fmla="*/ 3401736 w 3553207"/>
                <a:gd name="connsiteY3" fmla="*/ 2379754 h 2379754"/>
                <a:gd name="connsiteX4" fmla="*/ 0 w 3553207"/>
                <a:gd name="connsiteY4" fmla="*/ 2379754 h 2379754"/>
                <a:gd name="connsiteX5" fmla="*/ 0 w 3553207"/>
                <a:gd name="connsiteY5" fmla="*/ 232745 h 2379754"/>
                <a:gd name="connsiteX6" fmla="*/ 1219591 w 3553207"/>
                <a:gd name="connsiteY6" fmla="*/ 122347 h 2379754"/>
                <a:gd name="connsiteX0" fmla="*/ 1219591 w 3556981"/>
                <a:gd name="connsiteY0" fmla="*/ 122347 h 2379754"/>
                <a:gd name="connsiteX1" fmla="*/ 2749382 w 3556981"/>
                <a:gd name="connsiteY1" fmla="*/ 804914 h 2379754"/>
                <a:gd name="connsiteX2" fmla="*/ 3438830 w 3556981"/>
                <a:gd name="connsiteY2" fmla="*/ 2340780 h 2379754"/>
                <a:gd name="connsiteX3" fmla="*/ 3401736 w 3556981"/>
                <a:gd name="connsiteY3" fmla="*/ 2379754 h 2379754"/>
                <a:gd name="connsiteX4" fmla="*/ 0 w 3556981"/>
                <a:gd name="connsiteY4" fmla="*/ 2379754 h 2379754"/>
                <a:gd name="connsiteX5" fmla="*/ 0 w 3556981"/>
                <a:gd name="connsiteY5" fmla="*/ 232745 h 2379754"/>
                <a:gd name="connsiteX6" fmla="*/ 1219591 w 3556981"/>
                <a:gd name="connsiteY6" fmla="*/ 122347 h 2379754"/>
                <a:gd name="connsiteX0" fmla="*/ 1219591 w 3556981"/>
                <a:gd name="connsiteY0" fmla="*/ 5508 h 2262915"/>
                <a:gd name="connsiteX1" fmla="*/ 2749382 w 3556981"/>
                <a:gd name="connsiteY1" fmla="*/ 688075 h 2262915"/>
                <a:gd name="connsiteX2" fmla="*/ 3438830 w 3556981"/>
                <a:gd name="connsiteY2" fmla="*/ 2223941 h 2262915"/>
                <a:gd name="connsiteX3" fmla="*/ 3401736 w 3556981"/>
                <a:gd name="connsiteY3" fmla="*/ 2262915 h 2262915"/>
                <a:gd name="connsiteX4" fmla="*/ 0 w 3556981"/>
                <a:gd name="connsiteY4" fmla="*/ 2262915 h 2262915"/>
                <a:gd name="connsiteX5" fmla="*/ 0 w 3556981"/>
                <a:gd name="connsiteY5" fmla="*/ 477060 h 2262915"/>
                <a:gd name="connsiteX6" fmla="*/ 1219591 w 3556981"/>
                <a:gd name="connsiteY6" fmla="*/ 5508 h 2262915"/>
                <a:gd name="connsiteX0" fmla="*/ 1219591 w 3556981"/>
                <a:gd name="connsiteY0" fmla="*/ 4064 h 2261471"/>
                <a:gd name="connsiteX1" fmla="*/ 2749382 w 3556981"/>
                <a:gd name="connsiteY1" fmla="*/ 686631 h 2261471"/>
                <a:gd name="connsiteX2" fmla="*/ 3438830 w 3556981"/>
                <a:gd name="connsiteY2" fmla="*/ 2222497 h 2261471"/>
                <a:gd name="connsiteX3" fmla="*/ 3401736 w 3556981"/>
                <a:gd name="connsiteY3" fmla="*/ 2261471 h 2261471"/>
                <a:gd name="connsiteX4" fmla="*/ 0 w 3556981"/>
                <a:gd name="connsiteY4" fmla="*/ 2261471 h 2261471"/>
                <a:gd name="connsiteX5" fmla="*/ 0 w 3556981"/>
                <a:gd name="connsiteY5" fmla="*/ 475616 h 2261471"/>
                <a:gd name="connsiteX6" fmla="*/ 1219591 w 3556981"/>
                <a:gd name="connsiteY6" fmla="*/ 4064 h 22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981" h="2261471">
                  <a:moveTo>
                    <a:pt x="1219591" y="4064"/>
                  </a:moveTo>
                  <a:cubicBezTo>
                    <a:pt x="1677821" y="39233"/>
                    <a:pt x="2319786" y="338779"/>
                    <a:pt x="2749382" y="686631"/>
                  </a:cubicBezTo>
                  <a:cubicBezTo>
                    <a:pt x="3155830" y="1015740"/>
                    <a:pt x="3830778" y="1720936"/>
                    <a:pt x="3438830" y="2222497"/>
                  </a:cubicBezTo>
                  <a:lnTo>
                    <a:pt x="3401736" y="2261471"/>
                  </a:lnTo>
                  <a:lnTo>
                    <a:pt x="0" y="2261471"/>
                  </a:lnTo>
                  <a:lnTo>
                    <a:pt x="0" y="475616"/>
                  </a:lnTo>
                  <a:cubicBezTo>
                    <a:pt x="342618" y="165046"/>
                    <a:pt x="761361" y="-31105"/>
                    <a:pt x="1219591" y="4064"/>
                  </a:cubicBezTo>
                  <a:close/>
                </a:path>
              </a:pathLst>
            </a:custGeom>
            <a:solidFill>
              <a:srgbClr val="94AB8F">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6"/>
            <p:cNvSpPr/>
            <p:nvPr/>
          </p:nvSpPr>
          <p:spPr>
            <a:xfrm rot="10523206">
              <a:off x="8594465" y="-143937"/>
              <a:ext cx="3535215" cy="2008985"/>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 fmla="*/ 914344 w 3560405"/>
                <a:gd name="connsiteY0" fmla="*/ 1091 h 2346051"/>
                <a:gd name="connsiteX1" fmla="*/ 2469465 w 3560405"/>
                <a:gd name="connsiteY1" fmla="*/ 728614 h 2346051"/>
                <a:gd name="connsiteX2" fmla="*/ 3438830 w 3560405"/>
                <a:gd name="connsiteY2" fmla="*/ 2307077 h 2346051"/>
                <a:gd name="connsiteX3" fmla="*/ 3401736 w 3560405"/>
                <a:gd name="connsiteY3" fmla="*/ 2346051 h 2346051"/>
                <a:gd name="connsiteX4" fmla="*/ 0 w 3560405"/>
                <a:gd name="connsiteY4" fmla="*/ 2346051 h 2346051"/>
                <a:gd name="connsiteX5" fmla="*/ 0 w 3560405"/>
                <a:gd name="connsiteY5" fmla="*/ 199042 h 2346051"/>
                <a:gd name="connsiteX6" fmla="*/ 98382 w 3560405"/>
                <a:gd name="connsiteY6" fmla="*/ 151316 h 2346051"/>
                <a:gd name="connsiteX7" fmla="*/ 914344 w 3560405"/>
                <a:gd name="connsiteY7" fmla="*/ 1091 h 2346051"/>
                <a:gd name="connsiteX0" fmla="*/ 914344 w 3401736"/>
                <a:gd name="connsiteY0" fmla="*/ 1091 h 2346051"/>
                <a:gd name="connsiteX1" fmla="*/ 2469465 w 3401736"/>
                <a:gd name="connsiteY1" fmla="*/ 728614 h 2346051"/>
                <a:gd name="connsiteX2" fmla="*/ 3013784 w 3401736"/>
                <a:gd name="connsiteY2" fmla="*/ 1847630 h 2346051"/>
                <a:gd name="connsiteX3" fmla="*/ 3401736 w 3401736"/>
                <a:gd name="connsiteY3" fmla="*/ 2346051 h 2346051"/>
                <a:gd name="connsiteX4" fmla="*/ 0 w 3401736"/>
                <a:gd name="connsiteY4" fmla="*/ 2346051 h 2346051"/>
                <a:gd name="connsiteX5" fmla="*/ 0 w 3401736"/>
                <a:gd name="connsiteY5" fmla="*/ 199042 h 2346051"/>
                <a:gd name="connsiteX6" fmla="*/ 98382 w 3401736"/>
                <a:gd name="connsiteY6" fmla="*/ 151316 h 2346051"/>
                <a:gd name="connsiteX7" fmla="*/ 914344 w 3401736"/>
                <a:gd name="connsiteY7" fmla="*/ 1091 h 2346051"/>
                <a:gd name="connsiteX0" fmla="*/ 914344 w 3143791"/>
                <a:gd name="connsiteY0" fmla="*/ 1091 h 2346051"/>
                <a:gd name="connsiteX1" fmla="*/ 2469465 w 3143791"/>
                <a:gd name="connsiteY1" fmla="*/ 728614 h 2346051"/>
                <a:gd name="connsiteX2" fmla="*/ 3013784 w 3143791"/>
                <a:gd name="connsiteY2" fmla="*/ 1847630 h 2346051"/>
                <a:gd name="connsiteX3" fmla="*/ 0 w 3143791"/>
                <a:gd name="connsiteY3" fmla="*/ 2346051 h 2346051"/>
                <a:gd name="connsiteX4" fmla="*/ 0 w 3143791"/>
                <a:gd name="connsiteY4" fmla="*/ 199042 h 2346051"/>
                <a:gd name="connsiteX5" fmla="*/ 98382 w 3143791"/>
                <a:gd name="connsiteY5" fmla="*/ 151316 h 2346051"/>
                <a:gd name="connsiteX6" fmla="*/ 914344 w 3143791"/>
                <a:gd name="connsiteY6" fmla="*/ 1091 h 2346051"/>
                <a:gd name="connsiteX0" fmla="*/ 0 w 3143791"/>
                <a:gd name="connsiteY0" fmla="*/ 2346051 h 2405814"/>
                <a:gd name="connsiteX1" fmla="*/ 0 w 3143791"/>
                <a:gd name="connsiteY1" fmla="*/ 199042 h 2405814"/>
                <a:gd name="connsiteX2" fmla="*/ 98382 w 3143791"/>
                <a:gd name="connsiteY2" fmla="*/ 151316 h 2405814"/>
                <a:gd name="connsiteX3" fmla="*/ 914344 w 3143791"/>
                <a:gd name="connsiteY3" fmla="*/ 1091 h 2405814"/>
                <a:gd name="connsiteX4" fmla="*/ 2469465 w 3143791"/>
                <a:gd name="connsiteY4" fmla="*/ 728614 h 2405814"/>
                <a:gd name="connsiteX5" fmla="*/ 3013784 w 3143791"/>
                <a:gd name="connsiteY5" fmla="*/ 1847630 h 2405814"/>
                <a:gd name="connsiteX6" fmla="*/ 57948 w 3143791"/>
                <a:gd name="connsiteY6" fmla="*/ 2405814 h 2405814"/>
                <a:gd name="connsiteX0" fmla="*/ 0 w 3143791"/>
                <a:gd name="connsiteY0" fmla="*/ 2346051 h 2346051"/>
                <a:gd name="connsiteX1" fmla="*/ 0 w 3143791"/>
                <a:gd name="connsiteY1" fmla="*/ 199042 h 2346051"/>
                <a:gd name="connsiteX2" fmla="*/ 98382 w 3143791"/>
                <a:gd name="connsiteY2" fmla="*/ 151316 h 2346051"/>
                <a:gd name="connsiteX3" fmla="*/ 914344 w 3143791"/>
                <a:gd name="connsiteY3" fmla="*/ 1091 h 2346051"/>
                <a:gd name="connsiteX4" fmla="*/ 2469465 w 3143791"/>
                <a:gd name="connsiteY4" fmla="*/ 728614 h 2346051"/>
                <a:gd name="connsiteX5" fmla="*/ 3013784 w 3143791"/>
                <a:gd name="connsiteY5" fmla="*/ 1847630 h 2346051"/>
                <a:gd name="connsiteX6" fmla="*/ 2212347 w 3143791"/>
                <a:gd name="connsiteY6" fmla="*/ 2046590 h 2346051"/>
                <a:gd name="connsiteX0" fmla="*/ 0 w 3180028"/>
                <a:gd name="connsiteY0" fmla="*/ 538753 h 2046590"/>
                <a:gd name="connsiteX1" fmla="*/ 36237 w 3180028"/>
                <a:gd name="connsiteY1" fmla="*/ 199042 h 2046590"/>
                <a:gd name="connsiteX2" fmla="*/ 134619 w 3180028"/>
                <a:gd name="connsiteY2" fmla="*/ 151316 h 2046590"/>
                <a:gd name="connsiteX3" fmla="*/ 950581 w 3180028"/>
                <a:gd name="connsiteY3" fmla="*/ 1091 h 2046590"/>
                <a:gd name="connsiteX4" fmla="*/ 2505702 w 3180028"/>
                <a:gd name="connsiteY4" fmla="*/ 728614 h 2046590"/>
                <a:gd name="connsiteX5" fmla="*/ 3050021 w 3180028"/>
                <a:gd name="connsiteY5" fmla="*/ 1847630 h 2046590"/>
                <a:gd name="connsiteX6" fmla="*/ 2248584 w 3180028"/>
                <a:gd name="connsiteY6" fmla="*/ 2046590 h 2046590"/>
                <a:gd name="connsiteX0" fmla="*/ 0 w 3180028"/>
                <a:gd name="connsiteY0" fmla="*/ 538753 h 2046590"/>
                <a:gd name="connsiteX1" fmla="*/ 134619 w 3180028"/>
                <a:gd name="connsiteY1" fmla="*/ 151316 h 2046590"/>
                <a:gd name="connsiteX2" fmla="*/ 950581 w 3180028"/>
                <a:gd name="connsiteY2" fmla="*/ 1091 h 2046590"/>
                <a:gd name="connsiteX3" fmla="*/ 2505702 w 3180028"/>
                <a:gd name="connsiteY3" fmla="*/ 728614 h 2046590"/>
                <a:gd name="connsiteX4" fmla="*/ 3050021 w 3180028"/>
                <a:gd name="connsiteY4" fmla="*/ 1847630 h 2046590"/>
                <a:gd name="connsiteX5" fmla="*/ 2248584 w 3180028"/>
                <a:gd name="connsiteY5" fmla="*/ 2046590 h 2046590"/>
                <a:gd name="connsiteX0" fmla="*/ 0 w 3045409"/>
                <a:gd name="connsiteY0" fmla="*/ 151316 h 2046590"/>
                <a:gd name="connsiteX1" fmla="*/ 815962 w 3045409"/>
                <a:gd name="connsiteY1" fmla="*/ 1091 h 2046590"/>
                <a:gd name="connsiteX2" fmla="*/ 2371083 w 3045409"/>
                <a:gd name="connsiteY2" fmla="*/ 728614 h 2046590"/>
                <a:gd name="connsiteX3" fmla="*/ 2915402 w 3045409"/>
                <a:gd name="connsiteY3" fmla="*/ 1847630 h 2046590"/>
                <a:gd name="connsiteX4" fmla="*/ 2113965 w 3045409"/>
                <a:gd name="connsiteY4" fmla="*/ 2046590 h 2046590"/>
                <a:gd name="connsiteX0" fmla="*/ 0 w 3045409"/>
                <a:gd name="connsiteY0" fmla="*/ 151316 h 1847630"/>
                <a:gd name="connsiteX1" fmla="*/ 815962 w 3045409"/>
                <a:gd name="connsiteY1" fmla="*/ 1091 h 1847630"/>
                <a:gd name="connsiteX2" fmla="*/ 2371083 w 3045409"/>
                <a:gd name="connsiteY2" fmla="*/ 728614 h 1847630"/>
                <a:gd name="connsiteX3" fmla="*/ 2915402 w 3045409"/>
                <a:gd name="connsiteY3" fmla="*/ 1847630 h 1847630"/>
              </a:gdLst>
              <a:ahLst/>
              <a:cxnLst>
                <a:cxn ang="0">
                  <a:pos x="connsiteX0" y="connsiteY0"/>
                </a:cxn>
                <a:cxn ang="0">
                  <a:pos x="connsiteX1" y="connsiteY1"/>
                </a:cxn>
                <a:cxn ang="0">
                  <a:pos x="connsiteX2" y="connsiteY2"/>
                </a:cxn>
                <a:cxn ang="0">
                  <a:pos x="connsiteX3" y="connsiteY3"/>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28575">
              <a:solidFill>
                <a:srgbClr val="5278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5625123" y="4597484"/>
            <a:ext cx="999504" cy="338554"/>
          </a:xfrm>
          <a:prstGeom prst="rect">
            <a:avLst/>
          </a:prstGeom>
        </p:spPr>
        <p:txBody>
          <a:bodyPr wrap="non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SENYAN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9396F8D-135B-4344-984C-3B36AC93D073}"/>
              </a:ext>
            </a:extLst>
          </p:cNvPr>
          <p:cNvSpPr txBox="1"/>
          <p:nvPr/>
        </p:nvSpPr>
        <p:spPr>
          <a:xfrm>
            <a:off x="3267779" y="2503722"/>
            <a:ext cx="5582652" cy="1107996"/>
          </a:xfrm>
          <a:prstGeom prst="rect">
            <a:avLst/>
          </a:prstGeom>
          <a:noFill/>
        </p:spPr>
        <p:txBody>
          <a:bodyPr wrap="square" rtlCol="0">
            <a:spAutoFit/>
          </a:bodyPr>
          <a:lstStyle/>
          <a:p>
            <a:pPr algn="dist"/>
            <a:r>
              <a:rPr lang="en-US" altLang="zh-CN" sz="6600" dirty="0">
                <a:solidFill>
                  <a:srgbClr val="564D38"/>
                </a:solidFill>
                <a:latin typeface="微软雅黑" panose="020B0503020204020204" pitchFamily="34" charset="-122"/>
                <a:ea typeface="微软雅黑" panose="020B0503020204020204" pitchFamily="34" charset="-122"/>
              </a:rPr>
              <a:t>THANK</a:t>
            </a:r>
            <a:endParaRPr lang="zh-CN" altLang="en-US" sz="6600" dirty="0">
              <a:solidFill>
                <a:srgbClr val="564D3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5354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151</Words>
  <Application>Microsoft Office PowerPoint</Application>
  <PresentationFormat>宽屏</PresentationFormat>
  <Paragraphs>24</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思源宋体 Heavy</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BMI</dc:creator>
  <cp:lastModifiedBy>DELL</cp:lastModifiedBy>
  <cp:revision>126</cp:revision>
  <dcterms:created xsi:type="dcterms:W3CDTF">2020-06-03T13:13:45Z</dcterms:created>
  <dcterms:modified xsi:type="dcterms:W3CDTF">2022-12-06T02:16:34Z</dcterms:modified>
</cp:coreProperties>
</file>