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5A5-1802-828D-03F2-03AFA8217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8AB4A-8531-C882-B87C-794DA165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B1F7F-EFB1-1261-9621-4620EA3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11AA7-7165-775A-918E-571FCE9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606A3-B661-3341-4DF9-B307A64E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591A-48E2-2D57-D929-F8B79EA5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D9631-9AC3-F4CF-FB07-0034815C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19771-1060-D25B-01AE-A0F994D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35F8D-5654-36C7-8175-37DFF637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82069-CA40-8988-465A-8B86CD1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9120C-38F8-398C-56A9-F8CDC55AD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75FD7-39AE-B3F8-1DDC-2AFD6022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AD7D5-A0CA-AC1A-4A0A-B22EE16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70A4D-4139-08D4-3E46-3E36FDF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D912C-88A1-1327-4CA8-503129A8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6F61-FC33-D3D4-D9BA-D32F24E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EBB63-ABAD-2BAA-9BE2-D13143D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6FF9F-43BD-EAE6-474F-893617E2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50C1C-7F74-5872-E7B0-869E8E19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D562-D3D8-5DD6-70E2-3D274D86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53F2-C6B8-B816-C5AC-A26ACFEE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54B97-A39B-0E44-279C-DDCEB78F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7EB5-AE7F-C145-4C50-E1F788A9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E2AE3-3036-3C62-EBE1-EBF92861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773F1-EC96-6252-28AF-149F4D11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1EE9-DC22-EF80-D6C3-15F733B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AD7EF-B1B8-6DE4-D783-26BC4919C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24BA1-0DEA-9BD1-9443-1C8F4D5BD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2C13E-C968-30C5-5B7C-A376BC28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88DF0-17AA-8C8A-417A-5A18D753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C2328-8EF8-0301-D551-1FD2D30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A7B50-3F02-4125-3303-5FD80AC8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27EA9-CE3F-48BA-057A-52ABBEBB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812C1-B702-5BB2-E9B5-6E1C7FBD7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1823EE-95FF-6A97-ED07-27C99587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48391-4E55-D1DF-9B3C-803718985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0F436-C329-C2EC-C9E1-A4EB224F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13E38-736D-6E30-7F13-B8B2794E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E7A28C-0DB4-B5D2-4081-C4D7AB8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1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78E1-CA08-D1C4-041C-63FC7D3E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7B7D91-A68A-24EE-7056-EC8BA32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4E0553-8259-B46C-F8A1-A4F10B31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3B9AF0-AB94-65EE-7456-47647C77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D0EA29-973A-BF89-54DF-294F8D48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C8DBD-39B9-3178-C0A0-0E382654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46152-F290-607D-686B-A839E6FF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0465B-A455-973E-C3AA-32814B5B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7B96-D414-F1B9-8CD9-BFB34CD9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175AC-8E0B-3386-AF26-C6ED1666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F8902-AE11-15BE-C781-5D1D8F6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85390-AC83-C82E-D0F1-2B814D0C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77F2A-EE3C-E3C0-5F03-C46D10D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C2FE-DD30-A89F-9FEB-7CA81F53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D07D93-5D87-E91F-12C0-178F687FD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209D0-0B01-17F3-594E-BB865EAE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D7227-1F6A-B6C5-7587-3B84FB0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B30A9-BDBD-FFE8-CD5B-454D9ACC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D665B-B00D-3B5F-4A00-01697DA2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B3960-7284-2361-3C5C-B2708783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C7B5C-38BB-4ADE-116D-BB0699D0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433BD-E711-DCA8-3985-13C12970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E2D3-66A1-45ED-95F4-0FE2F6B3C50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89A3-9262-8100-DFE9-8E64D0B7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00D0D-6C7C-4675-1A7F-0374B81A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850E-E078-4519-8062-CC459891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F9CF-AC66-2E4E-5534-CFD20FC4C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E5-E</a:t>
            </a:r>
            <a:r>
              <a:rPr lang="zh-CN" altLang="en-US" dirty="0"/>
              <a:t>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8E550-4EED-EE3C-2E15-504BC0193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5BFA1-0948-2A2E-886B-D7E396AF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F1C88E-BE1B-05A6-D93D-FC2BB7BE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60854"/>
            <a:ext cx="10831795" cy="4836432"/>
          </a:xfrm>
        </p:spPr>
      </p:pic>
    </p:spTree>
    <p:extLst>
      <p:ext uri="{BB962C8B-B14F-4D97-AF65-F5344CB8AC3E}">
        <p14:creationId xmlns:p14="http://schemas.microsoft.com/office/powerpoint/2010/main" val="248446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7D92-3C35-5249-1188-80182DB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96F4D-E5BA-F831-D198-289804F5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对每个点，利用一个</a:t>
            </a:r>
            <a:r>
              <a:rPr lang="en-US" altLang="zh-CN" dirty="0"/>
              <a:t>time</a:t>
            </a:r>
            <a:r>
              <a:rPr lang="zh-CN" altLang="en-US" dirty="0"/>
              <a:t>数组记录以此点为终点的最短路径条数。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当发现最短路径后更新点的</a:t>
            </a:r>
            <a:r>
              <a:rPr lang="en-US" altLang="zh-CN" dirty="0"/>
              <a:t>time</a:t>
            </a:r>
            <a:r>
              <a:rPr lang="zh-CN" altLang="en-US" dirty="0"/>
              <a:t>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得到相同路径，方案累加（记得取模）</a:t>
            </a:r>
          </a:p>
        </p:txBody>
      </p:sp>
    </p:spTree>
    <p:extLst>
      <p:ext uri="{BB962C8B-B14F-4D97-AF65-F5344CB8AC3E}">
        <p14:creationId xmlns:p14="http://schemas.microsoft.com/office/powerpoint/2010/main" val="35805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0CF1-CAC6-EAB3-7607-1EAA758F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6BD531-35EF-9952-C3C2-4D665DD8F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43" y="1516517"/>
            <a:ext cx="7467600" cy="5062928"/>
          </a:xfrm>
        </p:spPr>
      </p:pic>
    </p:spTree>
    <p:extLst>
      <p:ext uri="{BB962C8B-B14F-4D97-AF65-F5344CB8AC3E}">
        <p14:creationId xmlns:p14="http://schemas.microsoft.com/office/powerpoint/2010/main" val="10236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E5-E题</vt:lpstr>
      <vt:lpstr>PowerPoint 演示文稿</vt:lpstr>
      <vt:lpstr>Dijkstra算法</vt:lpstr>
      <vt:lpstr>核心代码：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E5-E题</dc:title>
  <dc:creator>曹 之</dc:creator>
  <cp:lastModifiedBy>曹 之</cp:lastModifiedBy>
  <cp:revision>1</cp:revision>
  <dcterms:created xsi:type="dcterms:W3CDTF">2022-12-03T09:27:24Z</dcterms:created>
  <dcterms:modified xsi:type="dcterms:W3CDTF">2022-12-03T09:27:39Z</dcterms:modified>
</cp:coreProperties>
</file>