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E2243-5155-8886-D328-DB6A208ED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D512FF-7778-2218-F283-ECFE2F68F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E1BB5-2612-4A2D-2A39-797EB524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BF6-0A5B-43B4-9AB5-FE09F25A529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97D4E-CC43-595C-21D9-13F41BD7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4F1B8-84A5-DFEC-6CC6-613132A2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712D-72F7-45DF-8835-08FDAD44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5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D08BF-D245-AF74-C1A7-02CF1C8A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D7E113-104F-A197-9D40-DCB55D43B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39B05-D074-71CE-34B1-CCFCCC81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BF6-0A5B-43B4-9AB5-FE09F25A529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DE0C3-3BA7-E11F-2686-A7179C8D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99B4F-506E-17A9-35BB-FE0507B8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712D-72F7-45DF-8835-08FDAD44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7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855F2C-3255-D008-E114-50F3335E5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A94017-4335-0394-5FA2-D0C46BB97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0588E-117A-DE37-1633-9139510E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BF6-0A5B-43B4-9AB5-FE09F25A529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9BFBC-2EE2-C3E7-F200-2FF880A8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42B42-0C81-EADD-83D0-5BD4FDE4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712D-72F7-45DF-8835-08FDAD44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3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A6D99-8A05-749C-DAB2-79401D2B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DF3E5-1B46-A070-FDF5-13701AB44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1B0B8-3074-F666-1331-41DE6BB7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BF6-0A5B-43B4-9AB5-FE09F25A529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C43A1-7B1D-4F0A-E88E-D8B23ECB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E81AD-02E9-0340-B4CD-A57CC352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712D-72F7-45DF-8835-08FDAD44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7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3DC80-E2A2-4C9D-9384-005E2D70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5FE2BE-E15F-6454-E72B-ADCCEA293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4E4C3-4832-4D0B-EE92-289B7FF6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BF6-0A5B-43B4-9AB5-FE09F25A529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03342-E8B2-D262-6549-77196DBA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5EDF3-8899-F44C-3D88-378D3C11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712D-72F7-45DF-8835-08FDAD44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2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D1894-0DCB-646D-E0C2-E1445972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E22EF-C38C-6D62-4EEB-822E32760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BB88FE-EB95-37DA-CABD-D0A635180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F8CCA-814E-D055-02E8-3AB0079F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BF6-0A5B-43B4-9AB5-FE09F25A529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8C6C54-3FC1-ED83-A0DD-A31C9951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EFA65C-3BA5-9B09-502C-C20FE950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712D-72F7-45DF-8835-08FDAD44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9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FC1B6-4E98-A214-BE2B-5134AFA9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D7AA2-3857-0C48-39BB-FE77E2CFC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2B9544-622A-D36C-C087-2E0C15586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8160AF-D305-3805-F2B3-B7561D28E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773F06-ED35-924E-5732-9DB47455A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D83463-6046-E995-C2DC-5EA4FCB2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BF6-0A5B-43B4-9AB5-FE09F25A529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0811E9-0D64-747F-354C-1FD088F3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7420C8-44FC-EA28-66EB-0582AC66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712D-72F7-45DF-8835-08FDAD44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61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9A286-91FA-5B0C-E5D2-19A6CA7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7CE359-F2C8-656E-6E1E-DDCC1F83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BF6-0A5B-43B4-9AB5-FE09F25A529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7D2156-A73D-A8F5-0EC6-F57C22DD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9393DB-4046-18F7-8C95-444426FC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712D-72F7-45DF-8835-08FDAD44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2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2E4CB7-B837-CA15-711E-0A0E31CC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BF6-0A5B-43B4-9AB5-FE09F25A529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1E77A4-B9F3-974D-43F7-6A2FEC48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1707D1-2A5C-70CB-8A3B-801ADF23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712D-72F7-45DF-8835-08FDAD44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7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C9992-4391-F310-C384-E15621F0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AD2C4-D3A8-C333-9C0B-6822C950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BC2CEF-35DA-9107-E34C-5C4CD3418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43D42B-847D-E585-F643-9B481960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BF6-0A5B-43B4-9AB5-FE09F25A529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722FF0-FF77-96DE-FA9C-92DD503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7C976-FAB1-EAC2-4080-A3A0D0E5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712D-72F7-45DF-8835-08FDAD44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9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8A33A-966D-449D-695B-6E96D11C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7B1E2E-78AB-A4AB-9885-B39FBC738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758D7C-1133-840A-C08D-EB5FCC10F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4482C6-034A-EBCF-6BAE-262AF4AC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6BF6-0A5B-43B4-9AB5-FE09F25A529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7626C-AA78-F477-11CB-257E140D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E6E244-3315-F943-45F1-3A2E2BA0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712D-72F7-45DF-8835-08FDAD44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0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39BFD1-4947-7ED7-6942-49C6239C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FF6D8-0EC1-4D13-E11E-6FC110A09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D08A6-427D-A727-B6C2-ED12D5946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26BF6-0A5B-43B4-9AB5-FE09F25A529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FE7AE-7DF9-4670-8A3A-0A9F4468E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0ACE4-CDC6-9956-857C-32F6303C4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C712D-72F7-45DF-8835-08FDAD44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3C33F-CD2A-0705-2224-766D307F2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1FC7C0-CEC0-6AF7-2153-4D2AEB582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16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C5044A9-6561-4329-881B-333E3B6AE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553" y="239856"/>
            <a:ext cx="10094437" cy="5996621"/>
          </a:xfrm>
        </p:spPr>
      </p:pic>
    </p:spTree>
    <p:extLst>
      <p:ext uri="{BB962C8B-B14F-4D97-AF65-F5344CB8AC3E}">
        <p14:creationId xmlns:p14="http://schemas.microsoft.com/office/powerpoint/2010/main" val="221842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0633A-B01C-7333-6F9C-2CC525C0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注意数据范围！！！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654E68-0E17-F7C3-1A4A-4D004F153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93490"/>
            <a:ext cx="1058688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第一行一个正整数 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t（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1≤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≤50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1≤t≤50），表示数据组数。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对于每组数据，一行一个由 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Typewriter"/>
              </a:rPr>
              <a:t>S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Typewriter"/>
              </a:rPr>
              <a:t>R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Typewriter"/>
              </a:rPr>
              <a:t>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S,R,P 组成的字符串 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S（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1≤|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|≤1</a:t>
            </a:r>
            <a:r>
              <a:rPr lang="en-US" altLang="zh-CN" sz="3600" dirty="0">
                <a:solidFill>
                  <a:srgbClr val="333333"/>
                </a:solidFill>
                <a:ea typeface="MathJax_Main"/>
              </a:rPr>
              <a:t>e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6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），含义同题目描述。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对于所有数据，保证 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|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|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|S| 之和不超过 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3×10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in"/>
              </a:rPr>
              <a:t>6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3×106。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5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2F61A-4627-E74A-3D7D-528AFF9D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  <a:r>
              <a:rPr lang="zh-CN" altLang="en-US" dirty="0">
                <a:sym typeface="Wingdings" panose="05000000000000000000" pitchFamily="2" charset="2"/>
              </a:rPr>
              <a:t>：单调栈（类似）优化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97FEE-30FE-347A-C94E-DC99458F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直接处理会超时，用类似单调栈方法处理优化。</a:t>
            </a:r>
          </a:p>
          <a:p>
            <a:endParaRPr lang="zh-CN" altLang="en-US" dirty="0"/>
          </a:p>
          <a:p>
            <a:r>
              <a:rPr lang="zh-CN" altLang="en-US" dirty="0"/>
              <a:t>设一个栈，维护栈中元素，前一个元素 与后一个元素的关系为前一个（赢）后一个</a:t>
            </a:r>
          </a:p>
        </p:txBody>
      </p:sp>
    </p:spTree>
    <p:extLst>
      <p:ext uri="{BB962C8B-B14F-4D97-AF65-F5344CB8AC3E}">
        <p14:creationId xmlns:p14="http://schemas.microsoft.com/office/powerpoint/2010/main" val="66201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F7CDA-FA9B-B12A-7C8F-6379F149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可用一个矩阵存储元素关系（赢</a:t>
            </a:r>
            <a:r>
              <a:rPr lang="en-US" altLang="zh-CN" sz="4000" dirty="0"/>
              <a:t>1</a:t>
            </a:r>
            <a:r>
              <a:rPr lang="zh-CN" altLang="en-US" sz="4000" dirty="0"/>
              <a:t>，平</a:t>
            </a:r>
            <a:r>
              <a:rPr lang="en-US" altLang="zh-CN" sz="4000" dirty="0"/>
              <a:t>0</a:t>
            </a:r>
            <a:r>
              <a:rPr lang="zh-CN" altLang="en-US" sz="4000" dirty="0"/>
              <a:t>，输</a:t>
            </a:r>
            <a:r>
              <a:rPr lang="en-US" altLang="zh-CN" sz="4000" dirty="0"/>
              <a:t>-1</a:t>
            </a:r>
            <a:r>
              <a:rPr lang="zh-CN" altLang="en-US" sz="4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540BD-AD73-4AE2-E089-696331056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Map['P']['S'] = -1;	</a:t>
            </a:r>
          </a:p>
          <a:p>
            <a:r>
              <a:rPr lang="en-US" altLang="zh-CN" dirty="0"/>
              <a:t>	Map['P']['P'] = 0;	</a:t>
            </a:r>
          </a:p>
          <a:p>
            <a:r>
              <a:rPr lang="en-US" altLang="zh-CN" dirty="0"/>
              <a:t>	Map['P']['R'] = 1;</a:t>
            </a:r>
          </a:p>
          <a:p>
            <a:r>
              <a:rPr lang="en-US" altLang="zh-CN" dirty="0"/>
              <a:t>	Map['R']['S'] = 1;	</a:t>
            </a:r>
          </a:p>
          <a:p>
            <a:r>
              <a:rPr lang="en-US" altLang="zh-CN" dirty="0"/>
              <a:t>	Map['R']['P'] = -1;	</a:t>
            </a:r>
          </a:p>
          <a:p>
            <a:r>
              <a:rPr lang="en-US" altLang="zh-CN" dirty="0"/>
              <a:t>	Map['R']['R'] = 0;	</a:t>
            </a:r>
          </a:p>
          <a:p>
            <a:r>
              <a:rPr lang="en-US" altLang="zh-CN" dirty="0"/>
              <a:t>	Map['S']['S'] = 0;	</a:t>
            </a:r>
          </a:p>
          <a:p>
            <a:r>
              <a:rPr lang="en-US" altLang="zh-CN" dirty="0"/>
              <a:t>	Map['S']['P'] = 1;	</a:t>
            </a:r>
          </a:p>
          <a:p>
            <a:r>
              <a:rPr lang="en-US" altLang="zh-CN" dirty="0"/>
              <a:t>	Map['S']['R'] = -1;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22AA0-960F-6753-5EDE-9C7301B6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遍历串中每一个元素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A6B8D-E9EB-179B-CF25-21BD6676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比较与栈顶元素关系：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平：栈不变，继续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输了：入栈，继续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赢了：替换栈顶元素为当前元素，维护栈内性质</a:t>
            </a:r>
          </a:p>
        </p:txBody>
      </p:sp>
    </p:spTree>
    <p:extLst>
      <p:ext uri="{BB962C8B-B14F-4D97-AF65-F5344CB8AC3E}">
        <p14:creationId xmlns:p14="http://schemas.microsoft.com/office/powerpoint/2010/main" val="24345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A50368-F66B-D208-102E-B2C24E5EF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371" y="960387"/>
            <a:ext cx="9335049" cy="5444069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BB46C2-EF4F-1207-E8F5-D83756D21C49}"/>
              </a:ext>
            </a:extLst>
          </p:cNvPr>
          <p:cNvSpPr txBox="1"/>
          <p:nvPr/>
        </p:nvSpPr>
        <p:spPr>
          <a:xfrm>
            <a:off x="546371" y="375612"/>
            <a:ext cx="2281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核心代码</a:t>
            </a:r>
          </a:p>
        </p:txBody>
      </p:sp>
    </p:spTree>
    <p:extLst>
      <p:ext uri="{BB962C8B-B14F-4D97-AF65-F5344CB8AC3E}">
        <p14:creationId xmlns:p14="http://schemas.microsoft.com/office/powerpoint/2010/main" val="372699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注意数据范围！！！</vt:lpstr>
      <vt:lpstr>思路：单调栈（类似）优化</vt:lpstr>
      <vt:lpstr>可用一个矩阵存储元素关系（赢1，平0，输-1）</vt:lpstr>
      <vt:lpstr>遍历串中每一个元素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之</dc:creator>
  <cp:lastModifiedBy>曹 之</cp:lastModifiedBy>
  <cp:revision>1</cp:revision>
  <dcterms:created xsi:type="dcterms:W3CDTF">2022-12-03T06:14:58Z</dcterms:created>
  <dcterms:modified xsi:type="dcterms:W3CDTF">2022-12-03T06:15:49Z</dcterms:modified>
</cp:coreProperties>
</file>