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02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51A44-C442-BBF4-CBEE-85FFB924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03EB4-9D54-ACDB-9F21-4DD0F2B5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3A78B-106D-91F5-9CAD-8BE4D4F4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9F42-D044-D4A0-8033-0B9E6C46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2F3EF-3F29-CF5A-B113-AE6FAF6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7749-D75B-1C7A-2544-2871E27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346E0-622A-AFC2-298E-B43B3C2F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EF4BB-ABE2-FD76-7FFF-A9CA872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3FD74-EBD5-B50E-354D-1D4B9CD0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8B747-D230-D1AF-DAD9-875E54AC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0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0EEB6-F944-B17C-6D61-38F1207CC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E6087-7EA1-3906-CCC0-C445B87C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77FEC-0950-6DD9-12C1-56E524F2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585A1-0DEC-4B18-C1D7-1F1AA51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046A8-6D83-9F57-8B72-43FC1EE8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336B-DA7C-4B37-F890-BE1370AB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63A7D-9660-6462-9656-E3869AB3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469B9-2877-06F4-A751-C41C8EF9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A4BC1-7425-9CA7-245E-44B20097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F1F57-4D3A-F52B-20D2-D8146B26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5552-0FD4-0B53-E5EC-E50610DF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7B873-0AE3-9E4C-58CA-56DF2DAA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E30BA-317D-6B2F-356D-614CA23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A619A-DFB8-628B-1A9E-D1FFB06E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4B6C7-35E5-0E60-08C7-89B8EE56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8C4BB-6ECE-6D53-6F9B-2B9FF92B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51D64-6359-A1F3-9430-E2E7D429D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CEFF7-999D-B9D6-84E7-294D5B98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A9ECA-0822-EC73-447C-91B7C365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4FB7-ABF4-D022-A15F-914DB00C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51C6D-C01F-46E6-1598-2938CE0C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B782-0F01-39B2-F04C-6471B3AE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59E37-0D70-E89D-3E58-28B94C47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2FEBF-1A2E-1EB2-3A0F-6C8A5FBD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39DE2-7994-2F1D-D8FB-B5E92C818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5CD3A-FF62-CEC9-59F4-27479D0C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F5D91-F674-6A16-6677-F014D37C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8357DA-977B-0BCE-6FF8-BD37AC47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7F47A-01B0-97AD-BB53-0D3F0D75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7418E-A470-598A-568F-84B6CCFF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41A0F-7AE4-F63E-8FE5-EC1B6337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F26040-5093-50B8-A773-CB070E27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5D45E-8708-8E1B-6DE6-5270D741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2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F92A5-ED7E-0E99-AB6F-4F27E4A8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8A973D-95D8-1C0F-91E6-4BCE9163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9BB24-9C0C-8CA9-FF01-D57CFDDF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2CA93-CB2B-6FB4-BCAD-C41E232E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15885-075F-FC0A-24D5-8CCBA439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6FD0C-59A6-76A7-9BF9-BC7CF9D5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0CC4D-025B-7EB5-DE43-E8E9C59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98A6A-6C41-6B13-6785-2B0A5F3E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0511E-D971-B468-AF35-B451B177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96C0-876A-C9A6-2085-74AAD17E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FBEA2-51EF-3C68-4A0B-E68C7D570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0C064-BCD5-0664-A053-61E7DB91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3EFBD-6150-BE1F-720D-30249A69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57A23-11C8-FB80-A105-0053ABA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D1C44-773D-65C2-3420-53B644DE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3DFFDD-4546-B46A-4693-A1896DDB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B7510-970A-C042-C15C-CD65658E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F65C0-60D5-BF68-6CA2-4D0EB903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93D-BAEB-4FE6-8559-D8FDA33B07E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0590D-4668-7B26-0FA4-4A5464A29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3A124-E200-96BA-981D-53324395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AAFD-BAC5-4162-9191-DF3995483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sv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A4E80E-77C8-9AEB-1FAC-EE5D83192B2E}"/>
              </a:ext>
            </a:extLst>
          </p:cNvPr>
          <p:cNvSpPr/>
          <p:nvPr/>
        </p:nvSpPr>
        <p:spPr>
          <a:xfrm>
            <a:off x="-668867" y="-2192867"/>
            <a:ext cx="13487400" cy="864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8D6B6-42B9-34BB-04A0-F6469C1B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44" y="1856499"/>
            <a:ext cx="1890416" cy="269593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2F33B8-8415-E5F1-A97E-7E818FEDC6C8}"/>
              </a:ext>
            </a:extLst>
          </p:cNvPr>
          <p:cNvSpPr/>
          <p:nvPr/>
        </p:nvSpPr>
        <p:spPr>
          <a:xfrm>
            <a:off x="8614316" y="4578530"/>
            <a:ext cx="2523124" cy="933623"/>
          </a:xfrm>
          <a:prstGeom prst="roundRect">
            <a:avLst>
              <a:gd name="adj" fmla="val 28235"/>
            </a:avLst>
          </a:prstGeom>
          <a:solidFill>
            <a:srgbClr val="FFB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31AE06-6866-A3F5-F8A3-2E2751404B58}"/>
              </a:ext>
            </a:extLst>
          </p:cNvPr>
          <p:cNvSpPr/>
          <p:nvPr/>
        </p:nvSpPr>
        <p:spPr>
          <a:xfrm>
            <a:off x="8184815" y="2361925"/>
            <a:ext cx="1891892" cy="933623"/>
          </a:xfrm>
          <a:prstGeom prst="roundRect">
            <a:avLst>
              <a:gd name="adj" fmla="val 28235"/>
            </a:avLst>
          </a:prstGeom>
          <a:solidFill>
            <a:srgbClr val="2E75B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B409EB-EC54-72D8-C7E6-F3AD619B6E71}"/>
              </a:ext>
            </a:extLst>
          </p:cNvPr>
          <p:cNvSpPr/>
          <p:nvPr/>
        </p:nvSpPr>
        <p:spPr>
          <a:xfrm>
            <a:off x="8141319" y="675272"/>
            <a:ext cx="1943538" cy="933623"/>
          </a:xfrm>
          <a:prstGeom prst="roundRect">
            <a:avLst>
              <a:gd name="adj" fmla="val 28235"/>
            </a:avLst>
          </a:prstGeom>
          <a:solidFill>
            <a:srgbClr val="2E75B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5293C6-649F-3F5E-7368-2E1D46CC3E85}"/>
              </a:ext>
            </a:extLst>
          </p:cNvPr>
          <p:cNvSpPr/>
          <p:nvPr/>
        </p:nvSpPr>
        <p:spPr>
          <a:xfrm>
            <a:off x="5409410" y="5128893"/>
            <a:ext cx="1659412" cy="835985"/>
          </a:xfrm>
          <a:prstGeom prst="roundRect">
            <a:avLst>
              <a:gd name="adj" fmla="val 28235"/>
            </a:avLst>
          </a:prstGeom>
          <a:solidFill>
            <a:srgbClr val="2E75B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3E1CE19-1D8D-3DE7-88C5-BD87FE7C438C}"/>
              </a:ext>
            </a:extLst>
          </p:cNvPr>
          <p:cNvSpPr/>
          <p:nvPr/>
        </p:nvSpPr>
        <p:spPr>
          <a:xfrm>
            <a:off x="1823868" y="1355782"/>
            <a:ext cx="3248512" cy="933623"/>
          </a:xfrm>
          <a:prstGeom prst="roundRect">
            <a:avLst>
              <a:gd name="adj" fmla="val 28235"/>
            </a:avLst>
          </a:prstGeom>
          <a:solidFill>
            <a:srgbClr val="FFB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C7BAA8-D018-2845-6FA3-D7253A095137}"/>
              </a:ext>
            </a:extLst>
          </p:cNvPr>
          <p:cNvSpPr/>
          <p:nvPr/>
        </p:nvSpPr>
        <p:spPr>
          <a:xfrm>
            <a:off x="4771991" y="-1708909"/>
            <a:ext cx="2567460" cy="933623"/>
          </a:xfrm>
          <a:prstGeom prst="roundRect">
            <a:avLst>
              <a:gd name="adj" fmla="val 28235"/>
            </a:avLst>
          </a:prstGeom>
          <a:solidFill>
            <a:srgbClr val="7030A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D34BE6-5C02-686E-49D9-96FF5608FE0D}"/>
              </a:ext>
            </a:extLst>
          </p:cNvPr>
          <p:cNvGrpSpPr/>
          <p:nvPr/>
        </p:nvGrpSpPr>
        <p:grpSpPr>
          <a:xfrm>
            <a:off x="-114580" y="-2070111"/>
            <a:ext cx="2257613" cy="1632786"/>
            <a:chOff x="-213970" y="-1695395"/>
            <a:chExt cx="2257613" cy="1632786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AD67F615-3DE2-4ACA-FB31-0F204612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13970" y="-1695395"/>
              <a:ext cx="2212964" cy="163278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8B54F2-E285-F38B-217E-EEF4D47C639F}"/>
                </a:ext>
              </a:extLst>
            </p:cNvPr>
            <p:cNvSpPr txBox="1"/>
            <p:nvPr/>
          </p:nvSpPr>
          <p:spPr>
            <a:xfrm>
              <a:off x="33861" y="-1188532"/>
              <a:ext cx="2009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Precipitation 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deficit anomaly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FCEF3-6381-D8C8-7E1A-3C7D6E459E66}"/>
              </a:ext>
            </a:extLst>
          </p:cNvPr>
          <p:cNvSpPr txBox="1"/>
          <p:nvPr/>
        </p:nvSpPr>
        <p:spPr>
          <a:xfrm>
            <a:off x="-797248" y="1195176"/>
            <a:ext cx="1886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Meteorological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drought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3E2EB-99C3-204C-6B93-3B3445759595}"/>
              </a:ext>
            </a:extLst>
          </p:cNvPr>
          <p:cNvSpPr/>
          <p:nvPr/>
        </p:nvSpPr>
        <p:spPr>
          <a:xfrm>
            <a:off x="466482" y="5227196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BF9EFC-27D1-7E3C-878E-C9257EBD36AE}"/>
              </a:ext>
            </a:extLst>
          </p:cNvPr>
          <p:cNvSpPr txBox="1"/>
          <p:nvPr/>
        </p:nvSpPr>
        <p:spPr>
          <a:xfrm>
            <a:off x="1054560" y="4865822"/>
            <a:ext cx="1735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Hydrological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drought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46698A-D3E2-7EE9-C421-AF67347CB49A}"/>
              </a:ext>
            </a:extLst>
          </p:cNvPr>
          <p:cNvSpPr/>
          <p:nvPr/>
        </p:nvSpPr>
        <p:spPr>
          <a:xfrm>
            <a:off x="10859006" y="1525366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7954D4-ECB8-1CCD-9A75-81B9929BA413}"/>
              </a:ext>
            </a:extLst>
          </p:cNvPr>
          <p:cNvSpPr txBox="1"/>
          <p:nvPr/>
        </p:nvSpPr>
        <p:spPr>
          <a:xfrm>
            <a:off x="11465757" y="1213111"/>
            <a:ext cx="1419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Heatwaves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449604-8FE6-6DF6-800A-0CEF043CD1FC}"/>
              </a:ext>
            </a:extLst>
          </p:cNvPr>
          <p:cNvSpPr txBox="1"/>
          <p:nvPr/>
        </p:nvSpPr>
        <p:spPr>
          <a:xfrm>
            <a:off x="2575604" y="3847152"/>
            <a:ext cx="2165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Reduction in  relative humidity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9A95BE-D3BA-7EAD-65F0-474F03A00330}"/>
              </a:ext>
            </a:extLst>
          </p:cNvPr>
          <p:cNvSpPr txBox="1"/>
          <p:nvPr/>
        </p:nvSpPr>
        <p:spPr>
          <a:xfrm>
            <a:off x="3760142" y="4639911"/>
            <a:ext cx="1408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2194FA-18AA-8E1D-086B-8820E513BA6C}"/>
              </a:ext>
            </a:extLst>
          </p:cNvPr>
          <p:cNvSpPr txBox="1"/>
          <p:nvPr/>
        </p:nvSpPr>
        <p:spPr>
          <a:xfrm>
            <a:off x="5310586" y="5141536"/>
            <a:ext cx="1839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Particulate Matter of air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68EAFF-FF7F-E579-90F8-85D51326E2C0}"/>
              </a:ext>
            </a:extLst>
          </p:cNvPr>
          <p:cNvSpPr txBox="1"/>
          <p:nvPr/>
        </p:nvSpPr>
        <p:spPr>
          <a:xfrm>
            <a:off x="8285059" y="2502526"/>
            <a:ext cx="1748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Hot,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stagnant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3AB806-D5F7-779B-7C62-C987CEC385D4}"/>
              </a:ext>
            </a:extLst>
          </p:cNvPr>
          <p:cNvSpPr txBox="1"/>
          <p:nvPr/>
        </p:nvSpPr>
        <p:spPr>
          <a:xfrm>
            <a:off x="4630265" y="-1562716"/>
            <a:ext cx="283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Drought and heatwave interaction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0D025E-492B-276A-7E72-E8252B1A4A77}"/>
              </a:ext>
            </a:extLst>
          </p:cNvPr>
          <p:cNvSpPr txBox="1"/>
          <p:nvPr/>
        </p:nvSpPr>
        <p:spPr>
          <a:xfrm>
            <a:off x="8176665" y="811999"/>
            <a:ext cx="19081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Accumulation of 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air pollutants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8D2812-A5B7-50E9-4C01-B9456B44524A}"/>
              </a:ext>
            </a:extLst>
          </p:cNvPr>
          <p:cNvSpPr txBox="1"/>
          <p:nvPr/>
        </p:nvSpPr>
        <p:spPr>
          <a:xfrm>
            <a:off x="8563434" y="4766759"/>
            <a:ext cx="2627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Immune response to heat-related cell death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100A60-581C-6285-256E-6507D40E8DBA}"/>
              </a:ext>
            </a:extLst>
          </p:cNvPr>
          <p:cNvSpPr/>
          <p:nvPr/>
        </p:nvSpPr>
        <p:spPr>
          <a:xfrm>
            <a:off x="7464859" y="-675736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B02CA7-FF99-A9F2-D41E-0C0653DC30B1}"/>
              </a:ext>
            </a:extLst>
          </p:cNvPr>
          <p:cNvSpPr txBox="1"/>
          <p:nvPr/>
        </p:nvSpPr>
        <p:spPr>
          <a:xfrm>
            <a:off x="8366780" y="-855561"/>
            <a:ext cx="108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Wildfire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C51F8F-339F-93C8-0FE8-67E9484E4A07}"/>
              </a:ext>
            </a:extLst>
          </p:cNvPr>
          <p:cNvSpPr txBox="1"/>
          <p:nvPr/>
        </p:nvSpPr>
        <p:spPr>
          <a:xfrm>
            <a:off x="1463950" y="-285281"/>
            <a:ext cx="161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 in 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evaporation 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B1C430-F717-6EFF-57DD-705B72BFCC9E}"/>
              </a:ext>
            </a:extLst>
          </p:cNvPr>
          <p:cNvSpPr txBox="1"/>
          <p:nvPr/>
        </p:nvSpPr>
        <p:spPr>
          <a:xfrm>
            <a:off x="5456124" y="1394677"/>
            <a:ext cx="232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spread of pathogens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4FB302-06AB-CEC1-6A7B-122757A553C6}"/>
              </a:ext>
            </a:extLst>
          </p:cNvPr>
          <p:cNvSpPr txBox="1"/>
          <p:nvPr/>
        </p:nvSpPr>
        <p:spPr>
          <a:xfrm>
            <a:off x="1746246" y="1512556"/>
            <a:ext cx="334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Thinning airway mucus layers and compressing epithelial cells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CDE0F2-5554-107F-653E-3223918801DE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978917" y="-437325"/>
            <a:ext cx="12985" cy="203964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F6E4F4-C738-64CC-7E7D-D4BDC98282A5}"/>
              </a:ext>
            </a:extLst>
          </p:cNvPr>
          <p:cNvCxnSpPr>
            <a:cxnSpLocks/>
            <a:stCxn id="52" idx="4"/>
            <a:endCxn id="14" idx="0"/>
          </p:cNvCxnSpPr>
          <p:nvPr/>
        </p:nvCxnSpPr>
        <p:spPr>
          <a:xfrm>
            <a:off x="978917" y="2686050"/>
            <a:ext cx="29432" cy="254114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ED6BF4F-0C2E-D618-8BCB-7D6DB9175C40}"/>
              </a:ext>
            </a:extLst>
          </p:cNvPr>
          <p:cNvCxnSpPr>
            <a:cxnSpLocks/>
            <a:stCxn id="14" idx="6"/>
            <a:endCxn id="57" idx="2"/>
          </p:cNvCxnSpPr>
          <p:nvPr/>
        </p:nvCxnSpPr>
        <p:spPr>
          <a:xfrm>
            <a:off x="1550216" y="5769063"/>
            <a:ext cx="1802583" cy="112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DB2B766-F890-0102-88A2-FB7A47932000}"/>
              </a:ext>
            </a:extLst>
          </p:cNvPr>
          <p:cNvCxnSpPr>
            <a:cxnSpLocks/>
            <a:stCxn id="57" idx="6"/>
            <a:endCxn id="7" idx="1"/>
          </p:cNvCxnSpPr>
          <p:nvPr/>
        </p:nvCxnSpPr>
        <p:spPr>
          <a:xfrm flipV="1">
            <a:off x="4436533" y="5546886"/>
            <a:ext cx="972877" cy="23347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E82C37C-58D4-B2B6-7EA7-5B868DDE59A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92861" y="4334793"/>
            <a:ext cx="46255" cy="7941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95610-BB39-9F59-F589-CC7E5C1D268F}"/>
              </a:ext>
            </a:extLst>
          </p:cNvPr>
          <p:cNvCxnSpPr>
            <a:cxnSpLocks/>
            <a:stCxn id="60" idx="0"/>
            <a:endCxn id="8" idx="2"/>
          </p:cNvCxnSpPr>
          <p:nvPr/>
        </p:nvCxnSpPr>
        <p:spPr>
          <a:xfrm flipH="1" flipV="1">
            <a:off x="3448124" y="2289405"/>
            <a:ext cx="20344" cy="5568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2556A09-A201-CEC1-A27A-BC8FD0AC6EA1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098384" y="-1253718"/>
            <a:ext cx="2673607" cy="116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D36FF3-DB72-1A6A-EBC1-69919B9D2880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339451" y="-1242097"/>
            <a:ext cx="3142282" cy="1082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48EC3A-59D9-3350-BE5B-FF5C5BF66327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6055721" y="-775286"/>
            <a:ext cx="112588" cy="110290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39D9623-62CB-2F5C-9DEB-45B372605A1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968879" y="-775286"/>
            <a:ext cx="654689" cy="25825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2660590-A601-0C25-B6E8-ABE5DFB6289B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3886943" y="-775286"/>
            <a:ext cx="1351710" cy="55299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F0EC7EF-6987-D84F-E36F-DC9E7855760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016595" y="4253941"/>
            <a:ext cx="1546839" cy="80520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CD4E406-8898-9EE6-38F0-D86D7990C503}"/>
              </a:ext>
            </a:extLst>
          </p:cNvPr>
          <p:cNvCxnSpPr>
            <a:cxnSpLocks/>
            <a:stCxn id="16" idx="3"/>
            <a:endCxn id="5" idx="3"/>
          </p:cNvCxnSpPr>
          <p:nvPr/>
        </p:nvCxnSpPr>
        <p:spPr>
          <a:xfrm flipH="1">
            <a:off x="10076707" y="2450391"/>
            <a:ext cx="941008" cy="37834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A63EE8-9116-4E52-D2B4-CCC1B533698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130761" y="1601976"/>
            <a:ext cx="19838" cy="7599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D6211-E771-9D8C-B991-9933B3D742B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>
            <a:off x="11376483" y="-233182"/>
            <a:ext cx="24390" cy="175854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6DC8166-3F87-884F-630C-928576728A8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48593" y="101600"/>
            <a:ext cx="564495" cy="5736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E2FEE0A-4193-8800-12FA-634101C1605A}"/>
              </a:ext>
            </a:extLst>
          </p:cNvPr>
          <p:cNvCxnSpPr>
            <a:cxnSpLocks/>
          </p:cNvCxnSpPr>
          <p:nvPr/>
        </p:nvCxnSpPr>
        <p:spPr>
          <a:xfrm flipH="1">
            <a:off x="6780787" y="1601976"/>
            <a:ext cx="1503805" cy="16935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E20CD8-CEB5-F00E-9A07-1D9572D1BCEB}"/>
              </a:ext>
            </a:extLst>
          </p:cNvPr>
          <p:cNvGrpSpPr/>
          <p:nvPr/>
        </p:nvGrpSpPr>
        <p:grpSpPr>
          <a:xfrm>
            <a:off x="10328997" y="-2071109"/>
            <a:ext cx="2094971" cy="1837927"/>
            <a:chOff x="10396731" y="-2083145"/>
            <a:chExt cx="2094971" cy="183792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3AC275C-19FC-554D-7122-F316910DB83F}"/>
                </a:ext>
              </a:extLst>
            </p:cNvPr>
            <p:cNvSpPr txBox="1"/>
            <p:nvPr/>
          </p:nvSpPr>
          <p:spPr>
            <a:xfrm>
              <a:off x="10396731" y="-829993"/>
              <a:ext cx="20949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High temperature anomaly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E4387F-1C23-46FD-C6E2-6FDF8CB67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0850" y="-2083145"/>
              <a:ext cx="1343540" cy="1347435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1F0B302D-8856-F72D-B116-7ABB3EF63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115" y="-618394"/>
            <a:ext cx="654689" cy="936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5713AE8-0650-2BB2-2E35-801F65C58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1542" y="1592015"/>
            <a:ext cx="334791" cy="936000"/>
          </a:xfrm>
          <a:prstGeom prst="rect">
            <a:avLst/>
          </a:prstGeom>
        </p:spPr>
      </p:pic>
      <p:sp>
        <p:nvSpPr>
          <p:cNvPr id="52" name="椭圆 51">
            <a:extLst>
              <a:ext uri="{FF2B5EF4-FFF2-40B4-BE49-F238E27FC236}">
                <a16:creationId xmlns:a16="http://schemas.microsoft.com/office/drawing/2014/main" id="{C1C9B6D1-3041-8901-23E4-70755E1DCFD9}"/>
              </a:ext>
            </a:extLst>
          </p:cNvPr>
          <p:cNvSpPr/>
          <p:nvPr/>
        </p:nvSpPr>
        <p:spPr>
          <a:xfrm>
            <a:off x="437050" y="1602316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B78E8503-8EA7-1F80-57AE-D8C3246D7C09}"/>
              </a:ext>
            </a:extLst>
          </p:cNvPr>
          <p:cNvSpPr/>
          <p:nvPr/>
        </p:nvSpPr>
        <p:spPr>
          <a:xfrm rot="5796840" flipV="1">
            <a:off x="1706081" y="1053012"/>
            <a:ext cx="1873846" cy="2566619"/>
          </a:xfrm>
          <a:prstGeom prst="arc">
            <a:avLst>
              <a:gd name="adj1" fmla="val 17423105"/>
              <a:gd name="adj2" fmla="val 1279957"/>
            </a:avLst>
          </a:prstGeom>
          <a:ln w="381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967AA53-576C-9107-E2FC-C5D11B8D23DB}"/>
              </a:ext>
            </a:extLst>
          </p:cNvPr>
          <p:cNvSpPr/>
          <p:nvPr/>
        </p:nvSpPr>
        <p:spPr>
          <a:xfrm>
            <a:off x="5626442" y="327618"/>
            <a:ext cx="1083734" cy="10837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8B361FA-8158-B2B1-C4D7-F32387D4D201}"/>
              </a:ext>
            </a:extLst>
          </p:cNvPr>
          <p:cNvSpPr/>
          <p:nvPr/>
        </p:nvSpPr>
        <p:spPr>
          <a:xfrm>
            <a:off x="2961918" y="-381002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876ADF83-FBB5-7BA1-3B2C-87B86142C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25" y="1764009"/>
            <a:ext cx="972000" cy="645622"/>
          </a:xfrm>
          <a:prstGeom prst="rect">
            <a:avLst/>
          </a:prstGeom>
        </p:spPr>
      </p:pic>
      <p:sp>
        <p:nvSpPr>
          <p:cNvPr id="57" name="椭圆 56">
            <a:extLst>
              <a:ext uri="{FF2B5EF4-FFF2-40B4-BE49-F238E27FC236}">
                <a16:creationId xmlns:a16="http://schemas.microsoft.com/office/drawing/2014/main" id="{342F6711-8DD5-4ED5-07AA-7EB8D84708D0}"/>
              </a:ext>
            </a:extLst>
          </p:cNvPr>
          <p:cNvSpPr/>
          <p:nvPr/>
        </p:nvSpPr>
        <p:spPr>
          <a:xfrm>
            <a:off x="3352799" y="5238490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D646C40-0A52-E14A-3276-490295923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3320" y="5343928"/>
            <a:ext cx="767351" cy="936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2A46DEF-C9FE-FED9-DCF6-FAA13A503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8517" y="403347"/>
            <a:ext cx="942448" cy="936000"/>
          </a:xfrm>
          <a:prstGeom prst="rect">
            <a:avLst/>
          </a:prstGeom>
          <a:ln w="57150">
            <a:noFill/>
          </a:ln>
        </p:spPr>
      </p:pic>
      <p:sp>
        <p:nvSpPr>
          <p:cNvPr id="60" name="椭圆 59">
            <a:extLst>
              <a:ext uri="{FF2B5EF4-FFF2-40B4-BE49-F238E27FC236}">
                <a16:creationId xmlns:a16="http://schemas.microsoft.com/office/drawing/2014/main" id="{EBECFA65-3069-3444-E858-8BBD9D28E5DA}"/>
              </a:ext>
            </a:extLst>
          </p:cNvPr>
          <p:cNvSpPr/>
          <p:nvPr/>
        </p:nvSpPr>
        <p:spPr>
          <a:xfrm>
            <a:off x="2926601" y="2846244"/>
            <a:ext cx="1083734" cy="108373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B32D21-E5E2-BA9C-E527-CD674E10E2B1}"/>
              </a:ext>
            </a:extLst>
          </p:cNvPr>
          <p:cNvCxnSpPr>
            <a:cxnSpLocks/>
            <a:stCxn id="55" idx="4"/>
            <a:endCxn id="8" idx="0"/>
          </p:cNvCxnSpPr>
          <p:nvPr/>
        </p:nvCxnSpPr>
        <p:spPr>
          <a:xfrm flipH="1">
            <a:off x="3448124" y="702732"/>
            <a:ext cx="55661" cy="6530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弧形 61">
            <a:extLst>
              <a:ext uri="{FF2B5EF4-FFF2-40B4-BE49-F238E27FC236}">
                <a16:creationId xmlns:a16="http://schemas.microsoft.com/office/drawing/2014/main" id="{1E2A35F9-524C-A6D4-F55C-2CAA3A4C3E33}"/>
              </a:ext>
            </a:extLst>
          </p:cNvPr>
          <p:cNvSpPr/>
          <p:nvPr/>
        </p:nvSpPr>
        <p:spPr>
          <a:xfrm rot="5818062" flipV="1">
            <a:off x="9563625" y="2370550"/>
            <a:ext cx="2777022" cy="1865311"/>
          </a:xfrm>
          <a:prstGeom prst="arc">
            <a:avLst>
              <a:gd name="adj1" fmla="val 716758"/>
              <a:gd name="adj2" fmla="val 8447863"/>
            </a:avLst>
          </a:prstGeom>
          <a:ln w="3810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9577E066-5EF7-A2D6-15C0-E62ABA3BB162}"/>
              </a:ext>
            </a:extLst>
          </p:cNvPr>
          <p:cNvSpPr/>
          <p:nvPr/>
        </p:nvSpPr>
        <p:spPr>
          <a:xfrm rot="4749482" flipV="1">
            <a:off x="4970285" y="847098"/>
            <a:ext cx="2860766" cy="1865311"/>
          </a:xfrm>
          <a:prstGeom prst="arc">
            <a:avLst>
              <a:gd name="adj1" fmla="val 12970562"/>
              <a:gd name="adj2" fmla="val 20400014"/>
            </a:avLst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D5161BB-AAFD-AE72-EF19-3697D8B77C27}"/>
              </a:ext>
            </a:extLst>
          </p:cNvPr>
          <p:cNvCxnSpPr>
            <a:cxnSpLocks/>
          </p:cNvCxnSpPr>
          <p:nvPr/>
        </p:nvCxnSpPr>
        <p:spPr>
          <a:xfrm>
            <a:off x="4246756" y="2302533"/>
            <a:ext cx="1427899" cy="123515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形 64">
            <a:extLst>
              <a:ext uri="{FF2B5EF4-FFF2-40B4-BE49-F238E27FC236}">
                <a16:creationId xmlns:a16="http://schemas.microsoft.com/office/drawing/2014/main" id="{74A901D0-6EAD-A49D-E80F-8028E3CC3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6501" y="2920111"/>
            <a:ext cx="726207" cy="936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157E932-336D-1886-0761-61DE137892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566" y="5407064"/>
            <a:ext cx="864000" cy="71769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E0AFA9A-EF96-D2E4-AB64-723446A9D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2994" y="-148025"/>
            <a:ext cx="900000" cy="6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6890B-6A79-5ECA-91C2-578E5390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4B41BF9-9CEC-5CF3-397A-C6E91B9B501C}"/>
              </a:ext>
            </a:extLst>
          </p:cNvPr>
          <p:cNvSpPr/>
          <p:nvPr/>
        </p:nvSpPr>
        <p:spPr>
          <a:xfrm>
            <a:off x="1433890" y="0"/>
            <a:ext cx="9673664" cy="6853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7B6A89A-D06B-665A-72D6-759BA568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73" y="0"/>
            <a:ext cx="825268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BDB236-3A13-A8E1-3E74-1F2FF16A0C75}"/>
              </a:ext>
            </a:extLst>
          </p:cNvPr>
          <p:cNvSpPr txBox="1"/>
          <p:nvPr/>
        </p:nvSpPr>
        <p:spPr>
          <a:xfrm>
            <a:off x="3272429" y="3374554"/>
            <a:ext cx="120545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52D4A0-845E-7F20-43E6-0A1B792E6B67}"/>
              </a:ext>
            </a:extLst>
          </p:cNvPr>
          <p:cNvSpPr txBox="1"/>
          <p:nvPr/>
        </p:nvSpPr>
        <p:spPr>
          <a:xfrm rot="16200000">
            <a:off x="954468" y="2036252"/>
            <a:ext cx="10118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Tmax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CF099B-4010-7A3C-1528-82CC77224D8B}"/>
              </a:ext>
            </a:extLst>
          </p:cNvPr>
          <p:cNvSpPr txBox="1"/>
          <p:nvPr/>
        </p:nvSpPr>
        <p:spPr>
          <a:xfrm rot="16200000">
            <a:off x="954468" y="4343827"/>
            <a:ext cx="10118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SAPEI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6B4A89-A943-50B1-3900-D0FC9599D11C}"/>
              </a:ext>
            </a:extLst>
          </p:cNvPr>
          <p:cNvSpPr txBox="1"/>
          <p:nvPr/>
        </p:nvSpPr>
        <p:spPr>
          <a:xfrm>
            <a:off x="3546538" y="0"/>
            <a:ext cx="147735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60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Heatwaves</a:t>
            </a:r>
            <a:endParaRPr lang="zh-CN" altLang="en-US" b="1" dirty="0">
              <a:solidFill>
                <a:srgbClr val="E60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355DD8-9E01-498A-4C8A-2FE0AF421BDA}"/>
              </a:ext>
            </a:extLst>
          </p:cNvPr>
          <p:cNvSpPr txBox="1"/>
          <p:nvPr/>
        </p:nvSpPr>
        <p:spPr>
          <a:xfrm>
            <a:off x="3572145" y="6260372"/>
            <a:ext cx="147735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BD0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Dry Events</a:t>
            </a:r>
            <a:endParaRPr lang="zh-CN" altLang="en-US" b="1" dirty="0">
              <a:solidFill>
                <a:srgbClr val="FBD0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3EB8FB-8ECA-E1E3-3842-B66BDB7D0CB1}"/>
              </a:ext>
            </a:extLst>
          </p:cNvPr>
          <p:cNvSpPr txBox="1"/>
          <p:nvPr/>
        </p:nvSpPr>
        <p:spPr>
          <a:xfrm>
            <a:off x="9071769" y="3809999"/>
            <a:ext cx="70962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8E70B6-8D61-9BE2-A47C-5A7854BC8C6A}"/>
              </a:ext>
            </a:extLst>
          </p:cNvPr>
          <p:cNvSpPr txBox="1"/>
          <p:nvPr/>
        </p:nvSpPr>
        <p:spPr>
          <a:xfrm>
            <a:off x="9037609" y="2569777"/>
            <a:ext cx="70962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3540CA-2AD4-8924-7509-CFEC7E23E52C}"/>
                  </a:ext>
                </a:extLst>
              </p:cNvPr>
              <p:cNvSpPr txBox="1"/>
              <p:nvPr/>
            </p:nvSpPr>
            <p:spPr>
              <a:xfrm>
                <a:off x="6373518" y="4478"/>
                <a:ext cx="526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C30D23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30D23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30D23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3540CA-2AD4-8924-7509-CFEC7E23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18" y="4478"/>
                <a:ext cx="526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660134-DFEC-3872-E785-DF026C769D9F}"/>
                  </a:ext>
                </a:extLst>
              </p:cNvPr>
              <p:cNvSpPr txBox="1"/>
              <p:nvPr/>
            </p:nvSpPr>
            <p:spPr>
              <a:xfrm>
                <a:off x="6173649" y="5449242"/>
                <a:ext cx="526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EB61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EB61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EB61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EB61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660134-DFEC-3872-E785-DF026C76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49" y="5449242"/>
                <a:ext cx="526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83502325-A672-CB39-7BE1-5A0E6C3ADFFD}"/>
              </a:ext>
            </a:extLst>
          </p:cNvPr>
          <p:cNvSpPr txBox="1"/>
          <p:nvPr/>
        </p:nvSpPr>
        <p:spPr>
          <a:xfrm>
            <a:off x="6543988" y="3443072"/>
            <a:ext cx="1159499" cy="369332"/>
          </a:xfrm>
          <a:prstGeom prst="rect">
            <a:avLst/>
          </a:prstGeom>
          <a:noFill/>
          <a:ln w="19050">
            <a:solidFill>
              <a:srgbClr val="9B72B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B72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endParaRPr lang="zh-CN" altLang="en-US" b="1" dirty="0">
              <a:solidFill>
                <a:srgbClr val="9B72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AC4ED1-F989-A251-CFB1-05D53C314D54}"/>
                  </a:ext>
                </a:extLst>
              </p:cNvPr>
              <p:cNvSpPr txBox="1"/>
              <p:nvPr/>
            </p:nvSpPr>
            <p:spPr>
              <a:xfrm>
                <a:off x="7531948" y="3429000"/>
                <a:ext cx="14003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9B72B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9B72B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rgbClr val="9B72B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1800" b="0" i="1" smtClean="0">
                              <a:solidFill>
                                <a:srgbClr val="9B72B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9B72B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9B72B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9B72B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9B72B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9B72B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9B72B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9B72B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AC4ED1-F989-A251-CFB1-05D53C31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48" y="3429000"/>
                <a:ext cx="140034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8F9F35F-55B1-D42C-9FDE-0BD212F2AF02}"/>
                  </a:ext>
                </a:extLst>
              </p:cNvPr>
              <p:cNvSpPr txBox="1"/>
              <p:nvPr/>
            </p:nvSpPr>
            <p:spPr>
              <a:xfrm>
                <a:off x="9761149" y="1384044"/>
                <a:ext cx="1126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𝑡h𝑟𝑒𝑠h𝑜𝑙𝑑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8F9F35F-55B1-D42C-9FDE-0BD212F2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49" y="1384044"/>
                <a:ext cx="1126075" cy="369332"/>
              </a:xfrm>
              <a:prstGeom prst="rect">
                <a:avLst/>
              </a:prstGeom>
              <a:blipFill>
                <a:blip r:embed="rId6"/>
                <a:stretch>
                  <a:fillRect r="-108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C70C06-6620-69CC-D19D-795E46B0F10E}"/>
                  </a:ext>
                </a:extLst>
              </p:cNvPr>
              <p:cNvSpPr txBox="1"/>
              <p:nvPr/>
            </p:nvSpPr>
            <p:spPr>
              <a:xfrm>
                <a:off x="9815548" y="5034410"/>
                <a:ext cx="1126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𝑡h𝑟𝑒𝑠h𝑜𝑙𝑑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C70C06-6620-69CC-D19D-795E46B0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548" y="5034410"/>
                <a:ext cx="1126075" cy="369332"/>
              </a:xfrm>
              <a:prstGeom prst="rect">
                <a:avLst/>
              </a:prstGeom>
              <a:blipFill>
                <a:blip r:embed="rId7"/>
                <a:stretch>
                  <a:fillRect r="-4324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8BB5F40F-B4C6-C283-31A1-01C73A5D3B54}"/>
              </a:ext>
            </a:extLst>
          </p:cNvPr>
          <p:cNvSpPr txBox="1"/>
          <p:nvPr/>
        </p:nvSpPr>
        <p:spPr>
          <a:xfrm>
            <a:off x="2021869" y="3179708"/>
            <a:ext cx="86680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5A1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CDHE</a:t>
            </a:r>
            <a:endParaRPr lang="zh-CN" altLang="en-US" b="1" dirty="0">
              <a:solidFill>
                <a:srgbClr val="F5A1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05EC3B-CDCF-6868-CFD8-42EBC7E46AC7}"/>
              </a:ext>
            </a:extLst>
          </p:cNvPr>
          <p:cNvSpPr txBox="1"/>
          <p:nvPr/>
        </p:nvSpPr>
        <p:spPr>
          <a:xfrm>
            <a:off x="9053117" y="3296906"/>
            <a:ext cx="1400348" cy="369332"/>
          </a:xfrm>
          <a:prstGeom prst="rect">
            <a:avLst/>
          </a:prstGeom>
          <a:noFill/>
          <a:ln w="19050">
            <a:solidFill>
              <a:srgbClr val="F5A11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5A1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zh-CN" altLang="en-US" b="1" dirty="0">
              <a:solidFill>
                <a:srgbClr val="F5A1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86321E2-0798-5714-9086-2E04DC43BDFF}"/>
                  </a:ext>
                </a:extLst>
              </p:cNvPr>
              <p:cNvSpPr txBox="1"/>
              <p:nvPr/>
            </p:nvSpPr>
            <p:spPr>
              <a:xfrm>
                <a:off x="10324146" y="3273551"/>
                <a:ext cx="866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5A116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F5A116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rgbClr val="F5A11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86321E2-0798-5714-9086-2E04DC43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146" y="3273551"/>
                <a:ext cx="866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82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Meow Van</dc:creator>
  <cp:lastModifiedBy>Meow Van</cp:lastModifiedBy>
  <cp:revision>2</cp:revision>
  <dcterms:created xsi:type="dcterms:W3CDTF">2025-05-21T04:24:37Z</dcterms:created>
  <dcterms:modified xsi:type="dcterms:W3CDTF">2025-05-29T10:33:01Z</dcterms:modified>
</cp:coreProperties>
</file>