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9" r:id="rId3"/>
    <p:sldId id="267" r:id="rId4"/>
    <p:sldId id="262" r:id="rId5"/>
    <p:sldId id="273" r:id="rId6"/>
    <p:sldId id="274" r:id="rId7"/>
    <p:sldId id="275" r:id="rId8"/>
    <p:sldId id="287" r:id="rId9"/>
    <p:sldId id="295" r:id="rId10"/>
    <p:sldId id="276" r:id="rId11"/>
    <p:sldId id="281" r:id="rId12"/>
    <p:sldId id="277" r:id="rId13"/>
    <p:sldId id="282" r:id="rId14"/>
    <p:sldId id="265" r:id="rId15"/>
    <p:sldId id="278" r:id="rId16"/>
    <p:sldId id="272" r:id="rId17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0E2"/>
    <a:srgbClr val="E94D1A"/>
    <a:srgbClr val="010103"/>
    <a:srgbClr val="A83410"/>
    <a:srgbClr val="666469"/>
    <a:srgbClr val="5E5C60"/>
    <a:srgbClr val="6C6A6F"/>
    <a:srgbClr val="605E63"/>
    <a:srgbClr val="732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9" autoAdjust="0"/>
  </p:normalViewPr>
  <p:slideViewPr>
    <p:cSldViewPr showGuides="1">
      <p:cViewPr varScale="1">
        <p:scale>
          <a:sx n="77" d="100"/>
          <a:sy n="77" d="100"/>
        </p:scale>
        <p:origin x="1344" y="52"/>
      </p:cViewPr>
      <p:guideLst>
        <p:guide orient="horz" pos="1761"/>
        <p:guide pos="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CEE3-839B-4F99-96F2-21BC094398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1E33-E6AD-42D5-9DB4-8C073D5C1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1692" y="1143000"/>
            <a:ext cx="6858000" cy="15240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43000" y="2776415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1000" indent="0" algn="ctr">
              <a:buNone/>
            </a:lvl2pPr>
            <a:lvl3pPr marL="762000" indent="0" algn="ctr">
              <a:buNone/>
            </a:lvl3pPr>
            <a:lvl4pPr marL="1143000" indent="0" algn="ctr">
              <a:buNone/>
            </a:lvl4pPr>
            <a:lvl5pPr marL="1524000" indent="0" algn="ctr">
              <a:buNone/>
            </a:lvl5pPr>
            <a:lvl6pPr marL="1905000" indent="0" algn="ctr">
              <a:buNone/>
            </a:lvl6pPr>
            <a:lvl7pPr marL="2286000" indent="0" algn="ctr">
              <a:buNone/>
            </a:lvl7pPr>
            <a:lvl8pPr marL="2667000" indent="0" algn="ctr">
              <a:buNone/>
            </a:lvl8pPr>
            <a:lvl9pPr marL="30480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6"/>
            <a:ext cx="1714500" cy="48762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6"/>
            <a:ext cx="50165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508000"/>
            <a:ext cx="5905500" cy="1524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500" y="2089823"/>
            <a:ext cx="5905500" cy="1258093"/>
          </a:xfrm>
        </p:spPr>
        <p:txBody>
          <a:bodyPr anchor="t"/>
          <a:lstStyle>
            <a:lvl1pPr marL="60960" indent="0" algn="l">
              <a:buNone/>
              <a:defRPr sz="1665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4000" y="5347231"/>
            <a:ext cx="635000" cy="304271"/>
          </a:xfrm>
        </p:spPr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68580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2"/>
            <a:ext cx="3366823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70855" y="1279262"/>
            <a:ext cx="3368146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68500"/>
            <a:ext cx="3366823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5" y="1968500"/>
            <a:ext cx="3368146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227543"/>
            <a:ext cx="2506928" cy="9683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835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1" y="1270000"/>
            <a:ext cx="2506928" cy="3835136"/>
          </a:xfrm>
        </p:spPr>
        <p:txBody>
          <a:bodyPr/>
          <a:lstStyle>
            <a:lvl1pPr marL="0" indent="0">
              <a:buNone/>
              <a:defRPr sz="1165"/>
            </a:lvl1pPr>
            <a:lvl2pPr>
              <a:buNone/>
              <a:defRPr sz="1000"/>
            </a:lvl2pPr>
            <a:lvl3pPr>
              <a:buNone/>
              <a:defRPr sz="835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835"/>
            </a:lvl3pPr>
            <a:lvl4pPr>
              <a:defRPr sz="1665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8000"/>
            <a:ext cx="4572000" cy="435240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1665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4000" y="1526646"/>
            <a:ext cx="4572000" cy="33020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665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972323"/>
            <a:ext cx="4572000" cy="441960"/>
          </a:xfrm>
        </p:spPr>
        <p:txBody>
          <a:bodyPr lIns="45720" tIns="45720" rIns="45720" anchor="t"/>
          <a:lstStyle>
            <a:lvl1pPr marL="0" indent="0" algn="ctr">
              <a:buNone/>
              <a:defRPr sz="1165"/>
            </a:lvl1pPr>
            <a:lvl2pPr>
              <a:defRPr sz="1000"/>
            </a:lvl2pPr>
            <a:lvl3pPr>
              <a:defRPr sz="835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924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381000" y="5347231"/>
            <a:ext cx="17780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03500" y="5347231"/>
            <a:ext cx="2413000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604000" y="5347231"/>
            <a:ext cx="635000" cy="304271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415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34290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3622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905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127760" indent="-15240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2877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1470660" indent="-1524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180594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19735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54273" y="1475673"/>
            <a:ext cx="4627880" cy="8604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加壳器项目分享</a:t>
            </a:r>
            <a:endParaRPr lang="en-US" altLang="zh-CN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8112" y="4081636"/>
            <a:ext cx="2052228" cy="64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335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335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王昊</a:t>
            </a:r>
            <a:endParaRPr lang="zh-CN" altLang="en-US" sz="1335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898232" y="1061965"/>
            <a:ext cx="1687471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反虚拟机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635" y="1675130"/>
            <a:ext cx="27635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释放资源，并拉起进程检测是否在虚拟机内，如果在虚拟机内，就遍历当前目录下文件，对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进行内存修改，并定时结束其它能结束的进程，再添加注册表。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" y="1741170"/>
            <a:ext cx="4671060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898232" y="1061965"/>
            <a:ext cx="1687471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反虚拟机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33220"/>
            <a:ext cx="4778375" cy="3840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6635" y="1675130"/>
            <a:ext cx="27635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释放资源，并拉起进程检测是否在虚拟机内，如果在虚拟机内，就遍历当前目录下文件，对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进行内存修改，并结束其它能结束的进程，再添加注册表。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898232" y="1061965"/>
            <a:ext cx="1687471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1752600"/>
            <a:ext cx="6793230" cy="3067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408431" y="1714843"/>
            <a:ext cx="223647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2" name="组合 1"/>
          <p:cNvGrpSpPr/>
          <p:nvPr/>
        </p:nvGrpSpPr>
        <p:grpSpPr>
          <a:xfrm>
            <a:off x="4531933" y="3289548"/>
            <a:ext cx="1948160" cy="1896217"/>
            <a:chOff x="4531933" y="3289548"/>
            <a:chExt cx="1948160" cy="1896217"/>
          </a:xfrm>
        </p:grpSpPr>
        <p:sp>
          <p:nvSpPr>
            <p:cNvPr id="13" name="矩形 12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35872" y="3538238"/>
              <a:ext cx="944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加壳器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97915" y="1057217"/>
            <a:ext cx="1040670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596" y="1914239"/>
            <a:ext cx="6984776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对裸函数有了深刻的认识，在绝大多数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中，裸函数的不了解占了一大半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文件的不够深刻了解，导致在写代码时候，很多结构体数据都不能够捋清楚其中相对应的逻辑关系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变量间的传递是最痛苦的，很多变量都有重复使用的情况，但由于没有做好梳理，导致冗余的数据产生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还有环境的配置也是需要注意的，很多时候，因为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还有库的使用等配置没有配置正确，导致不必要的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最后：通过这次项目，对壳有了一个更深层次的了解，发现壳这个东西，并不是壳的代码难写，而是加壳器最难写。这需要对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结构有一个足够深的了解，才能写出好的加壳器。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其次，也学会了用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x32dbg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调试程序，用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x32dbg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调试程序，可以更清楚的看到程序的崩溃点以及崩溃原因。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47410"/>
            <a:ext cx="7620000" cy="1620180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6033" y="2583329"/>
            <a:ext cx="2533066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 sz="36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157" y="390761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6005046" y="463259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3" name="直接连接符 2"/>
          <p:cNvCxnSpPr/>
          <p:nvPr/>
        </p:nvCxnSpPr>
        <p:spPr>
          <a:xfrm>
            <a:off x="3329947" y="2356190"/>
            <a:ext cx="0" cy="98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2408901"/>
            <a:ext cx="1688333" cy="897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378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10705" y="1871313"/>
            <a:ext cx="39228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功能简介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矩形 7"/>
          <p:cNvSpPr/>
          <p:nvPr/>
        </p:nvSpPr>
        <p:spPr>
          <a:xfrm>
            <a:off x="4620090" y="3342533"/>
            <a:ext cx="1897848" cy="1896217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" name="矩形 1"/>
          <p:cNvSpPr/>
          <p:nvPr/>
        </p:nvSpPr>
        <p:spPr>
          <a:xfrm>
            <a:off x="5035872" y="3538238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加壳器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50093" y="4158141"/>
            <a:ext cx="18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9" y="4322111"/>
            <a:ext cx="1316724" cy="69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29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" y="1741170"/>
            <a:ext cx="7381240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基本功能：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能够向目标程序添加代码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加密代码段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花指令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密码弹框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支持重定位，随机基址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7.IAT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78219" y="105752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附加功能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05" y="1741170"/>
            <a:ext cx="744029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1.TLS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反调试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反虚拟机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释放恶意代码，防止对方进行虚拟机调试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210" y="1661795"/>
            <a:ext cx="2845435" cy="2699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645" y="1669415"/>
            <a:ext cx="4582160" cy="2560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104430" y="1057520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1657350"/>
            <a:ext cx="6920865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104430" y="1057520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79295"/>
            <a:ext cx="7293610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104430" y="1057520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随机基址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" y="1741170"/>
            <a:ext cx="74256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添加新的区段，并拷贝壳代码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reloc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段到新的区段，使程序在运行时，系统自动修复的重定位是壳代码的，再在壳代码里面手动修复加壳程序的重定位表。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反调试与花指令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" y="1734185"/>
            <a:ext cx="4585335" cy="3086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26305" y="1753870"/>
            <a:ext cx="28276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根据时间差生成解密的间隔行数，因为调试时会增加时间，导致解密的代码出错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710,&quot;width&quot;:4965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805</Words>
  <Application>WPS 演示</Application>
  <PresentationFormat>自定义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 2</vt:lpstr>
      <vt:lpstr>Wingdings</vt:lpstr>
      <vt:lpstr>Wingdings</vt:lpstr>
      <vt:lpstr>Wingdings 3</vt:lpstr>
      <vt:lpstr>Symbol</vt:lpstr>
      <vt:lpstr>Arial Unicode MS</vt:lpstr>
      <vt:lpstr>Lucida Sans</vt:lpstr>
      <vt:lpstr>Lucida Sans Unicode</vt:lpstr>
      <vt:lpstr>黑体</vt:lpstr>
      <vt:lpstr>Book Antiqua</vt:lpstr>
      <vt:lpstr>Calibri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KingWang</cp:lastModifiedBy>
  <cp:revision>165</cp:revision>
  <dcterms:created xsi:type="dcterms:W3CDTF">2014-03-18T12:44:00Z</dcterms:created>
  <dcterms:modified xsi:type="dcterms:W3CDTF">2021-07-29T02:16:44Z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22337E7C3B7E454A999BA3F6D2730987</vt:lpwstr>
  </property>
  <property fmtid="{D5CDD505-2E9C-101B-9397-08002B2CF9AE}" pid="3" name="KSOProductBuildVer">
    <vt:lpwstr>2052-11.1.0.10667</vt:lpwstr>
  </property>
</Properties>
</file>