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2"/>
  </p:normalViewPr>
  <p:slideViewPr>
    <p:cSldViewPr snapToGrid="0">
      <p:cViewPr varScale="1">
        <p:scale>
          <a:sx n="69" d="100"/>
          <a:sy n="69" d="100"/>
        </p:scale>
        <p:origin x="668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9B2CB-7E4E-578D-B8F4-6388A15F7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SPIFFE </a:t>
            </a:r>
            <a:r>
              <a:rPr lang="zh-TW" altLang="en-US" dirty="0"/>
              <a:t>校園身分驗證系統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2247BD-3815-4267-F385-4A8A1321B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09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FAFF7-2BC9-C62E-4008-247EB92D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2D35D-CB37-BCD9-7C3D-012B68BB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校園資訊化需求增加</a:t>
            </a:r>
          </a:p>
          <a:p>
            <a:r>
              <a:rPr lang="zh-TW" altLang="en-US" sz="2400" dirty="0"/>
              <a:t>傳統帳號密碼驗證的問題（外洩、管理繁瑣、權限不易調整）</a:t>
            </a:r>
          </a:p>
          <a:p>
            <a:r>
              <a:rPr lang="zh-TW" altLang="en-US" sz="2400" dirty="0"/>
              <a:t>零信任架構與統一身份管理的趨勢</a:t>
            </a:r>
          </a:p>
          <a:p>
            <a:r>
              <a:rPr lang="en" altLang="zh-TW" sz="2400" dirty="0"/>
              <a:t>SPIFFE </a:t>
            </a:r>
            <a:r>
              <a:rPr lang="zh-TW" altLang="en-US" sz="2400" dirty="0"/>
              <a:t>作為解決方案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6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1452-B486-8582-0910-8E05BA62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創意描述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2F7EE-22A1-44B2-163E-DBDE7B14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/>
          <a:lstStyle/>
          <a:p>
            <a:r>
              <a:rPr lang="zh-TW" altLang="en-US" sz="2800" dirty="0"/>
              <a:t>將 </a:t>
            </a:r>
            <a:r>
              <a:rPr lang="en" altLang="zh-TW" sz="2800" dirty="0"/>
              <a:t>SPIFFE </a:t>
            </a:r>
            <a:r>
              <a:rPr lang="zh-TW" altLang="en-US" sz="2800" dirty="0"/>
              <a:t>引入校園網路</a:t>
            </a:r>
          </a:p>
          <a:p>
            <a:r>
              <a:rPr lang="zh-TW" altLang="en-US" sz="2800" dirty="0"/>
              <a:t>透過 </a:t>
            </a:r>
            <a:r>
              <a:rPr lang="en" altLang="zh-TW" sz="2800" dirty="0"/>
              <a:t>SPIFFE ID + SVID </a:t>
            </a:r>
            <a:r>
              <a:rPr lang="zh-TW" altLang="en-US" sz="2800" dirty="0"/>
              <a:t>實現零密碼化身份信任</a:t>
            </a:r>
          </a:p>
          <a:p>
            <a:r>
              <a:rPr lang="zh-TW" altLang="en-US" sz="2800" dirty="0"/>
              <a:t>解決身份驗證與授權分散的問題</a:t>
            </a:r>
            <a:endParaRPr lang="en-US" altLang="zh-TW" sz="2800" dirty="0"/>
          </a:p>
          <a:p>
            <a:r>
              <a:rPr lang="zh-TW" altLang="en-US" sz="2800" dirty="0"/>
              <a:t>身份即服務：所有人與設備皆可識別</a:t>
            </a:r>
          </a:p>
          <a:p>
            <a:r>
              <a:rPr lang="zh-TW" altLang="en-US" sz="2800" dirty="0"/>
              <a:t>動態信任架構：授權隨情境自動調整</a:t>
            </a:r>
          </a:p>
          <a:p>
            <a:r>
              <a:rPr lang="zh-TW" altLang="en-US" sz="2800" dirty="0"/>
              <a:t>實作應用：模擬大規模分散式系統的安全管理</a:t>
            </a:r>
          </a:p>
          <a:p>
            <a:endParaRPr lang="zh-TW" altLang="en-US" sz="2800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27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1B5D-BF49-FDA1-CD53-317E4C14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系統特色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68D13-4EE7-3514-9A99-1E6E7A32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/>
              <a:t>零密碼化驗證</a:t>
            </a:r>
          </a:p>
          <a:p>
            <a:r>
              <a:rPr lang="zh-TW" altLang="en-US" sz="2800" dirty="0"/>
              <a:t>統一身份管理</a:t>
            </a:r>
          </a:p>
          <a:p>
            <a:r>
              <a:rPr lang="zh-TW" altLang="en-US" sz="2800" dirty="0"/>
              <a:t>動態授權機制</a:t>
            </a:r>
          </a:p>
          <a:p>
            <a:r>
              <a:rPr lang="zh-TW" altLang="en-US" sz="2800" dirty="0"/>
              <a:t>跨平台與跨網域支援</a:t>
            </a:r>
          </a:p>
          <a:p>
            <a:r>
              <a:rPr lang="zh-TW" altLang="en-US" sz="2800" dirty="0"/>
              <a:t>提升校園資訊安全標準</a:t>
            </a:r>
          </a:p>
          <a:p>
            <a:r>
              <a:rPr lang="zh-TW" altLang="en-US" sz="2800" dirty="0"/>
              <a:t>智慧校園應用前瞻性</a:t>
            </a:r>
          </a:p>
        </p:txBody>
      </p:sp>
    </p:spTree>
    <p:extLst>
      <p:ext uri="{BB962C8B-B14F-4D97-AF65-F5344CB8AC3E}">
        <p14:creationId xmlns:p14="http://schemas.microsoft.com/office/powerpoint/2010/main" val="78223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4493E-4AC4-08EF-1422-67D2EED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DE2C8-7E50-2924-E298-D7799EC7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身份驗證（</a:t>
            </a:r>
            <a:r>
              <a:rPr lang="en" altLang="zh-TW" sz="2800" dirty="0"/>
              <a:t>SPIFFE ID + SVID</a:t>
            </a:r>
            <a:r>
              <a:rPr lang="zh-TW" altLang="en" sz="2800" dirty="0"/>
              <a:t>）</a:t>
            </a:r>
          </a:p>
          <a:p>
            <a:r>
              <a:rPr lang="zh-TW" altLang="en-US" sz="2800" dirty="0"/>
              <a:t>授權與存取控制</a:t>
            </a:r>
          </a:p>
          <a:p>
            <a:r>
              <a:rPr lang="zh-TW" altLang="en-US" sz="2800" dirty="0"/>
              <a:t>資源與服務整合</a:t>
            </a:r>
          </a:p>
          <a:p>
            <a:r>
              <a:rPr lang="zh-TW" altLang="en-US" sz="2800" dirty="0"/>
              <a:t>自動憑證管理</a:t>
            </a:r>
          </a:p>
          <a:p>
            <a:r>
              <a:rPr lang="zh-TW" altLang="en-US" sz="2800" dirty="0"/>
              <a:t>跨網域支援</a:t>
            </a:r>
          </a:p>
          <a:p>
            <a:r>
              <a:rPr lang="zh-TW" altLang="en-US" sz="2800" dirty="0"/>
              <a:t>管理與監控介面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26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9190E-3954-FCFC-E3C1-BC0B8D58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系統開發工具與技術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3BC64-CAB9-819F-E5F6-4DB4518F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身份與安全框架：</a:t>
            </a:r>
            <a:r>
              <a:rPr lang="en" altLang="zh-TW" sz="2400" dirty="0"/>
              <a:t>SPIFFE</a:t>
            </a:r>
            <a:r>
              <a:rPr lang="zh-TW" altLang="en" sz="2400" dirty="0"/>
              <a:t>、</a:t>
            </a:r>
            <a:r>
              <a:rPr lang="en" altLang="zh-TW" sz="2400" dirty="0"/>
              <a:t>SPIRE</a:t>
            </a:r>
          </a:p>
          <a:p>
            <a:r>
              <a:rPr lang="zh-TW" altLang="en-US" sz="2400" dirty="0"/>
              <a:t>程式語言：</a:t>
            </a:r>
            <a:r>
              <a:rPr lang="en" altLang="zh-TW" sz="2400" dirty="0"/>
              <a:t>Go / Python / Java / Node.js</a:t>
            </a:r>
          </a:p>
          <a:p>
            <a:r>
              <a:rPr lang="zh-TW" altLang="en-US" sz="2400" dirty="0"/>
              <a:t>前端：</a:t>
            </a:r>
            <a:r>
              <a:rPr lang="en" altLang="zh-TW" sz="2400" dirty="0"/>
              <a:t>React / </a:t>
            </a:r>
            <a:r>
              <a:rPr lang="en" altLang="zh-TW" sz="2400" dirty="0" err="1"/>
              <a:t>Vue.js</a:t>
            </a:r>
            <a:endParaRPr lang="en" altLang="zh-TW" sz="2400" dirty="0"/>
          </a:p>
          <a:p>
            <a:r>
              <a:rPr lang="zh-TW" altLang="en-US" sz="2400" dirty="0"/>
              <a:t>資料庫：</a:t>
            </a:r>
            <a:r>
              <a:rPr lang="en" altLang="zh-TW" sz="2400" dirty="0"/>
              <a:t>PostgreSQL / MySQL</a:t>
            </a:r>
            <a:r>
              <a:rPr lang="zh-TW" altLang="en" sz="2400" dirty="0"/>
              <a:t>、</a:t>
            </a:r>
            <a:r>
              <a:rPr lang="en" altLang="zh-TW" sz="2400" dirty="0"/>
              <a:t>Redis</a:t>
            </a:r>
          </a:p>
          <a:p>
            <a:r>
              <a:rPr lang="zh-TW" altLang="en-US" sz="2400" dirty="0"/>
              <a:t>容器與部署：</a:t>
            </a:r>
            <a:r>
              <a:rPr lang="en" altLang="zh-TW" sz="2400" dirty="0"/>
              <a:t>Docker</a:t>
            </a:r>
            <a:r>
              <a:rPr lang="zh-TW" altLang="en" sz="2400" dirty="0"/>
              <a:t>、</a:t>
            </a:r>
            <a:r>
              <a:rPr lang="en" altLang="zh-TW" sz="2400" dirty="0"/>
              <a:t>Kubernetes</a:t>
            </a:r>
          </a:p>
          <a:p>
            <a:r>
              <a:rPr lang="zh-TW" altLang="en-US" sz="2400" dirty="0"/>
              <a:t>網路與管理工具：</a:t>
            </a:r>
            <a:r>
              <a:rPr lang="en" altLang="zh-TW" sz="2400" dirty="0"/>
              <a:t>Linux</a:t>
            </a:r>
            <a:r>
              <a:rPr lang="zh-TW" altLang="en" sz="2400" dirty="0"/>
              <a:t>、</a:t>
            </a:r>
            <a:r>
              <a:rPr lang="en" altLang="zh-TW" sz="2400" dirty="0"/>
              <a:t>Nginx</a:t>
            </a:r>
            <a:r>
              <a:rPr lang="zh-TW" altLang="en" sz="2400" dirty="0"/>
              <a:t>、</a:t>
            </a:r>
            <a:r>
              <a:rPr lang="en" altLang="zh-TW" sz="2400" dirty="0"/>
              <a:t>OpenSSL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87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EF8E2-EAB3-53BB-B29C-F56389D9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系統使用對象及環境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47953-F0BF-731C-DB55-43DE1AD0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347" y="3456432"/>
            <a:ext cx="3028493" cy="1707185"/>
          </a:xfrm>
        </p:spPr>
        <p:txBody>
          <a:bodyPr/>
          <a:lstStyle/>
          <a:p>
            <a:r>
              <a:rPr lang="zh-TW" altLang="en-US" sz="2600" dirty="0"/>
              <a:t>學生、教師</a:t>
            </a:r>
          </a:p>
          <a:p>
            <a:r>
              <a:rPr lang="zh-TW" altLang="en-US" sz="2600" dirty="0"/>
              <a:t>系統管理員</a:t>
            </a:r>
          </a:p>
          <a:p>
            <a:r>
              <a:rPr lang="zh-TW" altLang="en-US" sz="2600" dirty="0"/>
              <a:t>校園 </a:t>
            </a:r>
            <a:r>
              <a:rPr lang="en" altLang="zh-TW" sz="2600" dirty="0"/>
              <a:t>IoT </a:t>
            </a:r>
            <a:r>
              <a:rPr lang="zh-TW" altLang="en-US" sz="2600" dirty="0"/>
              <a:t>設備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C21B38-B3EB-47A1-ADBD-2208E9D58F86}"/>
              </a:ext>
            </a:extLst>
          </p:cNvPr>
          <p:cNvSpPr txBox="1"/>
          <p:nvPr/>
        </p:nvSpPr>
        <p:spPr>
          <a:xfrm>
            <a:off x="958289" y="2647314"/>
            <a:ext cx="1836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/>
              <a:t>對象 </a:t>
            </a:r>
            <a:r>
              <a:rPr lang="en-US" altLang="zh-TW" sz="3000" b="1" dirty="0"/>
              <a:t>:</a:t>
            </a:r>
            <a:endParaRPr lang="zh-TW" altLang="en-US" sz="3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F2FB9D-C2EF-493A-87F3-59D67E8A2DC1}"/>
              </a:ext>
            </a:extLst>
          </p:cNvPr>
          <p:cNvSpPr txBox="1"/>
          <p:nvPr/>
        </p:nvSpPr>
        <p:spPr>
          <a:xfrm>
            <a:off x="5177942" y="2647314"/>
            <a:ext cx="1836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b="1" dirty="0"/>
              <a:t>環境 </a:t>
            </a:r>
            <a:r>
              <a:rPr lang="en-US" altLang="zh-TW" sz="3000" b="1" dirty="0"/>
              <a:t>:</a:t>
            </a:r>
            <a:endParaRPr lang="zh-TW" altLang="en-US" sz="3000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DAD1EDC-34A0-4D02-A238-F246AAA2C419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 dirty="0"/>
              <a:t>伺服器端：</a:t>
            </a:r>
            <a:r>
              <a:rPr lang="en" altLang="zh-TW" sz="2600" dirty="0"/>
              <a:t>Linux + Docker/Kubernetes</a:t>
            </a:r>
          </a:p>
          <a:p>
            <a:r>
              <a:rPr lang="zh-TW" altLang="en-US" sz="2600" dirty="0"/>
              <a:t>前端：常見瀏覽器</a:t>
            </a:r>
          </a:p>
          <a:p>
            <a:r>
              <a:rPr lang="zh-TW" altLang="en-US" sz="2600" dirty="0"/>
              <a:t>校園網路：有線 </a:t>
            </a:r>
            <a:r>
              <a:rPr lang="en-US" altLang="zh-TW" sz="2600" dirty="0"/>
              <a:t>/ </a:t>
            </a:r>
            <a:r>
              <a:rPr lang="zh-TW" altLang="en-US" sz="2600" dirty="0"/>
              <a:t>無線、跨網域</a:t>
            </a:r>
          </a:p>
          <a:p>
            <a:r>
              <a:rPr lang="zh-TW" altLang="en-US" sz="2600" dirty="0"/>
              <a:t>可擴展至雲端平台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9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DDF01-1DBA-A990-E025-AC477DEC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43C96-43F1-DA0B-C485-72EE433E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3200" dirty="0"/>
              <a:t>SPIFFE </a:t>
            </a:r>
            <a:r>
              <a:rPr lang="zh-TW" altLang="en-US" sz="3200" dirty="0"/>
              <a:t>解決傳統帳號密碼限制</a:t>
            </a:r>
          </a:p>
          <a:p>
            <a:r>
              <a:rPr lang="zh-TW" altLang="en-US" sz="3200" dirty="0"/>
              <a:t>建立統一、可信且動態的身份驗證平台</a:t>
            </a:r>
          </a:p>
          <a:p>
            <a:r>
              <a:rPr lang="zh-TW" altLang="en-US" sz="3200" dirty="0"/>
              <a:t>強化校園資訊安全 </a:t>
            </a:r>
            <a:r>
              <a:rPr lang="en-US" altLang="zh-TW" sz="3200" dirty="0"/>
              <a:t>+ </a:t>
            </a:r>
            <a:r>
              <a:rPr lang="zh-TW" altLang="en-US" sz="3200" dirty="0"/>
              <a:t>提升使用體驗</a:t>
            </a:r>
          </a:p>
          <a:p>
            <a:r>
              <a:rPr lang="zh-TW" altLang="en-US" sz="3200" dirty="0"/>
              <a:t>展現智慧校園與前瞻安全技術結合的潛力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95790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151</TotalTime>
  <Words>286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Gill Sans MT</vt:lpstr>
      <vt:lpstr>包裹</vt:lpstr>
      <vt:lpstr>SPIFFE 校園身分驗證系統</vt:lpstr>
      <vt:lpstr>前言</vt:lpstr>
      <vt:lpstr>創意描述</vt:lpstr>
      <vt:lpstr>系統特色</vt:lpstr>
      <vt:lpstr>系統功能</vt:lpstr>
      <vt:lpstr>系統開發工具與技術</vt:lpstr>
      <vt:lpstr>系統使用對象及環境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 Xuan Li</dc:creator>
  <cp:lastModifiedBy>藤井夕夜</cp:lastModifiedBy>
  <cp:revision>7</cp:revision>
  <dcterms:created xsi:type="dcterms:W3CDTF">2025-09-28T10:34:54Z</dcterms:created>
  <dcterms:modified xsi:type="dcterms:W3CDTF">2025-09-28T16:49:55Z</dcterms:modified>
</cp:coreProperties>
</file>