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FF1E9-C400-4787-9EBE-7E2369A40695}" type="doc">
      <dgm:prSet loTypeId="urn:microsoft.com/office/officeart/2011/layout/InterconnectedBlock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3DBD4-90CD-4290-8BFE-98DD059D9533}">
      <dgm:prSet phldrT="[Text]"/>
      <dgm:spPr/>
      <dgm:t>
        <a:bodyPr/>
        <a:lstStyle/>
        <a:p>
          <a:r>
            <a:rPr lang="en-US" dirty="0"/>
            <a:t>User Stories 1</a:t>
          </a:r>
        </a:p>
      </dgm:t>
      <dgm:extLst>
        <a:ext uri="{E40237B7-FDA0-4F09-8148-C483321AD2D9}">
          <dgm14:cNvPr xmlns:dgm14="http://schemas.microsoft.com/office/drawing/2010/diagram" id="0" name="" title="Step 1 heading "/>
        </a:ext>
      </dgm:extLst>
    </dgm:pt>
    <dgm:pt modelId="{103DDE2D-4BA9-46E4-B7D5-20AC68D5AF79}" type="parTrans" cxnId="{BE946E77-33F8-4D64-A0D4-AF0C74135D36}">
      <dgm:prSet/>
      <dgm:spPr/>
      <dgm:t>
        <a:bodyPr/>
        <a:lstStyle/>
        <a:p>
          <a:endParaRPr lang="en-US"/>
        </a:p>
      </dgm:t>
    </dgm:pt>
    <dgm:pt modelId="{C2971989-7AAA-42A2-A4EF-884E090F6962}" type="sibTrans" cxnId="{BE946E77-33F8-4D64-A0D4-AF0C74135D36}">
      <dgm:prSet/>
      <dgm:spPr/>
      <dgm:t>
        <a:bodyPr/>
        <a:lstStyle/>
        <a:p>
          <a:endParaRPr lang="en-US"/>
        </a:p>
      </dgm:t>
    </dgm:pt>
    <dgm:pt modelId="{DC116BB7-7E08-4371-8427-129FC519EAC3}">
      <dgm:prSet phldrT="[Text]"/>
      <dgm:spPr/>
      <dgm:t>
        <a:bodyPr/>
        <a:lstStyle/>
        <a:p>
          <a:r>
            <a:rPr lang="en-US" dirty="0"/>
            <a:t>User Stories 2</a:t>
          </a:r>
        </a:p>
      </dgm:t>
      <dgm:extLst>
        <a:ext uri="{E40237B7-FDA0-4F09-8148-C483321AD2D9}">
          <dgm14:cNvPr xmlns:dgm14="http://schemas.microsoft.com/office/drawing/2010/diagram" id="0" name="" title="Step 2 heading"/>
        </a:ext>
      </dgm:extLst>
    </dgm:pt>
    <dgm:pt modelId="{D9D289B4-455D-4A02-8505-A4AF490B105A}" type="parTrans" cxnId="{CB4B7FE7-8AFF-4751-A507-684CB9536E49}">
      <dgm:prSet/>
      <dgm:spPr/>
      <dgm:t>
        <a:bodyPr/>
        <a:lstStyle/>
        <a:p>
          <a:endParaRPr lang="en-US"/>
        </a:p>
      </dgm:t>
    </dgm:pt>
    <dgm:pt modelId="{0DFF8ADE-93F1-470A-9A46-AAD178A95DAC}" type="sibTrans" cxnId="{CB4B7FE7-8AFF-4751-A507-684CB9536E49}">
      <dgm:prSet/>
      <dgm:spPr/>
      <dgm:t>
        <a:bodyPr/>
        <a:lstStyle/>
        <a:p>
          <a:endParaRPr lang="en-US"/>
        </a:p>
      </dgm:t>
    </dgm:pt>
    <dgm:pt modelId="{7947CEE9-5A28-46C4-A03A-3C8C5E37DF87}">
      <dgm:prSet phldrT="[Text]"/>
      <dgm:spPr/>
      <dgm:t>
        <a:bodyPr/>
        <a:lstStyle/>
        <a:p>
          <a:r>
            <a:rPr lang="en-GB" dirty="0"/>
            <a:t>As A Receptionist 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BF51C53E-E658-496D-9C60-FC71F03FB86F}" type="parTrans" cxnId="{9C1AFC09-ACFD-4642-A98C-0A3856C5CEAD}">
      <dgm:prSet/>
      <dgm:spPr/>
      <dgm:t>
        <a:bodyPr/>
        <a:lstStyle/>
        <a:p>
          <a:endParaRPr lang="en-US"/>
        </a:p>
      </dgm:t>
    </dgm:pt>
    <dgm:pt modelId="{456F42C0-B429-4FE8-B163-6E1DA1EE39B8}" type="sibTrans" cxnId="{9C1AFC09-ACFD-4642-A98C-0A3856C5CEAD}">
      <dgm:prSet/>
      <dgm:spPr/>
      <dgm:t>
        <a:bodyPr/>
        <a:lstStyle/>
        <a:p>
          <a:endParaRPr lang="en-US"/>
        </a:p>
      </dgm:t>
    </dgm:pt>
    <dgm:pt modelId="{CDA36253-46B1-4579-98B8-8C5F85390E57}">
      <dgm:prSet phldrT="[Text]"/>
      <dgm:spPr/>
      <dgm:t>
        <a:bodyPr/>
        <a:lstStyle/>
        <a:p>
          <a:r>
            <a:rPr lang="en-GB" dirty="0"/>
            <a:t>As A Receptionist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ACEAB6EC-AA1D-4924-9607-920AF547F530}" type="parTrans" cxnId="{CBE684EA-7285-45DB-BE1C-833E3F4C7507}">
      <dgm:prSet/>
      <dgm:spPr/>
      <dgm:t>
        <a:bodyPr/>
        <a:lstStyle/>
        <a:p>
          <a:endParaRPr lang="en-US"/>
        </a:p>
      </dgm:t>
    </dgm:pt>
    <dgm:pt modelId="{EBAFA115-C9A8-4243-8E32-FA3EB149282E}" type="sibTrans" cxnId="{CBE684EA-7285-45DB-BE1C-833E3F4C7507}">
      <dgm:prSet/>
      <dgm:spPr/>
      <dgm:t>
        <a:bodyPr/>
        <a:lstStyle/>
        <a:p>
          <a:endParaRPr lang="en-US"/>
        </a:p>
      </dgm:t>
    </dgm:pt>
    <dgm:pt modelId="{10FE6316-23EE-47CE-9B89-BC8C073B5E7A}">
      <dgm:prSet phldrT="[Text]"/>
      <dgm:spPr/>
      <dgm:t>
        <a:bodyPr/>
        <a:lstStyle/>
        <a:p>
          <a:r>
            <a:rPr lang="en-GB" dirty="0"/>
            <a:t>As A Customer 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66F05F6C-B4CE-4631-9053-DB7483C5405C}" type="parTrans" cxnId="{BB09ACB8-BFE3-46F8-BAE2-FF819A707017}">
      <dgm:prSet/>
      <dgm:spPr/>
      <dgm:t>
        <a:bodyPr/>
        <a:lstStyle/>
        <a:p>
          <a:endParaRPr lang="en-US"/>
        </a:p>
      </dgm:t>
    </dgm:pt>
    <dgm:pt modelId="{22B2D49C-3B9C-4707-B418-835FAE5F964C}" type="sibTrans" cxnId="{BB09ACB8-BFE3-46F8-BAE2-FF819A707017}">
      <dgm:prSet/>
      <dgm:spPr/>
      <dgm:t>
        <a:bodyPr/>
        <a:lstStyle/>
        <a:p>
          <a:endParaRPr lang="en-US"/>
        </a:p>
      </dgm:t>
    </dgm:pt>
    <dgm:pt modelId="{7CECA0AB-610B-40F3-B090-6F1635DEEBA3}">
      <dgm:prSet phldrT="[Text]"/>
      <dgm:spPr/>
      <dgm:t>
        <a:bodyPr/>
        <a:lstStyle/>
        <a:p>
          <a:r>
            <a:rPr lang="en-US" dirty="0"/>
            <a:t>User Stories 3</a:t>
          </a:r>
        </a:p>
      </dgm:t>
      <dgm:extLst>
        <a:ext uri="{E40237B7-FDA0-4F09-8148-C483321AD2D9}">
          <dgm14:cNvPr xmlns:dgm14="http://schemas.microsoft.com/office/drawing/2010/diagram" id="0" name="" title="Step 3 heading"/>
        </a:ext>
      </dgm:extLst>
    </dgm:pt>
    <dgm:pt modelId="{BAF2E384-230D-4858-9CE7-77AA704A69F6}" type="parTrans" cxnId="{08C14A99-C365-4AD5-A145-67440E119CFE}">
      <dgm:prSet/>
      <dgm:spPr/>
      <dgm:t>
        <a:bodyPr/>
        <a:lstStyle/>
        <a:p>
          <a:endParaRPr lang="en-US"/>
        </a:p>
      </dgm:t>
    </dgm:pt>
    <dgm:pt modelId="{2688901E-AE32-4DA5-A99E-0AC13433ABD5}" type="sibTrans" cxnId="{08C14A99-C365-4AD5-A145-67440E119CFE}">
      <dgm:prSet/>
      <dgm:spPr/>
      <dgm:t>
        <a:bodyPr/>
        <a:lstStyle/>
        <a:p>
          <a:endParaRPr lang="en-US"/>
        </a:p>
      </dgm:t>
    </dgm:pt>
    <dgm:pt modelId="{CC28FA7D-234C-4638-81BC-048D0AA3F552}">
      <dgm:prSet/>
      <dgm:spPr/>
      <dgm:t>
        <a:bodyPr/>
        <a:lstStyle/>
        <a:p>
          <a:r>
            <a:rPr lang="en-GB" dirty="0"/>
            <a:t>I Want To be able to add a customer to the system</a:t>
          </a:r>
        </a:p>
      </dgm:t>
    </dgm:pt>
    <dgm:pt modelId="{164B5AD7-2754-4F87-9AC8-D0796DE48F21}" type="parTrans" cxnId="{29E2D193-3E01-48E7-AB96-0DFAD1412C4F}">
      <dgm:prSet/>
      <dgm:spPr/>
      <dgm:t>
        <a:bodyPr/>
        <a:lstStyle/>
        <a:p>
          <a:endParaRPr lang="en-GB"/>
        </a:p>
      </dgm:t>
    </dgm:pt>
    <dgm:pt modelId="{4480DE8D-BEC1-43C2-89F8-3441C09CF170}" type="sibTrans" cxnId="{29E2D193-3E01-48E7-AB96-0DFAD1412C4F}">
      <dgm:prSet/>
      <dgm:spPr/>
      <dgm:t>
        <a:bodyPr/>
        <a:lstStyle/>
        <a:p>
          <a:endParaRPr lang="en-GB"/>
        </a:p>
      </dgm:t>
    </dgm:pt>
    <dgm:pt modelId="{E157B49B-800A-42E3-8F8A-6DB9CF2E7CCE}">
      <dgm:prSet/>
      <dgm:spPr/>
      <dgm:t>
        <a:bodyPr/>
        <a:lstStyle/>
        <a:p>
          <a:r>
            <a:rPr lang="en-GB" dirty="0"/>
            <a:t>So I Can deliver their goods to the right place</a:t>
          </a:r>
        </a:p>
      </dgm:t>
    </dgm:pt>
    <dgm:pt modelId="{AE7D0823-AD45-4533-8A7C-9755D53478DE}" type="parTrans" cxnId="{BECA724A-67A1-4E01-8DD7-E843111E4D65}">
      <dgm:prSet/>
      <dgm:spPr/>
      <dgm:t>
        <a:bodyPr/>
        <a:lstStyle/>
        <a:p>
          <a:endParaRPr lang="en-GB"/>
        </a:p>
      </dgm:t>
    </dgm:pt>
    <dgm:pt modelId="{74E1C0A2-A043-49EE-8BB7-6E2C4252443E}" type="sibTrans" cxnId="{BECA724A-67A1-4E01-8DD7-E843111E4D65}">
      <dgm:prSet/>
      <dgm:spPr/>
      <dgm:t>
        <a:bodyPr/>
        <a:lstStyle/>
        <a:p>
          <a:endParaRPr lang="en-GB"/>
        </a:p>
      </dgm:t>
    </dgm:pt>
    <dgm:pt modelId="{EF75B566-386B-42D4-AE96-C01F041724F9}">
      <dgm:prSet/>
      <dgm:spPr/>
      <dgm:t>
        <a:bodyPr/>
        <a:lstStyle/>
        <a:p>
          <a:r>
            <a:rPr lang="en-GB"/>
            <a:t>I Want To Access customer information So I</a:t>
          </a:r>
        </a:p>
      </dgm:t>
    </dgm:pt>
    <dgm:pt modelId="{467F2618-016F-4051-B3CA-F44D47EC8EB9}" type="parTrans" cxnId="{B4041B61-663A-4FDA-9C67-AC0837DC2591}">
      <dgm:prSet/>
      <dgm:spPr/>
      <dgm:t>
        <a:bodyPr/>
        <a:lstStyle/>
        <a:p>
          <a:endParaRPr lang="en-GB"/>
        </a:p>
      </dgm:t>
    </dgm:pt>
    <dgm:pt modelId="{78F34C4F-347A-494F-85F3-940453FADE45}" type="sibTrans" cxnId="{B4041B61-663A-4FDA-9C67-AC0837DC2591}">
      <dgm:prSet/>
      <dgm:spPr/>
      <dgm:t>
        <a:bodyPr/>
        <a:lstStyle/>
        <a:p>
          <a:endParaRPr lang="en-GB"/>
        </a:p>
      </dgm:t>
    </dgm:pt>
    <dgm:pt modelId="{2BB1F063-1AEC-4DEB-A2E2-4E2EBBD07D25}">
      <dgm:prSet/>
      <dgm:spPr/>
      <dgm:t>
        <a:bodyPr/>
        <a:lstStyle/>
        <a:p>
          <a:r>
            <a:rPr lang="en-GB" dirty="0"/>
            <a:t>Can see if they are age appropriate for the item</a:t>
          </a:r>
        </a:p>
      </dgm:t>
    </dgm:pt>
    <dgm:pt modelId="{67223911-695D-44FC-8A9E-C1259F6E0044}" type="parTrans" cxnId="{0DBB97DE-5543-4C8F-8AAD-7D4EA8A19DFE}">
      <dgm:prSet/>
      <dgm:spPr/>
      <dgm:t>
        <a:bodyPr/>
        <a:lstStyle/>
        <a:p>
          <a:endParaRPr lang="en-GB"/>
        </a:p>
      </dgm:t>
    </dgm:pt>
    <dgm:pt modelId="{0A18C4ED-F0DC-41E0-BD3E-31F62659DC16}" type="sibTrans" cxnId="{0DBB97DE-5543-4C8F-8AAD-7D4EA8A19DFE}">
      <dgm:prSet/>
      <dgm:spPr/>
      <dgm:t>
        <a:bodyPr/>
        <a:lstStyle/>
        <a:p>
          <a:endParaRPr lang="en-GB"/>
        </a:p>
      </dgm:t>
    </dgm:pt>
    <dgm:pt modelId="{4C554A0A-BFA8-470F-81C7-72DFC59B34F7}">
      <dgm:prSet/>
      <dgm:spPr/>
      <dgm:t>
        <a:bodyPr/>
        <a:lstStyle/>
        <a:p>
          <a:r>
            <a:rPr lang="en-GB" dirty="0"/>
            <a:t>I Want To save my information</a:t>
          </a:r>
        </a:p>
      </dgm:t>
    </dgm:pt>
    <dgm:pt modelId="{9BB1D8EA-4ACF-4938-898C-B2B5A2A57721}" type="parTrans" cxnId="{34A53C81-E0A4-438F-BD46-B9D628BBEAD1}">
      <dgm:prSet/>
      <dgm:spPr/>
      <dgm:t>
        <a:bodyPr/>
        <a:lstStyle/>
        <a:p>
          <a:endParaRPr lang="en-GB"/>
        </a:p>
      </dgm:t>
    </dgm:pt>
    <dgm:pt modelId="{9CF654A4-38C2-40FA-BA99-A535AE360B07}" type="sibTrans" cxnId="{34A53C81-E0A4-438F-BD46-B9D628BBEAD1}">
      <dgm:prSet/>
      <dgm:spPr/>
      <dgm:t>
        <a:bodyPr/>
        <a:lstStyle/>
        <a:p>
          <a:endParaRPr lang="en-GB"/>
        </a:p>
      </dgm:t>
    </dgm:pt>
    <dgm:pt modelId="{D3BA1447-3C72-45D8-AB3D-A56021866624}">
      <dgm:prSet/>
      <dgm:spPr/>
      <dgm:t>
        <a:bodyPr/>
        <a:lstStyle/>
        <a:p>
          <a:r>
            <a:rPr lang="en-GB" dirty="0"/>
            <a:t>So I Can order anytime </a:t>
          </a:r>
          <a:r>
            <a:rPr lang="en-GB" dirty="0" err="1"/>
            <a:t>i</a:t>
          </a:r>
          <a:r>
            <a:rPr lang="en-GB" dirty="0"/>
            <a:t> want without having to constantly put in my details</a:t>
          </a:r>
        </a:p>
      </dgm:t>
    </dgm:pt>
    <dgm:pt modelId="{E62EE084-8C46-49FF-9019-6294F281C408}" type="parTrans" cxnId="{F80FAB9F-83BA-4C05-874C-5BD9C1006A27}">
      <dgm:prSet/>
      <dgm:spPr/>
      <dgm:t>
        <a:bodyPr/>
        <a:lstStyle/>
        <a:p>
          <a:endParaRPr lang="en-GB"/>
        </a:p>
      </dgm:t>
    </dgm:pt>
    <dgm:pt modelId="{DCA57621-14A3-4DE3-9A26-82F74BBDDABF}" type="sibTrans" cxnId="{F80FAB9F-83BA-4C05-874C-5BD9C1006A27}">
      <dgm:prSet/>
      <dgm:spPr/>
      <dgm:t>
        <a:bodyPr/>
        <a:lstStyle/>
        <a:p>
          <a:endParaRPr lang="en-GB"/>
        </a:p>
      </dgm:t>
    </dgm:pt>
    <dgm:pt modelId="{AF15F360-C26E-45BE-BF3A-648BCA49242C}">
      <dgm:prSet/>
      <dgm:spPr/>
      <dgm:t>
        <a:bodyPr/>
        <a:lstStyle/>
        <a:p>
          <a:r>
            <a:rPr lang="en-GB" dirty="0"/>
            <a:t>User Stories 4</a:t>
          </a:r>
        </a:p>
      </dgm:t>
    </dgm:pt>
    <dgm:pt modelId="{C5E4534E-E2D0-47C7-B05C-68C4EE7A242D}" type="parTrans" cxnId="{F200472B-5E20-44AA-AF5A-D7062803DFDE}">
      <dgm:prSet/>
      <dgm:spPr/>
      <dgm:t>
        <a:bodyPr/>
        <a:lstStyle/>
        <a:p>
          <a:endParaRPr lang="en-GB"/>
        </a:p>
      </dgm:t>
    </dgm:pt>
    <dgm:pt modelId="{27B97A91-E044-43A7-97BC-1BFD75A6388C}" type="sibTrans" cxnId="{F200472B-5E20-44AA-AF5A-D7062803DFDE}">
      <dgm:prSet/>
      <dgm:spPr/>
      <dgm:t>
        <a:bodyPr/>
        <a:lstStyle/>
        <a:p>
          <a:endParaRPr lang="en-GB"/>
        </a:p>
      </dgm:t>
    </dgm:pt>
    <dgm:pt modelId="{11B815E2-30A4-42ED-BC5A-B938A6875C55}">
      <dgm:prSet/>
      <dgm:spPr/>
      <dgm:t>
        <a:bodyPr/>
        <a:lstStyle/>
        <a:p>
          <a:r>
            <a:rPr lang="en-GB" dirty="0"/>
            <a:t>User Stories 5</a:t>
          </a:r>
        </a:p>
      </dgm:t>
    </dgm:pt>
    <dgm:pt modelId="{2EC45D6A-AD03-418C-A50E-19C31A3620BE}" type="parTrans" cxnId="{DDB1A9AB-8E5C-488B-B1D0-759D2AA2EC18}">
      <dgm:prSet/>
      <dgm:spPr/>
      <dgm:t>
        <a:bodyPr/>
        <a:lstStyle/>
        <a:p>
          <a:endParaRPr lang="en-GB"/>
        </a:p>
      </dgm:t>
    </dgm:pt>
    <dgm:pt modelId="{DE0A154D-EAA7-4E84-8E74-4B61DCE02BE6}" type="sibTrans" cxnId="{DDB1A9AB-8E5C-488B-B1D0-759D2AA2EC18}">
      <dgm:prSet/>
      <dgm:spPr/>
      <dgm:t>
        <a:bodyPr/>
        <a:lstStyle/>
        <a:p>
          <a:endParaRPr lang="en-GB"/>
        </a:p>
      </dgm:t>
    </dgm:pt>
    <dgm:pt modelId="{84CC70DE-8871-4057-8379-0CB456F55623}">
      <dgm:prSet/>
      <dgm:spPr/>
      <dgm:t>
        <a:bodyPr/>
        <a:lstStyle/>
        <a:p>
          <a:r>
            <a:rPr lang="en-GB" dirty="0"/>
            <a:t>As A head user</a:t>
          </a:r>
        </a:p>
      </dgm:t>
    </dgm:pt>
    <dgm:pt modelId="{D7161CB0-15D5-406C-A17B-0F16098E3EA3}" type="parTrans" cxnId="{4DFED46A-1731-4235-BB84-9EDACF66ACF0}">
      <dgm:prSet/>
      <dgm:spPr/>
      <dgm:t>
        <a:bodyPr/>
        <a:lstStyle/>
        <a:p>
          <a:endParaRPr lang="en-GB"/>
        </a:p>
      </dgm:t>
    </dgm:pt>
    <dgm:pt modelId="{8E0C6B26-D71E-4294-8AD8-243221D4F1AC}" type="sibTrans" cxnId="{4DFED46A-1731-4235-BB84-9EDACF66ACF0}">
      <dgm:prSet/>
      <dgm:spPr/>
      <dgm:t>
        <a:bodyPr/>
        <a:lstStyle/>
        <a:p>
          <a:endParaRPr lang="en-GB"/>
        </a:p>
      </dgm:t>
    </dgm:pt>
    <dgm:pt modelId="{64E1F647-6F0B-4B57-9530-BCC59E6EEE98}">
      <dgm:prSet/>
      <dgm:spPr/>
      <dgm:t>
        <a:bodyPr/>
        <a:lstStyle/>
        <a:p>
          <a:r>
            <a:rPr lang="en-GB" dirty="0"/>
            <a:t>I Want To access users in the system</a:t>
          </a:r>
        </a:p>
      </dgm:t>
    </dgm:pt>
    <dgm:pt modelId="{D1F8501F-C4D3-4601-83AB-2764E52D2E3E}" type="parTrans" cxnId="{975EE0CC-FF62-4057-9FB3-6F3B4B3B7357}">
      <dgm:prSet/>
      <dgm:spPr/>
      <dgm:t>
        <a:bodyPr/>
        <a:lstStyle/>
        <a:p>
          <a:endParaRPr lang="en-GB"/>
        </a:p>
      </dgm:t>
    </dgm:pt>
    <dgm:pt modelId="{2E3F9AFD-B3E5-486F-91CB-F912F674DEC6}" type="sibTrans" cxnId="{975EE0CC-FF62-4057-9FB3-6F3B4B3B7357}">
      <dgm:prSet/>
      <dgm:spPr/>
      <dgm:t>
        <a:bodyPr/>
        <a:lstStyle/>
        <a:p>
          <a:endParaRPr lang="en-GB"/>
        </a:p>
      </dgm:t>
    </dgm:pt>
    <dgm:pt modelId="{4E57C3E0-6653-4036-A6D1-57139C172B3C}">
      <dgm:prSet/>
      <dgm:spPr/>
      <dgm:t>
        <a:bodyPr/>
        <a:lstStyle/>
        <a:p>
          <a:r>
            <a:rPr lang="en-GB" dirty="0"/>
            <a:t>So I Can keep up regular maintenance</a:t>
          </a:r>
        </a:p>
      </dgm:t>
    </dgm:pt>
    <dgm:pt modelId="{6413FB94-CB67-4412-A10C-53308B25319F}" type="parTrans" cxnId="{3FE02B3F-38D9-4AFE-9AE6-9022FB0725E5}">
      <dgm:prSet/>
      <dgm:spPr/>
      <dgm:t>
        <a:bodyPr/>
        <a:lstStyle/>
        <a:p>
          <a:endParaRPr lang="en-GB"/>
        </a:p>
      </dgm:t>
    </dgm:pt>
    <dgm:pt modelId="{57AD5F58-A938-404F-8FEE-FF4C0BC02EF1}" type="sibTrans" cxnId="{3FE02B3F-38D9-4AFE-9AE6-9022FB0725E5}">
      <dgm:prSet/>
      <dgm:spPr/>
      <dgm:t>
        <a:bodyPr/>
        <a:lstStyle/>
        <a:p>
          <a:endParaRPr lang="en-GB"/>
        </a:p>
      </dgm:t>
    </dgm:pt>
    <dgm:pt modelId="{32730FD6-4063-4AE5-ABBF-5C191CD86A19}">
      <dgm:prSet/>
      <dgm:spPr/>
      <dgm:t>
        <a:bodyPr/>
        <a:lstStyle/>
        <a:p>
          <a:r>
            <a:rPr lang="en-GB"/>
            <a:t>As A head user</a:t>
          </a:r>
        </a:p>
      </dgm:t>
    </dgm:pt>
    <dgm:pt modelId="{A4A9FEBC-F809-4546-BDDE-EC95BED1BD53}" type="parTrans" cxnId="{7FF13672-5641-443E-B6B8-1AF956DBC33F}">
      <dgm:prSet/>
      <dgm:spPr/>
      <dgm:t>
        <a:bodyPr/>
        <a:lstStyle/>
        <a:p>
          <a:endParaRPr lang="en-GB"/>
        </a:p>
      </dgm:t>
    </dgm:pt>
    <dgm:pt modelId="{C39DEFB5-0C31-4B2A-823D-E93A80E3621C}" type="sibTrans" cxnId="{7FF13672-5641-443E-B6B8-1AF956DBC33F}">
      <dgm:prSet/>
      <dgm:spPr/>
      <dgm:t>
        <a:bodyPr/>
        <a:lstStyle/>
        <a:p>
          <a:endParaRPr lang="en-GB"/>
        </a:p>
      </dgm:t>
    </dgm:pt>
    <dgm:pt modelId="{C33D53DE-6D3C-4F43-9C09-DDAD7EEE9828}">
      <dgm:prSet/>
      <dgm:spPr/>
      <dgm:t>
        <a:bodyPr/>
        <a:lstStyle/>
        <a:p>
          <a:r>
            <a:rPr lang="en-GB"/>
            <a:t>I Want To access the users in the system </a:t>
          </a:r>
        </a:p>
      </dgm:t>
    </dgm:pt>
    <dgm:pt modelId="{E50B9F3E-D475-451B-8C9E-09D2CC8C393A}" type="parTrans" cxnId="{4998B0BF-377F-4B94-AFE3-05DEE6F2EDF2}">
      <dgm:prSet/>
      <dgm:spPr/>
      <dgm:t>
        <a:bodyPr/>
        <a:lstStyle/>
        <a:p>
          <a:endParaRPr lang="en-GB"/>
        </a:p>
      </dgm:t>
    </dgm:pt>
    <dgm:pt modelId="{DD43604F-5970-4206-B237-0E37914F2EF6}" type="sibTrans" cxnId="{4998B0BF-377F-4B94-AFE3-05DEE6F2EDF2}">
      <dgm:prSet/>
      <dgm:spPr/>
      <dgm:t>
        <a:bodyPr/>
        <a:lstStyle/>
        <a:p>
          <a:endParaRPr lang="en-GB"/>
        </a:p>
      </dgm:t>
    </dgm:pt>
    <dgm:pt modelId="{14BE34AE-5363-4D18-8399-9494B2574DEA}">
      <dgm:prSet/>
      <dgm:spPr/>
      <dgm:t>
        <a:bodyPr/>
        <a:lstStyle/>
        <a:p>
          <a:r>
            <a:rPr lang="en-GB"/>
            <a:t>So I Can add , delete or update other users</a:t>
          </a:r>
        </a:p>
      </dgm:t>
    </dgm:pt>
    <dgm:pt modelId="{FC872D50-D66F-4B1E-A0AB-459860E06E9E}" type="parTrans" cxnId="{7D45537D-8655-47D2-953B-83813959D97F}">
      <dgm:prSet/>
      <dgm:spPr/>
      <dgm:t>
        <a:bodyPr/>
        <a:lstStyle/>
        <a:p>
          <a:endParaRPr lang="en-GB"/>
        </a:p>
      </dgm:t>
    </dgm:pt>
    <dgm:pt modelId="{A8EAEBF0-1BFE-448A-B97D-1E31D57627E2}" type="sibTrans" cxnId="{7D45537D-8655-47D2-953B-83813959D97F}">
      <dgm:prSet/>
      <dgm:spPr/>
      <dgm:t>
        <a:bodyPr/>
        <a:lstStyle/>
        <a:p>
          <a:endParaRPr lang="en-GB"/>
        </a:p>
      </dgm:t>
    </dgm:pt>
    <dgm:pt modelId="{B75A8043-2A5C-40F5-AB52-84B648833440}" type="pres">
      <dgm:prSet presAssocID="{25CFF1E9-C400-4787-9EBE-7E2369A40695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F1C794D-2AD9-425B-8029-DF82D969490C}" type="pres">
      <dgm:prSet presAssocID="{11B815E2-30A4-42ED-BC5A-B938A6875C55}" presName="ChildAccent5" presStyleCnt="0"/>
      <dgm:spPr/>
    </dgm:pt>
    <dgm:pt modelId="{2263A067-A900-4FF7-BF9A-E6623B486037}" type="pres">
      <dgm:prSet presAssocID="{11B815E2-30A4-42ED-BC5A-B938A6875C55}" presName="ChildAccent" presStyleLbl="alignImgPlace1" presStyleIdx="0" presStyleCnt="5"/>
      <dgm:spPr/>
    </dgm:pt>
    <dgm:pt modelId="{CE4550A3-1D37-4D29-BC7E-9CE91129A518}" type="pres">
      <dgm:prSet presAssocID="{11B815E2-30A4-42ED-BC5A-B938A6875C55}" presName="Child5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7D38922-36AD-4725-9A77-A9B1BF327E38}" type="pres">
      <dgm:prSet presAssocID="{11B815E2-30A4-42ED-BC5A-B938A6875C55}" presName="Parent5" presStyleLbl="node1" presStyleIdx="0" presStyleCnt="5">
        <dgm:presLayoutVars>
          <dgm:chMax val="2"/>
          <dgm:chPref val="1"/>
          <dgm:bulletEnabled val="1"/>
        </dgm:presLayoutVars>
      </dgm:prSet>
      <dgm:spPr/>
    </dgm:pt>
    <dgm:pt modelId="{566CFA91-6AE6-4F37-8467-59FC3093EDE6}" type="pres">
      <dgm:prSet presAssocID="{AF15F360-C26E-45BE-BF3A-648BCA49242C}" presName="ChildAccent4" presStyleCnt="0"/>
      <dgm:spPr/>
    </dgm:pt>
    <dgm:pt modelId="{18501EA9-3724-4F7B-B608-7FAC626B154E}" type="pres">
      <dgm:prSet presAssocID="{AF15F360-C26E-45BE-BF3A-648BCA49242C}" presName="ChildAccent" presStyleLbl="alignImgPlace1" presStyleIdx="1" presStyleCnt="5"/>
      <dgm:spPr/>
    </dgm:pt>
    <dgm:pt modelId="{43E13F10-2A7F-4BD4-A2C9-551ABE7357AC}" type="pres">
      <dgm:prSet presAssocID="{AF15F360-C26E-45BE-BF3A-648BCA49242C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267BF7F-3217-40DF-B8D1-3BB045A2CBD1}" type="pres">
      <dgm:prSet presAssocID="{AF15F360-C26E-45BE-BF3A-648BCA49242C}" presName="Parent4" presStyleLbl="node1" presStyleIdx="1" presStyleCnt="5">
        <dgm:presLayoutVars>
          <dgm:chMax val="2"/>
          <dgm:chPref val="1"/>
          <dgm:bulletEnabled val="1"/>
        </dgm:presLayoutVars>
      </dgm:prSet>
      <dgm:spPr/>
    </dgm:pt>
    <dgm:pt modelId="{12C1E06A-EA1F-4CA8-A626-CC69DDF632FB}" type="pres">
      <dgm:prSet presAssocID="{7CECA0AB-610B-40F3-B090-6F1635DEEBA3}" presName="ChildAccent3" presStyleCnt="0"/>
      <dgm:spPr/>
    </dgm:pt>
    <dgm:pt modelId="{878FC103-C764-4B12-881B-D0533F7D9205}" type="pres">
      <dgm:prSet presAssocID="{7CECA0AB-610B-40F3-B090-6F1635DEEBA3}" presName="ChildAccent" presStyleLbl="alignImgPlace1" presStyleIdx="2" presStyleCnt="5"/>
      <dgm:spPr/>
    </dgm:pt>
    <dgm:pt modelId="{282A2CFE-F062-4629-810C-5804D8DB16F8}" type="pres">
      <dgm:prSet presAssocID="{7CECA0AB-610B-40F3-B090-6F1635DEEBA3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7D539AB-F6E5-4F46-BE6B-474374D6A3DA}" type="pres">
      <dgm:prSet presAssocID="{7CECA0AB-610B-40F3-B090-6F1635DEEBA3}" presName="Parent3" presStyleLbl="node1" presStyleIdx="2" presStyleCnt="5">
        <dgm:presLayoutVars>
          <dgm:chMax val="2"/>
          <dgm:chPref val="1"/>
          <dgm:bulletEnabled val="1"/>
        </dgm:presLayoutVars>
      </dgm:prSet>
      <dgm:spPr/>
    </dgm:pt>
    <dgm:pt modelId="{01A93EBE-B6CC-44D9-96D8-9EC440AA2DF8}" type="pres">
      <dgm:prSet presAssocID="{DC116BB7-7E08-4371-8427-129FC519EAC3}" presName="ChildAccent2" presStyleCnt="0"/>
      <dgm:spPr/>
    </dgm:pt>
    <dgm:pt modelId="{8481E0A1-3340-4D41-A335-19FC673E8623}" type="pres">
      <dgm:prSet presAssocID="{DC116BB7-7E08-4371-8427-129FC519EAC3}" presName="ChildAccent" presStyleLbl="alignImgPlace1" presStyleIdx="3" presStyleCnt="5"/>
      <dgm:spPr/>
    </dgm:pt>
    <dgm:pt modelId="{0AE8916F-9FB8-40E3-82AE-C07E45D61326}" type="pres">
      <dgm:prSet presAssocID="{DC116BB7-7E08-4371-8427-129FC519EAC3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62B26E2-3F53-45C3-8A5D-BDB13ED86F84}" type="pres">
      <dgm:prSet presAssocID="{DC116BB7-7E08-4371-8427-129FC519EAC3}" presName="Parent2" presStyleLbl="node1" presStyleIdx="3" presStyleCnt="5">
        <dgm:presLayoutVars>
          <dgm:chMax val="2"/>
          <dgm:chPref val="1"/>
          <dgm:bulletEnabled val="1"/>
        </dgm:presLayoutVars>
      </dgm:prSet>
      <dgm:spPr/>
    </dgm:pt>
    <dgm:pt modelId="{45FD4591-DBFF-4CB2-9093-D43637390FB5}" type="pres">
      <dgm:prSet presAssocID="{9973DBD4-90CD-4290-8BFE-98DD059D9533}" presName="ChildAccent1" presStyleCnt="0"/>
      <dgm:spPr/>
    </dgm:pt>
    <dgm:pt modelId="{3830D3E1-928E-44CE-8B15-1E0CB9FA2D58}" type="pres">
      <dgm:prSet presAssocID="{9973DBD4-90CD-4290-8BFE-98DD059D9533}" presName="ChildAccent" presStyleLbl="alignImgPlace1" presStyleIdx="4" presStyleCnt="5"/>
      <dgm:spPr/>
    </dgm:pt>
    <dgm:pt modelId="{B1BE7A79-853A-4053-B20E-911788D679BC}" type="pres">
      <dgm:prSet presAssocID="{9973DBD4-90CD-4290-8BFE-98DD059D953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89B834B-0576-4B5D-B813-1B600D181483}" type="pres">
      <dgm:prSet presAssocID="{9973DBD4-90CD-4290-8BFE-98DD059D9533}" presName="Parent1" presStyleLbl="node1" presStyleIdx="4" presStyleCnt="5">
        <dgm:presLayoutVars>
          <dgm:chMax val="2"/>
          <dgm:chPref val="1"/>
          <dgm:bulletEnabled val="1"/>
        </dgm:presLayoutVars>
      </dgm:prSet>
      <dgm:spPr/>
    </dgm:pt>
  </dgm:ptLst>
  <dgm:cxnLst>
    <dgm:cxn modelId="{57F3E705-4C2B-4B85-9B68-09116F70F134}" type="presOf" srcId="{CC28FA7D-234C-4638-81BC-048D0AA3F552}" destId="{B1BE7A79-853A-4053-B20E-911788D679BC}" srcOrd="1" destOrd="1" presId="urn:microsoft.com/office/officeart/2011/layout/InterconnectedBlockProcess"/>
    <dgm:cxn modelId="{9C1AFC09-ACFD-4642-A98C-0A3856C5CEAD}" srcId="{9973DBD4-90CD-4290-8BFE-98DD059D9533}" destId="{7947CEE9-5A28-46C4-A03A-3C8C5E37DF87}" srcOrd="0" destOrd="0" parTransId="{BF51C53E-E658-496D-9C60-FC71F03FB86F}" sibTransId="{456F42C0-B429-4FE8-B163-6E1DA1EE39B8}"/>
    <dgm:cxn modelId="{88C9D70C-28FF-41B2-9633-D74AA7068067}" type="presOf" srcId="{C33D53DE-6D3C-4F43-9C09-DDAD7EEE9828}" destId="{CE4550A3-1D37-4D29-BC7E-9CE91129A518}" srcOrd="1" destOrd="1" presId="urn:microsoft.com/office/officeart/2011/layout/InterconnectedBlockProcess"/>
    <dgm:cxn modelId="{A216DD14-5E56-401D-9696-95A989867AAB}" type="presOf" srcId="{CDA36253-46B1-4579-98B8-8C5F85390E57}" destId="{8481E0A1-3340-4D41-A335-19FC673E8623}" srcOrd="0" destOrd="0" presId="urn:microsoft.com/office/officeart/2011/layout/InterconnectedBlockProcess"/>
    <dgm:cxn modelId="{81756E18-7D30-49AA-AE22-0BC535066E34}" type="presOf" srcId="{CDA36253-46B1-4579-98B8-8C5F85390E57}" destId="{0AE8916F-9FB8-40E3-82AE-C07E45D61326}" srcOrd="1" destOrd="0" presId="urn:microsoft.com/office/officeart/2011/layout/InterconnectedBlockProcess"/>
    <dgm:cxn modelId="{8046671E-05AA-4160-9AC7-039F34219A81}" type="presOf" srcId="{4C554A0A-BFA8-470F-81C7-72DFC59B34F7}" destId="{282A2CFE-F062-4629-810C-5804D8DB16F8}" srcOrd="1" destOrd="1" presId="urn:microsoft.com/office/officeart/2011/layout/InterconnectedBlockProcess"/>
    <dgm:cxn modelId="{65C3CA1E-E3C2-468E-AD96-D10AE6AAA59F}" type="presOf" srcId="{E157B49B-800A-42E3-8F8A-6DB9CF2E7CCE}" destId="{3830D3E1-928E-44CE-8B15-1E0CB9FA2D58}" srcOrd="0" destOrd="2" presId="urn:microsoft.com/office/officeart/2011/layout/InterconnectedBlockProcess"/>
    <dgm:cxn modelId="{B769DA23-8F78-4366-9845-75F8026140DB}" type="presOf" srcId="{DC116BB7-7E08-4371-8427-129FC519EAC3}" destId="{F62B26E2-3F53-45C3-8A5D-BDB13ED86F84}" srcOrd="0" destOrd="0" presId="urn:microsoft.com/office/officeart/2011/layout/InterconnectedBlockProcess"/>
    <dgm:cxn modelId="{483F3A28-2CC4-42F2-9481-405388FADC50}" type="presOf" srcId="{14BE34AE-5363-4D18-8399-9494B2574DEA}" destId="{CE4550A3-1D37-4D29-BC7E-9CE91129A518}" srcOrd="1" destOrd="2" presId="urn:microsoft.com/office/officeart/2011/layout/InterconnectedBlockProcess"/>
    <dgm:cxn modelId="{F200472B-5E20-44AA-AF5A-D7062803DFDE}" srcId="{25CFF1E9-C400-4787-9EBE-7E2369A40695}" destId="{AF15F360-C26E-45BE-BF3A-648BCA49242C}" srcOrd="3" destOrd="0" parTransId="{C5E4534E-E2D0-47C7-B05C-68C4EE7A242D}" sibTransId="{27B97A91-E044-43A7-97BC-1BFD75A6388C}"/>
    <dgm:cxn modelId="{13BEA12B-208F-4875-8428-25EC51B16C9C}" type="presOf" srcId="{9973DBD4-90CD-4290-8BFE-98DD059D9533}" destId="{689B834B-0576-4B5D-B813-1B600D181483}" srcOrd="0" destOrd="0" presId="urn:microsoft.com/office/officeart/2011/layout/InterconnectedBlockProcess"/>
    <dgm:cxn modelId="{E3EC272E-693F-4459-8801-99E9073CFFDC}" type="presOf" srcId="{14BE34AE-5363-4D18-8399-9494B2574DEA}" destId="{2263A067-A900-4FF7-BF9A-E6623B486037}" srcOrd="0" destOrd="2" presId="urn:microsoft.com/office/officeart/2011/layout/InterconnectedBlockProcess"/>
    <dgm:cxn modelId="{FF8E4130-6CA3-40B7-9835-B26BF41B9A1D}" type="presOf" srcId="{4E57C3E0-6653-4036-A6D1-57139C172B3C}" destId="{18501EA9-3724-4F7B-B608-7FAC626B154E}" srcOrd="0" destOrd="2" presId="urn:microsoft.com/office/officeart/2011/layout/InterconnectedBlockProcess"/>
    <dgm:cxn modelId="{3B55AF31-1408-47AE-A88C-B035A2F490B2}" type="presOf" srcId="{AF15F360-C26E-45BE-BF3A-648BCA49242C}" destId="{4267BF7F-3217-40DF-B8D1-3BB045A2CBD1}" srcOrd="0" destOrd="0" presId="urn:microsoft.com/office/officeart/2011/layout/InterconnectedBlockProcess"/>
    <dgm:cxn modelId="{35A9E538-D2FA-475B-898F-9FAB67EC4A29}" type="presOf" srcId="{84CC70DE-8871-4057-8379-0CB456F55623}" destId="{43E13F10-2A7F-4BD4-A2C9-551ABE7357AC}" srcOrd="1" destOrd="0" presId="urn:microsoft.com/office/officeart/2011/layout/InterconnectedBlockProcess"/>
    <dgm:cxn modelId="{3FE02B3F-38D9-4AFE-9AE6-9022FB0725E5}" srcId="{AF15F360-C26E-45BE-BF3A-648BCA49242C}" destId="{4E57C3E0-6653-4036-A6D1-57139C172B3C}" srcOrd="2" destOrd="0" parTransId="{6413FB94-CB67-4412-A10C-53308B25319F}" sibTransId="{57AD5F58-A938-404F-8FEE-FF4C0BC02EF1}"/>
    <dgm:cxn modelId="{85EA1161-A416-4894-A136-6A6B988F06F3}" type="presOf" srcId="{D3BA1447-3C72-45D8-AB3D-A56021866624}" destId="{878FC103-C764-4B12-881B-D0533F7D9205}" srcOrd="0" destOrd="2" presId="urn:microsoft.com/office/officeart/2011/layout/InterconnectedBlockProcess"/>
    <dgm:cxn modelId="{B4041B61-663A-4FDA-9C67-AC0837DC2591}" srcId="{DC116BB7-7E08-4371-8427-129FC519EAC3}" destId="{EF75B566-386B-42D4-AE96-C01F041724F9}" srcOrd="1" destOrd="0" parTransId="{467F2618-016F-4051-B3CA-F44D47EC8EB9}" sibTransId="{78F34C4F-347A-494F-85F3-940453FADE45}"/>
    <dgm:cxn modelId="{63271143-40A4-423E-9769-800F63933D64}" type="presOf" srcId="{10FE6316-23EE-47CE-9B89-BC8C073B5E7A}" destId="{878FC103-C764-4B12-881B-D0533F7D9205}" srcOrd="0" destOrd="0" presId="urn:microsoft.com/office/officeart/2011/layout/InterconnectedBlockProcess"/>
    <dgm:cxn modelId="{83D72645-344E-4EDC-AE9C-52FA118FFE6C}" type="presOf" srcId="{2BB1F063-1AEC-4DEB-A2E2-4E2EBBD07D25}" destId="{0AE8916F-9FB8-40E3-82AE-C07E45D61326}" srcOrd="1" destOrd="2" presId="urn:microsoft.com/office/officeart/2011/layout/InterconnectedBlockProcess"/>
    <dgm:cxn modelId="{FEE98165-D4F0-4D9F-909B-2648E10F9F39}" type="presOf" srcId="{2BB1F063-1AEC-4DEB-A2E2-4E2EBBD07D25}" destId="{8481E0A1-3340-4D41-A335-19FC673E8623}" srcOrd="0" destOrd="2" presId="urn:microsoft.com/office/officeart/2011/layout/InterconnectedBlockProcess"/>
    <dgm:cxn modelId="{BECA724A-67A1-4E01-8DD7-E843111E4D65}" srcId="{9973DBD4-90CD-4290-8BFE-98DD059D9533}" destId="{E157B49B-800A-42E3-8F8A-6DB9CF2E7CCE}" srcOrd="2" destOrd="0" parTransId="{AE7D0823-AD45-4533-8A7C-9755D53478DE}" sibTransId="{74E1C0A2-A043-49EE-8BB7-6E2C4252443E}"/>
    <dgm:cxn modelId="{4DFED46A-1731-4235-BB84-9EDACF66ACF0}" srcId="{AF15F360-C26E-45BE-BF3A-648BCA49242C}" destId="{84CC70DE-8871-4057-8379-0CB456F55623}" srcOrd="0" destOrd="0" parTransId="{D7161CB0-15D5-406C-A17B-0F16098E3EA3}" sibTransId="{8E0C6B26-D71E-4294-8AD8-243221D4F1AC}"/>
    <dgm:cxn modelId="{91BDEA51-CB99-4837-8062-8C344794488B}" type="presOf" srcId="{64E1F647-6F0B-4B57-9530-BCC59E6EEE98}" destId="{18501EA9-3724-4F7B-B608-7FAC626B154E}" srcOrd="0" destOrd="1" presId="urn:microsoft.com/office/officeart/2011/layout/InterconnectedBlockProcess"/>
    <dgm:cxn modelId="{7FF13672-5641-443E-B6B8-1AF956DBC33F}" srcId="{11B815E2-30A4-42ED-BC5A-B938A6875C55}" destId="{32730FD6-4063-4AE5-ABBF-5C191CD86A19}" srcOrd="0" destOrd="0" parTransId="{A4A9FEBC-F809-4546-BDDE-EC95BED1BD53}" sibTransId="{C39DEFB5-0C31-4B2A-823D-E93A80E3621C}"/>
    <dgm:cxn modelId="{3035AC74-0C24-456B-A0B9-7FB234B02391}" type="presOf" srcId="{7947CEE9-5A28-46C4-A03A-3C8C5E37DF87}" destId="{B1BE7A79-853A-4053-B20E-911788D679BC}" srcOrd="1" destOrd="0" presId="urn:microsoft.com/office/officeart/2011/layout/InterconnectedBlockProcess"/>
    <dgm:cxn modelId="{BE946E77-33F8-4D64-A0D4-AF0C74135D36}" srcId="{25CFF1E9-C400-4787-9EBE-7E2369A40695}" destId="{9973DBD4-90CD-4290-8BFE-98DD059D9533}" srcOrd="0" destOrd="0" parTransId="{103DDE2D-4BA9-46E4-B7D5-20AC68D5AF79}" sibTransId="{C2971989-7AAA-42A2-A4EF-884E090F6962}"/>
    <dgm:cxn modelId="{7D45537D-8655-47D2-953B-83813959D97F}" srcId="{11B815E2-30A4-42ED-BC5A-B938A6875C55}" destId="{14BE34AE-5363-4D18-8399-9494B2574DEA}" srcOrd="2" destOrd="0" parTransId="{FC872D50-D66F-4B1E-A0AB-459860E06E9E}" sibTransId="{A8EAEBF0-1BFE-448A-B97D-1E31D57627E2}"/>
    <dgm:cxn modelId="{34A53C81-E0A4-438F-BD46-B9D628BBEAD1}" srcId="{7CECA0AB-610B-40F3-B090-6F1635DEEBA3}" destId="{4C554A0A-BFA8-470F-81C7-72DFC59B34F7}" srcOrd="1" destOrd="0" parTransId="{9BB1D8EA-4ACF-4938-898C-B2B5A2A57721}" sibTransId="{9CF654A4-38C2-40FA-BA99-A535AE360B07}"/>
    <dgm:cxn modelId="{58B5E98F-91A2-45E1-85AE-54E89BDD7C2C}" type="presOf" srcId="{7947CEE9-5A28-46C4-A03A-3C8C5E37DF87}" destId="{3830D3E1-928E-44CE-8B15-1E0CB9FA2D58}" srcOrd="0" destOrd="0" presId="urn:microsoft.com/office/officeart/2011/layout/InterconnectedBlockProcess"/>
    <dgm:cxn modelId="{29E2D193-3E01-48E7-AB96-0DFAD1412C4F}" srcId="{9973DBD4-90CD-4290-8BFE-98DD059D9533}" destId="{CC28FA7D-234C-4638-81BC-048D0AA3F552}" srcOrd="1" destOrd="0" parTransId="{164B5AD7-2754-4F87-9AC8-D0796DE48F21}" sibTransId="{4480DE8D-BEC1-43C2-89F8-3441C09CF170}"/>
    <dgm:cxn modelId="{08C14A99-C365-4AD5-A145-67440E119CFE}" srcId="{25CFF1E9-C400-4787-9EBE-7E2369A40695}" destId="{7CECA0AB-610B-40F3-B090-6F1635DEEBA3}" srcOrd="2" destOrd="0" parTransId="{BAF2E384-230D-4858-9CE7-77AA704A69F6}" sibTransId="{2688901E-AE32-4DA5-A99E-0AC13433ABD5}"/>
    <dgm:cxn modelId="{F80FAB9F-83BA-4C05-874C-5BD9C1006A27}" srcId="{7CECA0AB-610B-40F3-B090-6F1635DEEBA3}" destId="{D3BA1447-3C72-45D8-AB3D-A56021866624}" srcOrd="2" destOrd="0" parTransId="{E62EE084-8C46-49FF-9019-6294F281C408}" sibTransId="{DCA57621-14A3-4DE3-9A26-82F74BBDDABF}"/>
    <dgm:cxn modelId="{62F6ADA5-1312-49BC-BBA1-69DF6626DCB8}" type="presOf" srcId="{7CECA0AB-610B-40F3-B090-6F1635DEEBA3}" destId="{37D539AB-F6E5-4F46-BE6B-474374D6A3DA}" srcOrd="0" destOrd="0" presId="urn:microsoft.com/office/officeart/2011/layout/InterconnectedBlockProcess"/>
    <dgm:cxn modelId="{DDB1A9AB-8E5C-488B-B1D0-759D2AA2EC18}" srcId="{25CFF1E9-C400-4787-9EBE-7E2369A40695}" destId="{11B815E2-30A4-42ED-BC5A-B938A6875C55}" srcOrd="4" destOrd="0" parTransId="{2EC45D6A-AD03-418C-A50E-19C31A3620BE}" sibTransId="{DE0A154D-EAA7-4E84-8E74-4B61DCE02BE6}"/>
    <dgm:cxn modelId="{0AE082B4-0285-4DE7-A55B-1628C34469C8}" type="presOf" srcId="{32730FD6-4063-4AE5-ABBF-5C191CD86A19}" destId="{CE4550A3-1D37-4D29-BC7E-9CE91129A518}" srcOrd="1" destOrd="0" presId="urn:microsoft.com/office/officeart/2011/layout/InterconnectedBlockProcess"/>
    <dgm:cxn modelId="{BB09ACB8-BFE3-46F8-BAE2-FF819A707017}" srcId="{7CECA0AB-610B-40F3-B090-6F1635DEEBA3}" destId="{10FE6316-23EE-47CE-9B89-BC8C073B5E7A}" srcOrd="0" destOrd="0" parTransId="{66F05F6C-B4CE-4631-9053-DB7483C5405C}" sibTransId="{22B2D49C-3B9C-4707-B418-835FAE5F964C}"/>
    <dgm:cxn modelId="{018C29BC-56E7-40CC-A505-FB54C4277113}" type="presOf" srcId="{10FE6316-23EE-47CE-9B89-BC8C073B5E7A}" destId="{282A2CFE-F062-4629-810C-5804D8DB16F8}" srcOrd="1" destOrd="0" presId="urn:microsoft.com/office/officeart/2011/layout/InterconnectedBlockProcess"/>
    <dgm:cxn modelId="{4998B0BF-377F-4B94-AFE3-05DEE6F2EDF2}" srcId="{11B815E2-30A4-42ED-BC5A-B938A6875C55}" destId="{C33D53DE-6D3C-4F43-9C09-DDAD7EEE9828}" srcOrd="1" destOrd="0" parTransId="{E50B9F3E-D475-451B-8C9E-09D2CC8C393A}" sibTransId="{DD43604F-5970-4206-B237-0E37914F2EF6}"/>
    <dgm:cxn modelId="{19B622C1-5EE9-4F90-B4C7-CC40C62A1370}" type="presOf" srcId="{25CFF1E9-C400-4787-9EBE-7E2369A40695}" destId="{B75A8043-2A5C-40F5-AB52-84B648833440}" srcOrd="0" destOrd="0" presId="urn:microsoft.com/office/officeart/2011/layout/InterconnectedBlockProcess"/>
    <dgm:cxn modelId="{122493C4-718A-42C9-AF7B-1EAD3513F5CF}" type="presOf" srcId="{11B815E2-30A4-42ED-BC5A-B938A6875C55}" destId="{F7D38922-36AD-4725-9A77-A9B1BF327E38}" srcOrd="0" destOrd="0" presId="urn:microsoft.com/office/officeart/2011/layout/InterconnectedBlockProcess"/>
    <dgm:cxn modelId="{3B1EFEC4-9AEF-4A16-9EC5-68B0B7CC7C20}" type="presOf" srcId="{4E57C3E0-6653-4036-A6D1-57139C172B3C}" destId="{43E13F10-2A7F-4BD4-A2C9-551ABE7357AC}" srcOrd="1" destOrd="2" presId="urn:microsoft.com/office/officeart/2011/layout/InterconnectedBlockProcess"/>
    <dgm:cxn modelId="{F3EBC1C6-BC47-49BA-AD3D-12A1DECD3327}" type="presOf" srcId="{84CC70DE-8871-4057-8379-0CB456F55623}" destId="{18501EA9-3724-4F7B-B608-7FAC626B154E}" srcOrd="0" destOrd="0" presId="urn:microsoft.com/office/officeart/2011/layout/InterconnectedBlockProcess"/>
    <dgm:cxn modelId="{975EE0CC-FF62-4057-9FB3-6F3B4B3B7357}" srcId="{AF15F360-C26E-45BE-BF3A-648BCA49242C}" destId="{64E1F647-6F0B-4B57-9530-BCC59E6EEE98}" srcOrd="1" destOrd="0" parTransId="{D1F8501F-C4D3-4601-83AB-2764E52D2E3E}" sibTransId="{2E3F9AFD-B3E5-486F-91CB-F912F674DEC6}"/>
    <dgm:cxn modelId="{923B11CD-489F-49CD-894D-D4B8D18B1F68}" type="presOf" srcId="{32730FD6-4063-4AE5-ABBF-5C191CD86A19}" destId="{2263A067-A900-4FF7-BF9A-E6623B486037}" srcOrd="0" destOrd="0" presId="urn:microsoft.com/office/officeart/2011/layout/InterconnectedBlockProcess"/>
    <dgm:cxn modelId="{9EF2DCD1-285F-4BF1-B08F-44A9A428F891}" type="presOf" srcId="{EF75B566-386B-42D4-AE96-C01F041724F9}" destId="{0AE8916F-9FB8-40E3-82AE-C07E45D61326}" srcOrd="1" destOrd="1" presId="urn:microsoft.com/office/officeart/2011/layout/InterconnectedBlockProcess"/>
    <dgm:cxn modelId="{985298D2-BC73-48A0-A4B8-82B606CC49F9}" type="presOf" srcId="{EF75B566-386B-42D4-AE96-C01F041724F9}" destId="{8481E0A1-3340-4D41-A335-19FC673E8623}" srcOrd="0" destOrd="1" presId="urn:microsoft.com/office/officeart/2011/layout/InterconnectedBlockProcess"/>
    <dgm:cxn modelId="{0DBB97DE-5543-4C8F-8AAD-7D4EA8A19DFE}" srcId="{DC116BB7-7E08-4371-8427-129FC519EAC3}" destId="{2BB1F063-1AEC-4DEB-A2E2-4E2EBBD07D25}" srcOrd="2" destOrd="0" parTransId="{67223911-695D-44FC-8A9E-C1259F6E0044}" sibTransId="{0A18C4ED-F0DC-41E0-BD3E-31F62659DC16}"/>
    <dgm:cxn modelId="{4F8A49DF-3F73-4E8A-889A-79B8D3576351}" type="presOf" srcId="{64E1F647-6F0B-4B57-9530-BCC59E6EEE98}" destId="{43E13F10-2A7F-4BD4-A2C9-551ABE7357AC}" srcOrd="1" destOrd="1" presId="urn:microsoft.com/office/officeart/2011/layout/InterconnectedBlockProcess"/>
    <dgm:cxn modelId="{95C788DF-3964-4369-9307-A5E6B7A589ED}" type="presOf" srcId="{CC28FA7D-234C-4638-81BC-048D0AA3F552}" destId="{3830D3E1-928E-44CE-8B15-1E0CB9FA2D58}" srcOrd="0" destOrd="1" presId="urn:microsoft.com/office/officeart/2011/layout/InterconnectedBlockProcess"/>
    <dgm:cxn modelId="{CB4B7FE7-8AFF-4751-A507-684CB9536E49}" srcId="{25CFF1E9-C400-4787-9EBE-7E2369A40695}" destId="{DC116BB7-7E08-4371-8427-129FC519EAC3}" srcOrd="1" destOrd="0" parTransId="{D9D289B4-455D-4A02-8505-A4AF490B105A}" sibTransId="{0DFF8ADE-93F1-470A-9A46-AAD178A95DAC}"/>
    <dgm:cxn modelId="{CBE684EA-7285-45DB-BE1C-833E3F4C7507}" srcId="{DC116BB7-7E08-4371-8427-129FC519EAC3}" destId="{CDA36253-46B1-4579-98B8-8C5F85390E57}" srcOrd="0" destOrd="0" parTransId="{ACEAB6EC-AA1D-4924-9607-920AF547F530}" sibTransId="{EBAFA115-C9A8-4243-8E32-FA3EB149282E}"/>
    <dgm:cxn modelId="{60E401EE-59DE-4F87-BFC0-045F147BBC9D}" type="presOf" srcId="{D3BA1447-3C72-45D8-AB3D-A56021866624}" destId="{282A2CFE-F062-4629-810C-5804D8DB16F8}" srcOrd="1" destOrd="2" presId="urn:microsoft.com/office/officeart/2011/layout/InterconnectedBlockProcess"/>
    <dgm:cxn modelId="{E42E59F0-B61A-4636-AC50-19EBFD1E3F5F}" type="presOf" srcId="{4C554A0A-BFA8-470F-81C7-72DFC59B34F7}" destId="{878FC103-C764-4B12-881B-D0533F7D9205}" srcOrd="0" destOrd="1" presId="urn:microsoft.com/office/officeart/2011/layout/InterconnectedBlockProcess"/>
    <dgm:cxn modelId="{3D7FD6F4-9C13-4A92-8548-BFBF4E801158}" type="presOf" srcId="{E157B49B-800A-42E3-8F8A-6DB9CF2E7CCE}" destId="{B1BE7A79-853A-4053-B20E-911788D679BC}" srcOrd="1" destOrd="2" presId="urn:microsoft.com/office/officeart/2011/layout/InterconnectedBlockProcess"/>
    <dgm:cxn modelId="{EBF0A1F9-3DA6-49BC-8FAE-2E7DCEDF5F38}" type="presOf" srcId="{C33D53DE-6D3C-4F43-9C09-DDAD7EEE9828}" destId="{2263A067-A900-4FF7-BF9A-E6623B486037}" srcOrd="0" destOrd="1" presId="urn:microsoft.com/office/officeart/2011/layout/InterconnectedBlockProcess"/>
    <dgm:cxn modelId="{3F13BD32-B584-435A-93AF-49176AE04B02}" type="presParOf" srcId="{B75A8043-2A5C-40F5-AB52-84B648833440}" destId="{EF1C794D-2AD9-425B-8029-DF82D969490C}" srcOrd="0" destOrd="0" presId="urn:microsoft.com/office/officeart/2011/layout/InterconnectedBlockProcess"/>
    <dgm:cxn modelId="{0D2A56CF-92EA-4924-B515-726D13DAE698}" type="presParOf" srcId="{EF1C794D-2AD9-425B-8029-DF82D969490C}" destId="{2263A067-A900-4FF7-BF9A-E6623B486037}" srcOrd="0" destOrd="0" presId="urn:microsoft.com/office/officeart/2011/layout/InterconnectedBlockProcess"/>
    <dgm:cxn modelId="{4918F27A-47CA-4B49-B283-7E74CC0970B5}" type="presParOf" srcId="{B75A8043-2A5C-40F5-AB52-84B648833440}" destId="{CE4550A3-1D37-4D29-BC7E-9CE91129A518}" srcOrd="1" destOrd="0" presId="urn:microsoft.com/office/officeart/2011/layout/InterconnectedBlockProcess"/>
    <dgm:cxn modelId="{F98F4F1E-52BC-475E-9219-E66ED49F5F2D}" type="presParOf" srcId="{B75A8043-2A5C-40F5-AB52-84B648833440}" destId="{F7D38922-36AD-4725-9A77-A9B1BF327E38}" srcOrd="2" destOrd="0" presId="urn:microsoft.com/office/officeart/2011/layout/InterconnectedBlockProcess"/>
    <dgm:cxn modelId="{E1BEFEC1-3BC2-4689-B968-F6E62EB536BF}" type="presParOf" srcId="{B75A8043-2A5C-40F5-AB52-84B648833440}" destId="{566CFA91-6AE6-4F37-8467-59FC3093EDE6}" srcOrd="3" destOrd="0" presId="urn:microsoft.com/office/officeart/2011/layout/InterconnectedBlockProcess"/>
    <dgm:cxn modelId="{E037E977-339C-4440-A0C2-2E961B3D6FCE}" type="presParOf" srcId="{566CFA91-6AE6-4F37-8467-59FC3093EDE6}" destId="{18501EA9-3724-4F7B-B608-7FAC626B154E}" srcOrd="0" destOrd="0" presId="urn:microsoft.com/office/officeart/2011/layout/InterconnectedBlockProcess"/>
    <dgm:cxn modelId="{1F191C8C-3FA8-4BE4-9DA1-E3FB427E11D5}" type="presParOf" srcId="{B75A8043-2A5C-40F5-AB52-84B648833440}" destId="{43E13F10-2A7F-4BD4-A2C9-551ABE7357AC}" srcOrd="4" destOrd="0" presId="urn:microsoft.com/office/officeart/2011/layout/InterconnectedBlockProcess"/>
    <dgm:cxn modelId="{E86155A0-60A4-46A1-94A9-A31AE6D319BD}" type="presParOf" srcId="{B75A8043-2A5C-40F5-AB52-84B648833440}" destId="{4267BF7F-3217-40DF-B8D1-3BB045A2CBD1}" srcOrd="5" destOrd="0" presId="urn:microsoft.com/office/officeart/2011/layout/InterconnectedBlockProcess"/>
    <dgm:cxn modelId="{34DCCCF9-0F63-4D09-BE5C-512721B50ADA}" type="presParOf" srcId="{B75A8043-2A5C-40F5-AB52-84B648833440}" destId="{12C1E06A-EA1F-4CA8-A626-CC69DDF632FB}" srcOrd="6" destOrd="0" presId="urn:microsoft.com/office/officeart/2011/layout/InterconnectedBlockProcess"/>
    <dgm:cxn modelId="{952DCE8E-93B8-49BB-ABE7-CEBF1065AE53}" type="presParOf" srcId="{12C1E06A-EA1F-4CA8-A626-CC69DDF632FB}" destId="{878FC103-C764-4B12-881B-D0533F7D9205}" srcOrd="0" destOrd="0" presId="urn:microsoft.com/office/officeart/2011/layout/InterconnectedBlockProcess"/>
    <dgm:cxn modelId="{D5947D7B-13B7-42D0-970E-DE9EF9CED78E}" type="presParOf" srcId="{B75A8043-2A5C-40F5-AB52-84B648833440}" destId="{282A2CFE-F062-4629-810C-5804D8DB16F8}" srcOrd="7" destOrd="0" presId="urn:microsoft.com/office/officeart/2011/layout/InterconnectedBlockProcess"/>
    <dgm:cxn modelId="{20B67F8F-4F41-40B8-BC6E-631518A6517C}" type="presParOf" srcId="{B75A8043-2A5C-40F5-AB52-84B648833440}" destId="{37D539AB-F6E5-4F46-BE6B-474374D6A3DA}" srcOrd="8" destOrd="0" presId="urn:microsoft.com/office/officeart/2011/layout/InterconnectedBlockProcess"/>
    <dgm:cxn modelId="{81949706-B238-4390-BEAC-6A17EAEF3A31}" type="presParOf" srcId="{B75A8043-2A5C-40F5-AB52-84B648833440}" destId="{01A93EBE-B6CC-44D9-96D8-9EC440AA2DF8}" srcOrd="9" destOrd="0" presId="urn:microsoft.com/office/officeart/2011/layout/InterconnectedBlockProcess"/>
    <dgm:cxn modelId="{6191741D-66EF-42BD-9474-FEB493F393AA}" type="presParOf" srcId="{01A93EBE-B6CC-44D9-96D8-9EC440AA2DF8}" destId="{8481E0A1-3340-4D41-A335-19FC673E8623}" srcOrd="0" destOrd="0" presId="urn:microsoft.com/office/officeart/2011/layout/InterconnectedBlockProcess"/>
    <dgm:cxn modelId="{0F4565C3-D17B-42D3-AA56-F3E09B66DD4D}" type="presParOf" srcId="{B75A8043-2A5C-40F5-AB52-84B648833440}" destId="{0AE8916F-9FB8-40E3-82AE-C07E45D61326}" srcOrd="10" destOrd="0" presId="urn:microsoft.com/office/officeart/2011/layout/InterconnectedBlockProcess"/>
    <dgm:cxn modelId="{F0F1DE96-5E7D-4D61-9EAA-2B36A37B8B27}" type="presParOf" srcId="{B75A8043-2A5C-40F5-AB52-84B648833440}" destId="{F62B26E2-3F53-45C3-8A5D-BDB13ED86F84}" srcOrd="11" destOrd="0" presId="urn:microsoft.com/office/officeart/2011/layout/InterconnectedBlockProcess"/>
    <dgm:cxn modelId="{40A05565-0A9F-4BAE-A962-C2AB70C0EEAB}" type="presParOf" srcId="{B75A8043-2A5C-40F5-AB52-84B648833440}" destId="{45FD4591-DBFF-4CB2-9093-D43637390FB5}" srcOrd="12" destOrd="0" presId="urn:microsoft.com/office/officeart/2011/layout/InterconnectedBlockProcess"/>
    <dgm:cxn modelId="{CB18EEE3-696F-46D4-B0E3-529BB8771DE8}" type="presParOf" srcId="{45FD4591-DBFF-4CB2-9093-D43637390FB5}" destId="{3830D3E1-928E-44CE-8B15-1E0CB9FA2D58}" srcOrd="0" destOrd="0" presId="urn:microsoft.com/office/officeart/2011/layout/InterconnectedBlockProcess"/>
    <dgm:cxn modelId="{9E377DA7-8A96-442A-8D43-95BC19F43ED2}" type="presParOf" srcId="{B75A8043-2A5C-40F5-AB52-84B648833440}" destId="{B1BE7A79-853A-4053-B20E-911788D679BC}" srcOrd="13" destOrd="0" presId="urn:microsoft.com/office/officeart/2011/layout/InterconnectedBlockProcess"/>
    <dgm:cxn modelId="{7FA10AA0-2685-4BA7-A06E-5C829A831A76}" type="presParOf" srcId="{B75A8043-2A5C-40F5-AB52-84B648833440}" destId="{689B834B-0576-4B5D-B813-1B600D181483}" srcOrd="14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3A067-A900-4FF7-BF9A-E6623B486037}">
      <dsp:nvSpPr>
        <dsp:cNvPr id="0" name=""/>
        <dsp:cNvSpPr/>
      </dsp:nvSpPr>
      <dsp:spPr>
        <a:xfrm>
          <a:off x="7726998" y="988006"/>
          <a:ext cx="1556096" cy="395202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As A head user</a:t>
          </a:r>
        </a:p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 Want To access the users in the system </a:t>
          </a:r>
        </a:p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So I Can add , delete or update other users</a:t>
          </a:r>
        </a:p>
      </dsp:txBody>
      <dsp:txXfrm>
        <a:off x="7924524" y="988006"/>
        <a:ext cx="1358571" cy="3952024"/>
      </dsp:txXfrm>
    </dsp:sp>
    <dsp:sp modelId="{F7D38922-36AD-4725-9A77-A9B1BF327E38}">
      <dsp:nvSpPr>
        <dsp:cNvPr id="0" name=""/>
        <dsp:cNvSpPr/>
      </dsp:nvSpPr>
      <dsp:spPr>
        <a:xfrm>
          <a:off x="7726998" y="0"/>
          <a:ext cx="1556096" cy="988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User Stories 5</a:t>
          </a:r>
        </a:p>
      </dsp:txBody>
      <dsp:txXfrm>
        <a:off x="7726998" y="0"/>
        <a:ext cx="1556096" cy="988006"/>
      </dsp:txXfrm>
    </dsp:sp>
    <dsp:sp modelId="{18501EA9-3724-4F7B-B608-7FAC626B154E}">
      <dsp:nvSpPr>
        <dsp:cNvPr id="0" name=""/>
        <dsp:cNvSpPr/>
      </dsp:nvSpPr>
      <dsp:spPr>
        <a:xfrm>
          <a:off x="6174790" y="988006"/>
          <a:ext cx="1556096" cy="370502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As A head user</a:t>
          </a:r>
        </a:p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 Want To access users in the system</a:t>
          </a:r>
        </a:p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So I Can keep up regular maintenance</a:t>
          </a:r>
        </a:p>
      </dsp:txBody>
      <dsp:txXfrm>
        <a:off x="6372316" y="988006"/>
        <a:ext cx="1358571" cy="3705022"/>
      </dsp:txXfrm>
    </dsp:sp>
    <dsp:sp modelId="{4267BF7F-3217-40DF-B8D1-3BB045A2CBD1}">
      <dsp:nvSpPr>
        <dsp:cNvPr id="0" name=""/>
        <dsp:cNvSpPr/>
      </dsp:nvSpPr>
      <dsp:spPr>
        <a:xfrm>
          <a:off x="6174790" y="123500"/>
          <a:ext cx="1556096" cy="8645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User Stories 4</a:t>
          </a:r>
        </a:p>
      </dsp:txBody>
      <dsp:txXfrm>
        <a:off x="6174790" y="123500"/>
        <a:ext cx="1556096" cy="864505"/>
      </dsp:txXfrm>
    </dsp:sp>
    <dsp:sp modelId="{878FC103-C764-4B12-881B-D0533F7D9205}">
      <dsp:nvSpPr>
        <dsp:cNvPr id="0" name=""/>
        <dsp:cNvSpPr/>
      </dsp:nvSpPr>
      <dsp:spPr>
        <a:xfrm>
          <a:off x="4618693" y="988006"/>
          <a:ext cx="1556096" cy="345802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As A Customer </a:t>
          </a:r>
          <a:endParaRPr lang="en-US" sz="1700" kern="1200" dirty="0"/>
        </a:p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 Want To save my information</a:t>
          </a:r>
        </a:p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So I Can order anytime </a:t>
          </a:r>
          <a:r>
            <a:rPr lang="en-GB" sz="1700" kern="1200" dirty="0" err="1"/>
            <a:t>i</a:t>
          </a:r>
          <a:r>
            <a:rPr lang="en-GB" sz="1700" kern="1200" dirty="0"/>
            <a:t> want without having to constantly put in my details</a:t>
          </a:r>
        </a:p>
      </dsp:txBody>
      <dsp:txXfrm>
        <a:off x="4816219" y="988006"/>
        <a:ext cx="1358571" cy="3458021"/>
      </dsp:txXfrm>
    </dsp:sp>
    <dsp:sp modelId="{37D539AB-F6E5-4F46-BE6B-474374D6A3DA}">
      <dsp:nvSpPr>
        <dsp:cNvPr id="0" name=""/>
        <dsp:cNvSpPr/>
      </dsp:nvSpPr>
      <dsp:spPr>
        <a:xfrm>
          <a:off x="4618693" y="250953"/>
          <a:ext cx="1556096" cy="741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Stories 3</a:t>
          </a:r>
        </a:p>
      </dsp:txBody>
      <dsp:txXfrm>
        <a:off x="4618693" y="250953"/>
        <a:ext cx="1556096" cy="741004"/>
      </dsp:txXfrm>
    </dsp:sp>
    <dsp:sp modelId="{8481E0A1-3340-4D41-A335-19FC673E8623}">
      <dsp:nvSpPr>
        <dsp:cNvPr id="0" name=""/>
        <dsp:cNvSpPr/>
      </dsp:nvSpPr>
      <dsp:spPr>
        <a:xfrm>
          <a:off x="3062597" y="988006"/>
          <a:ext cx="1556096" cy="321101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As A Receptionist</a:t>
          </a:r>
          <a:endParaRPr lang="en-US" sz="1700" kern="1200" dirty="0"/>
        </a:p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 Want To Access customer information So I</a:t>
          </a:r>
        </a:p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Can see if they are age appropriate for the item</a:t>
          </a:r>
        </a:p>
      </dsp:txBody>
      <dsp:txXfrm>
        <a:off x="3260122" y="988006"/>
        <a:ext cx="1358571" cy="3211019"/>
      </dsp:txXfrm>
    </dsp:sp>
    <dsp:sp modelId="{F62B26E2-3F53-45C3-8A5D-BDB13ED86F84}">
      <dsp:nvSpPr>
        <dsp:cNvPr id="0" name=""/>
        <dsp:cNvSpPr/>
      </dsp:nvSpPr>
      <dsp:spPr>
        <a:xfrm>
          <a:off x="3062597" y="370502"/>
          <a:ext cx="1556096" cy="6175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Stories 2</a:t>
          </a:r>
        </a:p>
      </dsp:txBody>
      <dsp:txXfrm>
        <a:off x="3062597" y="370502"/>
        <a:ext cx="1556096" cy="617503"/>
      </dsp:txXfrm>
    </dsp:sp>
    <dsp:sp modelId="{3830D3E1-928E-44CE-8B15-1E0CB9FA2D58}">
      <dsp:nvSpPr>
        <dsp:cNvPr id="0" name=""/>
        <dsp:cNvSpPr/>
      </dsp:nvSpPr>
      <dsp:spPr>
        <a:xfrm>
          <a:off x="1506500" y="988006"/>
          <a:ext cx="1556096" cy="296401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As A Receptionist </a:t>
          </a:r>
          <a:endParaRPr lang="en-US" sz="1700" kern="1200" dirty="0"/>
        </a:p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 Want To be able to add a customer to the system</a:t>
          </a:r>
        </a:p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So I Can deliver their goods to the right place</a:t>
          </a:r>
        </a:p>
      </dsp:txBody>
      <dsp:txXfrm>
        <a:off x="1704025" y="988006"/>
        <a:ext cx="1358571" cy="2964018"/>
      </dsp:txXfrm>
    </dsp:sp>
    <dsp:sp modelId="{689B834B-0576-4B5D-B813-1B600D181483}">
      <dsp:nvSpPr>
        <dsp:cNvPr id="0" name=""/>
        <dsp:cNvSpPr/>
      </dsp:nvSpPr>
      <dsp:spPr>
        <a:xfrm>
          <a:off x="1506500" y="494003"/>
          <a:ext cx="1556096" cy="4940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Stories 1</a:t>
          </a:r>
        </a:p>
      </dsp:txBody>
      <dsp:txXfrm>
        <a:off x="1506500" y="494003"/>
        <a:ext cx="1556096" cy="494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Eric Gaspar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presentation I will be going through </a:t>
            </a:r>
          </a:p>
          <a:p>
            <a:r>
              <a:rPr lang="en-US" dirty="0"/>
              <a:t>Initial Thoughts / Plans / Ideas</a:t>
            </a:r>
          </a:p>
          <a:p>
            <a:r>
              <a:rPr lang="en-US" dirty="0"/>
              <a:t>ERD </a:t>
            </a:r>
          </a:p>
          <a:p>
            <a:r>
              <a:rPr lang="en-US" dirty="0"/>
              <a:t>Desirable Out-Comes, Must Haves</a:t>
            </a:r>
          </a:p>
          <a:p>
            <a:r>
              <a:rPr lang="en-US" dirty="0"/>
              <a:t>The Database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The Flow of the app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E89514CB-7CF2-433D-95E8-033AFA661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772" y="1987419"/>
            <a:ext cx="6099455" cy="4483101"/>
          </a:xfrm>
          <a:noFill/>
        </p:spPr>
      </p:pic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11" y="-487429"/>
            <a:ext cx="937260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Relationship diagram</a:t>
            </a:r>
          </a:p>
        </p:txBody>
      </p:sp>
      <p:pic>
        <p:nvPicPr>
          <p:cNvPr id="8" name="Content Placeholder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32CBABB-14BE-49F7-9A1A-56D4B9357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882" y="807971"/>
            <a:ext cx="7756918" cy="5662549"/>
          </a:xfrm>
          <a:noFill/>
        </p:spPr>
      </p:pic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graphicFrame>
        <p:nvGraphicFramePr>
          <p:cNvPr id="5" name="Content Placeholder 4" descr="Interconnected block process showing sequence of 3 steps in a process and their task description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2885744"/>
              </p:ext>
            </p:extLst>
          </p:nvPr>
        </p:nvGraphicFramePr>
        <p:xfrm>
          <a:off x="564204" y="1536970"/>
          <a:ext cx="10789596" cy="494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338" y="1979564"/>
            <a:ext cx="2141676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E.R.D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5FF5F4E-93DE-4BE4-B36C-0A9D65351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87" y="387455"/>
            <a:ext cx="7023371" cy="6083090"/>
          </a:xfrm>
          <a:noFill/>
        </p:spPr>
      </p:pic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194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Wireframe Building 16x9</vt:lpstr>
      <vt:lpstr>Game Management</vt:lpstr>
      <vt:lpstr>The System</vt:lpstr>
      <vt:lpstr>The Flow of the app</vt:lpstr>
      <vt:lpstr>Relationship diagram</vt:lpstr>
      <vt:lpstr>User Stories</vt:lpstr>
      <vt:lpstr>E.R.D</vt:lpstr>
      <vt:lpstr>Add a Slide Title - 2</vt:lpstr>
      <vt:lpstr>Add a Slide Title - 3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Management</dc:title>
  <dc:creator>emgas</dc:creator>
  <cp:lastModifiedBy>emgas</cp:lastModifiedBy>
  <cp:revision>3</cp:revision>
  <dcterms:created xsi:type="dcterms:W3CDTF">2020-05-01T08:43:01Z</dcterms:created>
  <dcterms:modified xsi:type="dcterms:W3CDTF">2020-05-01T09:09:14Z</dcterms:modified>
</cp:coreProperties>
</file>