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58" r:id="rId6"/>
    <p:sldId id="260" r:id="rId7"/>
  </p:sldIdLst>
  <p:sldSz cx="14630400" cy="8229600"/>
  <p:notesSz cx="8229600" cy="14630400"/>
  <p:embeddedFontLst>
    <p:embeddedFont>
      <p:font typeface="Cabin" panose="020B0604020202020204" charset="0"/>
      <p:regular r:id="rId9"/>
    </p:embeddedFont>
    <p:embeddedFont>
      <p:font typeface="Unbounde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116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C7F52-3ECE-CF30-B554-74CF5F404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7BE0C1-C411-51A0-C54D-8FC0A900DD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7B8AD9-FB4B-D2F3-5404-026E2BE42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7DCF9-458C-CA32-1AE7-127851CFD1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37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504242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SportsEdge: Your All-In-One Sports Hub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4271248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000" dirty="0">
                <a:solidFill>
                  <a:schemeClr val="bg1"/>
                </a:solidFill>
              </a:rPr>
              <a:t>Welcome to Sports Edge, a platform that provides comprehensive data for cricket and football, empowering fans and professionals alike.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5BE4A-FD68-C013-A319-4A4F0E8A3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18" y="230170"/>
            <a:ext cx="2046242" cy="5432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51535" y="1152412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Prepared By</a:t>
            </a:r>
            <a:endParaRPr lang="en-US" sz="4400" dirty="0"/>
          </a:p>
        </p:txBody>
      </p:sp>
      <p:sp>
        <p:nvSpPr>
          <p:cNvPr id="7" name="Text 5"/>
          <p:cNvSpPr/>
          <p:nvPr/>
        </p:nvSpPr>
        <p:spPr>
          <a:xfrm>
            <a:off x="851535" y="2582747"/>
            <a:ext cx="3928586" cy="506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FFFFFF"/>
                </a:solidFill>
                <a:latin typeface="Unbounded" pitchFamily="34" charset="0"/>
              </a:rPr>
              <a:t>Lokhandwala</a:t>
            </a:r>
            <a:r>
              <a:rPr lang="en-US" sz="2200" dirty="0">
                <a:solidFill>
                  <a:srgbClr val="FFFFFF"/>
                </a:solidFill>
                <a:latin typeface="Unbounded" pitchFamily="34" charset="0"/>
              </a:rPr>
              <a:t> Qasim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889031" y="2990701"/>
            <a:ext cx="3928586" cy="12802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Enrollment No : 23002170110075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</a:rPr>
              <a:t>Batch : A1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</a:rPr>
              <a:t>Roll No : 2</a:t>
            </a:r>
            <a:endParaRPr lang="en-US" sz="1850" dirty="0"/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625D9439-ADDD-9C69-1C77-61DEA625BA5C}"/>
              </a:ext>
            </a:extLst>
          </p:cNvPr>
          <p:cNvSpPr/>
          <p:nvPr/>
        </p:nvSpPr>
        <p:spPr>
          <a:xfrm>
            <a:off x="6434579" y="2579030"/>
            <a:ext cx="3928586" cy="506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</a:rPr>
              <a:t>Kumawat Nishit</a:t>
            </a:r>
            <a:endParaRPr lang="en-US" sz="22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58D50E26-A02C-CA50-D5F0-284D3630E87F}"/>
              </a:ext>
            </a:extLst>
          </p:cNvPr>
          <p:cNvSpPr/>
          <p:nvPr/>
        </p:nvSpPr>
        <p:spPr>
          <a:xfrm>
            <a:off x="6472075" y="2986984"/>
            <a:ext cx="3928586" cy="12802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Enrollment No : 23002170110072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</a:rPr>
              <a:t>Batch : A1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</a:rPr>
              <a:t>Roll No : 28</a:t>
            </a:r>
            <a:endParaRPr lang="en-US" sz="1850" dirty="0"/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44351A54-1857-C7D0-3BD4-5DFC90C4C640}"/>
              </a:ext>
            </a:extLst>
          </p:cNvPr>
          <p:cNvSpPr/>
          <p:nvPr/>
        </p:nvSpPr>
        <p:spPr>
          <a:xfrm>
            <a:off x="851535" y="4621094"/>
            <a:ext cx="3928586" cy="506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</a:rPr>
              <a:t>Patel Kunj</a:t>
            </a:r>
            <a:endParaRPr lang="en-US" sz="2200" dirty="0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D1DE7F76-F5C2-3EDA-FB57-972AA1DCFAA3}"/>
              </a:ext>
            </a:extLst>
          </p:cNvPr>
          <p:cNvSpPr/>
          <p:nvPr/>
        </p:nvSpPr>
        <p:spPr>
          <a:xfrm>
            <a:off x="889031" y="5029048"/>
            <a:ext cx="3928586" cy="12802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Enrollment No : 23002170110127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</a:rPr>
              <a:t>Batch : A1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</a:rPr>
              <a:t>Roll No : 18</a:t>
            </a:r>
            <a:endParaRPr lang="en-US" sz="1850" dirty="0"/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3EAF4ACD-2161-4E2C-2990-963338DB0115}"/>
              </a:ext>
            </a:extLst>
          </p:cNvPr>
          <p:cNvSpPr/>
          <p:nvPr/>
        </p:nvSpPr>
        <p:spPr>
          <a:xfrm>
            <a:off x="6472075" y="4617377"/>
            <a:ext cx="3928586" cy="506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</a:rPr>
              <a:t>Prajapati Kunal</a:t>
            </a:r>
            <a:endParaRPr lang="en-US" sz="2200" dirty="0"/>
          </a:p>
        </p:txBody>
      </p:sp>
      <p:sp>
        <p:nvSpPr>
          <p:cNvPr id="16" name="Text 6">
            <a:extLst>
              <a:ext uri="{FF2B5EF4-FFF2-40B4-BE49-F238E27FC236}">
                <a16:creationId xmlns:a16="http://schemas.microsoft.com/office/drawing/2014/main" id="{076367EE-E7B3-37FF-4A28-C0713EA6F55D}"/>
              </a:ext>
            </a:extLst>
          </p:cNvPr>
          <p:cNvSpPr/>
          <p:nvPr/>
        </p:nvSpPr>
        <p:spPr>
          <a:xfrm>
            <a:off x="6509571" y="5025331"/>
            <a:ext cx="3928586" cy="12802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Enrollment No : 23002170110148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</a:rPr>
              <a:t>Batch : A1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</a:rPr>
              <a:t>Roll No : 9</a:t>
            </a:r>
            <a:endParaRPr lang="en-US" sz="18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E5BE4A-FD68-C013-A319-4A4F0E8A3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4889" y="7534219"/>
            <a:ext cx="2046242" cy="5432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 l="17022" t="-2001" r="15370" b="2001"/>
          <a:stretch/>
        </p:blipFill>
        <p:spPr>
          <a:xfrm>
            <a:off x="-146898" y="-305508"/>
            <a:ext cx="5770392" cy="853510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0177" y="546021"/>
            <a:ext cx="7756446" cy="1749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550"/>
              </a:lnSpc>
            </a:pPr>
            <a:r>
              <a:rPr lang="en-IN" sz="4000" b="1" dirty="0">
                <a:solidFill>
                  <a:schemeClr val="bg1"/>
                </a:solidFill>
                <a:latin typeface="Unbounded" panose="020B0604020202020204" charset="0"/>
              </a:rPr>
              <a:t>Football and Cricket Insights</a:t>
            </a:r>
          </a:p>
          <a:p>
            <a:pPr marL="0" indent="0">
              <a:lnSpc>
                <a:spcPts val="4550"/>
              </a:lnSpc>
              <a:buNone/>
            </a:pPr>
            <a:endParaRPr lang="en-US" sz="3650" dirty="0"/>
          </a:p>
        </p:txBody>
      </p:sp>
      <p:sp>
        <p:nvSpPr>
          <p:cNvPr id="7" name="Shape 4"/>
          <p:cNvSpPr/>
          <p:nvPr/>
        </p:nvSpPr>
        <p:spPr>
          <a:xfrm>
            <a:off x="6180177" y="2442265"/>
            <a:ext cx="7756446" cy="2276856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8" name="Text 5"/>
          <p:cNvSpPr/>
          <p:nvPr/>
        </p:nvSpPr>
        <p:spPr>
          <a:xfrm>
            <a:off x="6378416" y="2644640"/>
            <a:ext cx="2332315" cy="526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IN" sz="3400" b="1" dirty="0">
                <a:solidFill>
                  <a:schemeClr val="bg1"/>
                </a:solidFill>
                <a:latin typeface="Unbounded" panose="020B0604020202020204" charset="0"/>
              </a:rPr>
              <a:t>Cricket</a:t>
            </a:r>
          </a:p>
        </p:txBody>
      </p:sp>
      <p:sp>
        <p:nvSpPr>
          <p:cNvPr id="9" name="Text 6"/>
          <p:cNvSpPr/>
          <p:nvPr/>
        </p:nvSpPr>
        <p:spPr>
          <a:xfrm>
            <a:off x="6378416" y="3318361"/>
            <a:ext cx="7359968" cy="14708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1600" dirty="0">
                <a:solidFill>
                  <a:schemeClr val="bg1"/>
                </a:solidFill>
                <a:latin typeface="Unbounded" panose="020B0604020202020204" charset="0"/>
              </a:rPr>
              <a:t>Comprehensive coverage of all major international and </a:t>
            </a:r>
          </a:p>
          <a:p>
            <a:r>
              <a:rPr lang="en-US" sz="1600" dirty="0">
                <a:solidFill>
                  <a:schemeClr val="bg1"/>
                </a:solidFill>
                <a:latin typeface="Unbounded" panose="020B0604020202020204" charset="0"/>
              </a:rPr>
              <a:t>domestic tournaments, providing in-depth analysis of </a:t>
            </a:r>
          </a:p>
          <a:p>
            <a:r>
              <a:rPr lang="en-US" sz="1600" dirty="0">
                <a:solidFill>
                  <a:schemeClr val="bg1"/>
                </a:solidFill>
                <a:latin typeface="Unbounded" panose="020B0604020202020204" charset="0"/>
              </a:rPr>
              <a:t>matches and player performances.</a:t>
            </a:r>
          </a:p>
        </p:txBody>
      </p:sp>
      <p:sp>
        <p:nvSpPr>
          <p:cNvPr id="17" name="Shape 4">
            <a:extLst>
              <a:ext uri="{FF2B5EF4-FFF2-40B4-BE49-F238E27FC236}">
                <a16:creationId xmlns:a16="http://schemas.microsoft.com/office/drawing/2014/main" id="{37741205-226D-4105-D8D1-789CBB4018E6}"/>
              </a:ext>
            </a:extLst>
          </p:cNvPr>
          <p:cNvSpPr/>
          <p:nvPr/>
        </p:nvSpPr>
        <p:spPr>
          <a:xfrm>
            <a:off x="6180177" y="4921496"/>
            <a:ext cx="7756446" cy="2276856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IN" dirty="0">
              <a:solidFill>
                <a:schemeClr val="bg1"/>
              </a:solidFill>
              <a:latin typeface="Unbounded" panose="020B0604020202020204" charset="0"/>
            </a:endParaRPr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90D09ABD-AE8F-D443-AF92-5AE1519639F8}"/>
              </a:ext>
            </a:extLst>
          </p:cNvPr>
          <p:cNvSpPr/>
          <p:nvPr/>
        </p:nvSpPr>
        <p:spPr>
          <a:xfrm>
            <a:off x="6378416" y="5123871"/>
            <a:ext cx="2332315" cy="526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IN" sz="3600" b="1" dirty="0">
                <a:solidFill>
                  <a:schemeClr val="bg1"/>
                </a:solidFill>
                <a:latin typeface="Unbounded" panose="020B0604020202020204" charset="0"/>
              </a:rPr>
              <a:t>Football</a:t>
            </a:r>
          </a:p>
          <a:p>
            <a:endParaRPr lang="en-IN" sz="3400" b="1" dirty="0">
              <a:solidFill>
                <a:schemeClr val="bg1"/>
              </a:solidFill>
              <a:latin typeface="Unbounded" panose="020B0604020202020204" charset="0"/>
            </a:endParaRPr>
          </a:p>
        </p:txBody>
      </p:sp>
      <p:sp>
        <p:nvSpPr>
          <p:cNvPr id="19" name="Text 6">
            <a:extLst>
              <a:ext uri="{FF2B5EF4-FFF2-40B4-BE49-F238E27FC236}">
                <a16:creationId xmlns:a16="http://schemas.microsoft.com/office/drawing/2014/main" id="{F2122CA7-15E0-E25A-A252-31E423A1CA9E}"/>
              </a:ext>
            </a:extLst>
          </p:cNvPr>
          <p:cNvSpPr/>
          <p:nvPr/>
        </p:nvSpPr>
        <p:spPr>
          <a:xfrm>
            <a:off x="6378416" y="5797592"/>
            <a:ext cx="7359968" cy="14708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1600" dirty="0">
                <a:solidFill>
                  <a:schemeClr val="bg1"/>
                </a:solidFill>
                <a:latin typeface="Unbounded" panose="020B0604020202020204" charset="0"/>
              </a:rPr>
              <a:t>Extensive data on league standings, player ratings, and </a:t>
            </a:r>
          </a:p>
          <a:p>
            <a:r>
              <a:rPr lang="en-US" sz="1600" dirty="0">
                <a:solidFill>
                  <a:schemeClr val="bg1"/>
                </a:solidFill>
                <a:latin typeface="Unbounded" panose="020B0604020202020204" charset="0"/>
              </a:rPr>
              <a:t>match summaries for top leagues and tournaments across </a:t>
            </a:r>
          </a:p>
          <a:p>
            <a:r>
              <a:rPr lang="en-US" sz="1600" dirty="0">
                <a:solidFill>
                  <a:schemeClr val="bg1"/>
                </a:solidFill>
                <a:latin typeface="Unbounded" panose="020B0604020202020204" charset="0"/>
              </a:rPr>
              <a:t>the globe.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09DC5-0754-A733-68D7-AF70E89AD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4889" y="7534219"/>
            <a:ext cx="2046242" cy="5432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A7B6615-40FA-7EE4-FB43-DA490EDB6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2CB38F3-0653-A971-EFC6-3820F68978B9}"/>
              </a:ext>
            </a:extLst>
          </p:cNvPr>
          <p:cNvSpPr/>
          <p:nvPr/>
        </p:nvSpPr>
        <p:spPr>
          <a:xfrm>
            <a:off x="837724" y="2133719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How SportsEdge Delivers Real-Time Multi-Sport Updates</a:t>
            </a:r>
            <a:endParaRPr lang="en-US" sz="4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A2250EAE-3BCD-541B-91D6-AA06E826445E}"/>
              </a:ext>
            </a:extLst>
          </p:cNvPr>
          <p:cNvSpPr/>
          <p:nvPr/>
        </p:nvSpPr>
        <p:spPr>
          <a:xfrm>
            <a:off x="837724" y="4140041"/>
            <a:ext cx="325516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Live Score Updates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4DC52D27-6690-9099-9D17-2A6103F7D149}"/>
              </a:ext>
            </a:extLst>
          </p:cNvPr>
          <p:cNvSpPr/>
          <p:nvPr/>
        </p:nvSpPr>
        <p:spPr>
          <a:xfrm>
            <a:off x="837724" y="4731306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Get real-time scores, stats, and commentary across multiple sports.</a:t>
            </a:r>
            <a:endParaRPr lang="en-US" sz="18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7CD07AFC-421C-5A4E-473F-0F717AD467A4}"/>
              </a:ext>
            </a:extLst>
          </p:cNvPr>
          <p:cNvSpPr/>
          <p:nvPr/>
        </p:nvSpPr>
        <p:spPr>
          <a:xfrm>
            <a:off x="5357813" y="414004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News &amp; Analysis</a:t>
            </a:r>
            <a:endParaRPr lang="en-US" sz="22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A8EE5665-45B7-BCEC-F672-B00C4BAF6E76}"/>
              </a:ext>
            </a:extLst>
          </p:cNvPr>
          <p:cNvSpPr/>
          <p:nvPr/>
        </p:nvSpPr>
        <p:spPr>
          <a:xfrm>
            <a:off x="5357813" y="4731306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Stay informed with the latest sports news, expert opinions, and in-depth analysis.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6195EB6E-1A7B-E75C-47B6-310EBB42B27A}"/>
              </a:ext>
            </a:extLst>
          </p:cNvPr>
          <p:cNvSpPr/>
          <p:nvPr/>
        </p:nvSpPr>
        <p:spPr>
          <a:xfrm>
            <a:off x="9877901" y="4140041"/>
            <a:ext cx="4284148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Players Stats</a:t>
            </a:r>
            <a:endParaRPr lang="en-US" sz="22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E535297C-ED48-9A87-654F-72894E479072}"/>
              </a:ext>
            </a:extLst>
          </p:cNvPr>
          <p:cNvSpPr/>
          <p:nvPr/>
        </p:nvSpPr>
        <p:spPr>
          <a:xfrm>
            <a:off x="9864090" y="4731306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000"/>
              </a:lnSpc>
            </a:pPr>
            <a:r>
              <a:rPr lang="en-US" sz="1850" dirty="0">
                <a:solidFill>
                  <a:srgbClr val="CAD6DE"/>
                </a:solidFill>
                <a:latin typeface="Cabin" panose="020B0604020202020204" charset="0"/>
                <a:ea typeface="Cabin" pitchFamily="34" charset="-122"/>
                <a:cs typeface="Cabin" pitchFamily="34" charset="-120"/>
              </a:rPr>
              <a:t>Detailed player statistics, including batting, bowling and goals averages and match records</a:t>
            </a:r>
            <a:endParaRPr lang="en-US" sz="1850" dirty="0">
              <a:latin typeface="Cabin" panose="020B060402020202020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C8B309-11C4-884B-ABFE-DB4135E21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4889" y="7534219"/>
            <a:ext cx="2046242" cy="54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1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 t="12748" b="12748"/>
          <a:stretch/>
        </p:blipFill>
        <p:spPr>
          <a:xfrm>
            <a:off x="0" y="-143649"/>
            <a:ext cx="14630400" cy="367772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820480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Under the Hood: Django &amp; MySQL Powering SportsEdge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24" y="5444728"/>
            <a:ext cx="598408" cy="59840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7724" y="6282452"/>
            <a:ext cx="320147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Django Framework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837724" y="6777990"/>
            <a:ext cx="6297930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SportsEdge is built on the robust and scalable Django framework.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4627" y="5444728"/>
            <a:ext cx="598408" cy="59840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94627" y="6282452"/>
            <a:ext cx="297596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MySQL Database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494627" y="6777990"/>
            <a:ext cx="629804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 powerful and efficient MySQL database stores and manages data.</a:t>
            </a:r>
            <a:endParaRPr lang="en-US" sz="18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1CA8D5-6E94-BF07-C27E-901AF5EB12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4889" y="7534219"/>
            <a:ext cx="2046242" cy="5432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 l="3311" r="3311"/>
          <a:stretch/>
        </p:blipFill>
        <p:spPr>
          <a:xfrm>
            <a:off x="9144000" y="-3996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6996" y="875109"/>
            <a:ext cx="7690009" cy="12218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The Future of SportsEdge: Innovation and Expansion</a:t>
            </a:r>
            <a:endParaRPr lang="en-US" sz="3800" dirty="0"/>
          </a:p>
        </p:txBody>
      </p:sp>
      <p:sp>
        <p:nvSpPr>
          <p:cNvPr id="4" name="Shape 1"/>
          <p:cNvSpPr/>
          <p:nvPr/>
        </p:nvSpPr>
        <p:spPr>
          <a:xfrm>
            <a:off x="1027152" y="2408515"/>
            <a:ext cx="22860" cy="4945856"/>
          </a:xfrm>
          <a:prstGeom prst="roundRect">
            <a:avLst>
              <a:gd name="adj" fmla="val 136314"/>
            </a:avLst>
          </a:prstGeom>
          <a:solidFill>
            <a:srgbClr val="49606E"/>
          </a:solidFill>
          <a:ln/>
        </p:spPr>
      </p:sp>
      <p:sp>
        <p:nvSpPr>
          <p:cNvPr id="5" name="Shape 2"/>
          <p:cNvSpPr/>
          <p:nvPr/>
        </p:nvSpPr>
        <p:spPr>
          <a:xfrm>
            <a:off x="1249382" y="2864287"/>
            <a:ext cx="726996" cy="22860"/>
          </a:xfrm>
          <a:prstGeom prst="roundRect">
            <a:avLst>
              <a:gd name="adj" fmla="val 136314"/>
            </a:avLst>
          </a:prstGeom>
          <a:solidFill>
            <a:srgbClr val="49606E"/>
          </a:solidFill>
          <a:ln/>
        </p:spPr>
      </p:sp>
      <p:sp>
        <p:nvSpPr>
          <p:cNvPr id="6" name="Shape 3"/>
          <p:cNvSpPr/>
          <p:nvPr/>
        </p:nvSpPr>
        <p:spPr>
          <a:xfrm>
            <a:off x="804922" y="2642116"/>
            <a:ext cx="467320" cy="4673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7" name="Text 4"/>
          <p:cNvSpPr/>
          <p:nvPr/>
        </p:nvSpPr>
        <p:spPr>
          <a:xfrm>
            <a:off x="969466" y="2729151"/>
            <a:ext cx="138113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300" dirty="0"/>
          </a:p>
        </p:txBody>
      </p:sp>
      <p:sp>
        <p:nvSpPr>
          <p:cNvPr id="8" name="Text 5"/>
          <p:cNvSpPr/>
          <p:nvPr/>
        </p:nvSpPr>
        <p:spPr>
          <a:xfrm>
            <a:off x="2181106" y="2616160"/>
            <a:ext cx="3194923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Enhanced AI Features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2181106" y="3046214"/>
            <a:ext cx="6235898" cy="6648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Predictive analytics, personalized recommendations, and interactive game simulations.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1249382" y="4582120"/>
            <a:ext cx="726996" cy="22860"/>
          </a:xfrm>
          <a:prstGeom prst="roundRect">
            <a:avLst>
              <a:gd name="adj" fmla="val 136314"/>
            </a:avLst>
          </a:prstGeom>
          <a:solidFill>
            <a:srgbClr val="49606E"/>
          </a:solidFill>
          <a:ln/>
        </p:spPr>
      </p:sp>
      <p:sp>
        <p:nvSpPr>
          <p:cNvPr id="11" name="Shape 8"/>
          <p:cNvSpPr/>
          <p:nvPr/>
        </p:nvSpPr>
        <p:spPr>
          <a:xfrm>
            <a:off x="804922" y="4359950"/>
            <a:ext cx="467320" cy="4673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12" name="Text 9"/>
          <p:cNvSpPr/>
          <p:nvPr/>
        </p:nvSpPr>
        <p:spPr>
          <a:xfrm>
            <a:off x="922913" y="4446984"/>
            <a:ext cx="231338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300" dirty="0"/>
          </a:p>
        </p:txBody>
      </p:sp>
      <p:sp>
        <p:nvSpPr>
          <p:cNvPr id="13" name="Text 10"/>
          <p:cNvSpPr/>
          <p:nvPr/>
        </p:nvSpPr>
        <p:spPr>
          <a:xfrm>
            <a:off x="2181106" y="4333994"/>
            <a:ext cx="3207187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New Sports Coverage</a:t>
            </a:r>
            <a:endParaRPr lang="en-US" sz="1900" dirty="0"/>
          </a:p>
        </p:txBody>
      </p:sp>
      <p:sp>
        <p:nvSpPr>
          <p:cNvPr id="14" name="Text 11"/>
          <p:cNvSpPr/>
          <p:nvPr/>
        </p:nvSpPr>
        <p:spPr>
          <a:xfrm>
            <a:off x="2181106" y="4764048"/>
            <a:ext cx="6235898" cy="6648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Expanding coverage to include more popular sports, such as tennis, golf, and hockey.</a:t>
            </a: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1249382" y="6299954"/>
            <a:ext cx="726996" cy="22860"/>
          </a:xfrm>
          <a:prstGeom prst="roundRect">
            <a:avLst>
              <a:gd name="adj" fmla="val 136314"/>
            </a:avLst>
          </a:prstGeom>
          <a:solidFill>
            <a:srgbClr val="49606E"/>
          </a:solidFill>
          <a:ln/>
        </p:spPr>
      </p:sp>
      <p:sp>
        <p:nvSpPr>
          <p:cNvPr id="16" name="Shape 13"/>
          <p:cNvSpPr/>
          <p:nvPr/>
        </p:nvSpPr>
        <p:spPr>
          <a:xfrm>
            <a:off x="804922" y="6077783"/>
            <a:ext cx="467320" cy="4673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17" name="Text 14"/>
          <p:cNvSpPr/>
          <p:nvPr/>
        </p:nvSpPr>
        <p:spPr>
          <a:xfrm>
            <a:off x="920651" y="6164818"/>
            <a:ext cx="235744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300" dirty="0"/>
          </a:p>
        </p:txBody>
      </p:sp>
      <p:sp>
        <p:nvSpPr>
          <p:cNvPr id="18" name="Text 15"/>
          <p:cNvSpPr/>
          <p:nvPr/>
        </p:nvSpPr>
        <p:spPr>
          <a:xfrm>
            <a:off x="2181106" y="6051828"/>
            <a:ext cx="3631763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Mobile App Development</a:t>
            </a:r>
            <a:endParaRPr lang="en-US" sz="1900" dirty="0"/>
          </a:p>
        </p:txBody>
      </p:sp>
      <p:sp>
        <p:nvSpPr>
          <p:cNvPr id="19" name="Text 16"/>
          <p:cNvSpPr/>
          <p:nvPr/>
        </p:nvSpPr>
        <p:spPr>
          <a:xfrm>
            <a:off x="2181106" y="6481882"/>
            <a:ext cx="6235898" cy="6648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Creating a user-friendly mobile app for on-the-go access to sports content.</a:t>
            </a:r>
            <a:endParaRPr lang="en-US" sz="16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C573CFB-124F-8D3C-FC7D-A693E76C7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18" y="230170"/>
            <a:ext cx="2046242" cy="5432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284</Words>
  <Application>Microsoft Office PowerPoint</Application>
  <PresentationFormat>Custom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Cabin</vt:lpstr>
      <vt:lpstr>Unbounded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Nishit Kumawat</cp:lastModifiedBy>
  <cp:revision>8</cp:revision>
  <dcterms:created xsi:type="dcterms:W3CDTF">2025-02-21T12:01:19Z</dcterms:created>
  <dcterms:modified xsi:type="dcterms:W3CDTF">2025-02-22T05:32:44Z</dcterms:modified>
</cp:coreProperties>
</file>