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60" r:id="rId4"/>
    <p:sldId id="271" r:id="rId5"/>
    <p:sldId id="261" r:id="rId6"/>
    <p:sldId id="262" r:id="rId7"/>
    <p:sldId id="258" r:id="rId8"/>
    <p:sldId id="272" r:id="rId9"/>
    <p:sldId id="263" r:id="rId10"/>
    <p:sldId id="264" r:id="rId11"/>
    <p:sldId id="269" r:id="rId12"/>
    <p:sldId id="266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60" autoAdjust="0"/>
    <p:restoredTop sz="99896" autoAdjust="0"/>
  </p:normalViewPr>
  <p:slideViewPr>
    <p:cSldViewPr>
      <p:cViewPr varScale="1">
        <p:scale>
          <a:sx n="103" d="100"/>
          <a:sy n="103" d="100"/>
        </p:scale>
        <p:origin x="-10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Tabl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Tabl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Tab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Tab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Tabl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Tabl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Tabl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Tabl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Table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Tab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000" i="0" u="none">
                <a:latin typeface="+mj-lt"/>
              </a:defRPr>
            </a:pPr>
            <a:r>
              <a:rPr lang="en-US" sz="2000" i="0" u="none">
                <a:latin typeface="+mj-lt"/>
              </a:rPr>
              <a:t>20 Admin Users</a:t>
            </a:r>
          </a:p>
        </c:rich>
      </c:tx>
      <c:layout/>
    </c:title>
    <c:view3D>
      <c:depthPercent val="180"/>
      <c:rAngAx val="1"/>
    </c:view3D>
    <c:plotArea>
      <c:layout>
        <c:manualLayout>
          <c:layoutTarget val="inner"/>
          <c:xMode val="edge"/>
          <c:yMode val="edge"/>
          <c:x val="5.0123185076763624E-2"/>
          <c:y val="0.10384174633629462"/>
          <c:w val="0.8136192694366392"/>
          <c:h val="0.59706161099227528"/>
        </c:manualLayout>
      </c:layout>
      <c:bar3DChart>
        <c:barDir val="col"/>
        <c:grouping val="clustered"/>
        <c:ser>
          <c:idx val="0"/>
          <c:order val="0"/>
          <c:tx>
            <c:v>Avg. Page Time</c:v>
          </c:tx>
          <c:spPr>
            <a:solidFill>
              <a:srgbClr val="66CCFF"/>
            </a:solidFill>
          </c:spPr>
          <c:dLbls>
            <c:dLbl>
              <c:idx val="0"/>
              <c:layout>
                <c:manualLayout>
                  <c:x val="1.3568521031207623E-3"/>
                  <c:y val="-8.6476681256485739E-3"/>
                </c:manualLayout>
              </c:layout>
              <c:showVal val="1"/>
            </c:dLbl>
            <c:dLbl>
              <c:idx val="17"/>
              <c:layout>
                <c:manualLayout>
                  <c:x val="5.4274084124830476E-3"/>
                  <c:y val="-1.1668611435239219E-2"/>
                </c:manualLayout>
              </c:layout>
              <c:showVal val="1"/>
            </c:dLbl>
            <c:txPr>
              <a:bodyPr/>
              <a:lstStyle/>
              <a:p>
                <a:pPr>
                  <a:defRPr sz="700" b="1">
                    <a:solidFill>
                      <a:srgbClr val="66CCFF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Statistics!$D$5:$D$24</c:f>
              <c:strCache>
                <c:ptCount val="20"/>
                <c:pt idx="0">
                  <c:v>Students For Practical Exam</c:v>
                </c:pt>
                <c:pt idx="1">
                  <c:v>Students For Test Exam</c:v>
                </c:pt>
                <c:pt idx="2">
                  <c:v>Bonuses</c:v>
                </c:pt>
                <c:pt idx="3">
                  <c:v>Export Results</c:v>
                </c:pt>
                <c:pt idx="4">
                  <c:v>Helpers</c:v>
                </c:pt>
                <c:pt idx="5">
                  <c:v>Homework Evaluation</c:v>
                </c:pt>
                <c:pt idx="6">
                  <c:v>Homework Reactions</c:v>
                </c:pt>
                <c:pt idx="7">
                  <c:v>Homework Statistics</c:v>
                </c:pt>
                <c:pt idx="8">
                  <c:v>Practical Exam Evaluations</c:v>
                </c:pt>
                <c:pt idx="9">
                  <c:v>Practical Exam Files</c:v>
                </c:pt>
                <c:pt idx="10">
                  <c:v>Practical Exams</c:v>
                </c:pt>
                <c:pt idx="11">
                  <c:v>Students Records</c:v>
                </c:pt>
                <c:pt idx="12">
                  <c:v>Test Exams</c:v>
                </c:pt>
                <c:pt idx="13">
                  <c:v>Import Team Names</c:v>
                </c:pt>
                <c:pt idx="14">
                  <c:v>Import Teams</c:v>
                </c:pt>
                <c:pt idx="15">
                  <c:v>Teamwork All Evaluations</c:v>
                </c:pt>
                <c:pt idx="16">
                  <c:v>Teamwork Evaluations</c:v>
                </c:pt>
                <c:pt idx="17">
                  <c:v>Team Member Suggestions</c:v>
                </c:pt>
                <c:pt idx="18">
                  <c:v>Team Name Suggestions</c:v>
                </c:pt>
                <c:pt idx="19">
                  <c:v>Teamworks</c:v>
                </c:pt>
              </c:strCache>
            </c:strRef>
          </c:cat>
          <c:val>
            <c:numRef>
              <c:f>Statistics!$E$5:$E$24</c:f>
              <c:numCache>
                <c:formatCode>General</c:formatCode>
                <c:ptCount val="20"/>
                <c:pt idx="0">
                  <c:v>0.18</c:v>
                </c:pt>
                <c:pt idx="1">
                  <c:v>0.23</c:v>
                </c:pt>
                <c:pt idx="2">
                  <c:v>0.36</c:v>
                </c:pt>
                <c:pt idx="3">
                  <c:v>0.46</c:v>
                </c:pt>
                <c:pt idx="4">
                  <c:v>0.23</c:v>
                </c:pt>
                <c:pt idx="5">
                  <c:v>0.56000000000000005</c:v>
                </c:pt>
                <c:pt idx="6">
                  <c:v>0.24</c:v>
                </c:pt>
                <c:pt idx="7">
                  <c:v>0.14000000000000001</c:v>
                </c:pt>
                <c:pt idx="9">
                  <c:v>0.13</c:v>
                </c:pt>
                <c:pt idx="10">
                  <c:v>0.12</c:v>
                </c:pt>
                <c:pt idx="11">
                  <c:v>0.46</c:v>
                </c:pt>
                <c:pt idx="12">
                  <c:v>0.14000000000000001</c:v>
                </c:pt>
                <c:pt idx="13">
                  <c:v>0.14000000000000001</c:v>
                </c:pt>
                <c:pt idx="14">
                  <c:v>0.17</c:v>
                </c:pt>
                <c:pt idx="15">
                  <c:v>0.26</c:v>
                </c:pt>
                <c:pt idx="16">
                  <c:v>0.22</c:v>
                </c:pt>
                <c:pt idx="17">
                  <c:v>0.59</c:v>
                </c:pt>
                <c:pt idx="18">
                  <c:v>0.23</c:v>
                </c:pt>
                <c:pt idx="19">
                  <c:v>0.61</c:v>
                </c:pt>
              </c:numCache>
            </c:numRef>
          </c:val>
        </c:ser>
        <c:ser>
          <c:idx val="1"/>
          <c:order val="1"/>
          <c:tx>
            <c:v>Avg. Response Time</c:v>
          </c:tx>
          <c:spPr>
            <a:solidFill>
              <a:srgbClr val="FF3300"/>
            </a:solidFill>
          </c:spPr>
          <c:dLbls>
            <c:dLbl>
              <c:idx val="0"/>
              <c:layout>
                <c:manualLayout>
                  <c:x val="8.1411126187245584E-3"/>
                  <c:y val="-8.7513947485730204E-3"/>
                </c:manualLayout>
              </c:layout>
              <c:showVal val="1"/>
            </c:dLbl>
            <c:dLbl>
              <c:idx val="1"/>
              <c:layout>
                <c:manualLayout>
                  <c:x val="8.1411126187245584E-3"/>
                  <c:y val="-1.451650683233874E-2"/>
                </c:manualLayout>
              </c:layout>
              <c:showVal val="1"/>
            </c:dLbl>
            <c:dLbl>
              <c:idx val="2"/>
              <c:layout>
                <c:manualLayout>
                  <c:x val="8.1411126187245584E-3"/>
                  <c:y val="-8.7513947485730204E-3"/>
                </c:manualLayout>
              </c:layout>
              <c:showVal val="1"/>
            </c:dLbl>
            <c:dLbl>
              <c:idx val="3"/>
              <c:layout>
                <c:manualLayout>
                  <c:x val="8.141005779976257E-3"/>
                  <c:y val="-8.716894865237107E-3"/>
                </c:manualLayout>
              </c:layout>
              <c:showVal val="1"/>
            </c:dLbl>
            <c:dLbl>
              <c:idx val="4"/>
              <c:layout>
                <c:manualLayout>
                  <c:x val="6.7842605156038073E-3"/>
                  <c:y val="-8.716894865237107E-3"/>
                </c:manualLayout>
              </c:layout>
              <c:showVal val="1"/>
            </c:dLbl>
            <c:dLbl>
              <c:idx val="5"/>
              <c:layout>
                <c:manualLayout>
                  <c:x val="8.1411126187245584E-3"/>
                  <c:y val="-1.1668677646708505E-2"/>
                </c:manualLayout>
              </c:layout>
              <c:showVal val="1"/>
            </c:dLbl>
            <c:dLbl>
              <c:idx val="6"/>
              <c:layout>
                <c:manualLayout>
                  <c:x val="8.1411126187245584E-3"/>
                  <c:y val="-8.7514585764294529E-3"/>
                </c:manualLayout>
              </c:layout>
              <c:showVal val="1"/>
            </c:dLbl>
            <c:dLbl>
              <c:idx val="7"/>
              <c:layout>
                <c:manualLayout>
                  <c:x val="6.7842605156038108E-3"/>
                  <c:y val="-8.7514585764294165E-3"/>
                </c:manualLayout>
              </c:layout>
              <c:showVal val="1"/>
            </c:dLbl>
            <c:dLbl>
              <c:idx val="8"/>
              <c:layout>
                <c:manualLayout>
                  <c:x val="8.1411126187245584E-3"/>
                  <c:y val="-1.1633950790455885E-2"/>
                </c:manualLayout>
              </c:layout>
              <c:showVal val="1"/>
            </c:dLbl>
            <c:dLbl>
              <c:idx val="9"/>
              <c:layout>
                <c:manualLayout>
                  <c:x val="6.7842605156038108E-3"/>
                  <c:y val="-8.7514585764294529E-3"/>
                </c:manualLayout>
              </c:layout>
              <c:showVal val="1"/>
            </c:dLbl>
            <c:dLbl>
              <c:idx val="10"/>
              <c:layout>
                <c:manualLayout>
                  <c:x val="8.1411126187245584E-3"/>
                  <c:y val="-1.1668611435239219E-2"/>
                </c:manualLayout>
              </c:layout>
              <c:showVal val="1"/>
            </c:dLbl>
            <c:dLbl>
              <c:idx val="11"/>
              <c:layout>
                <c:manualLayout>
                  <c:x val="6.7842605156038073E-3"/>
                  <c:y val="-5.7996119671016432E-3"/>
                </c:manualLayout>
              </c:layout>
              <c:showVal val="1"/>
            </c:dLbl>
            <c:dLbl>
              <c:idx val="12"/>
              <c:layout>
                <c:manualLayout>
                  <c:x val="9.4979647218453207E-3"/>
                  <c:y val="-5.7996119671016432E-3"/>
                </c:manualLayout>
              </c:layout>
              <c:showVal val="1"/>
            </c:dLbl>
            <c:dLbl>
              <c:idx val="13"/>
              <c:layout>
                <c:manualLayout>
                  <c:x val="9.4979647218453207E-3"/>
                  <c:y val="-8.6821680089845029E-3"/>
                </c:manualLayout>
              </c:layout>
              <c:showVal val="1"/>
            </c:dLbl>
            <c:dLbl>
              <c:idx val="14"/>
              <c:layout>
                <c:manualLayout>
                  <c:x val="6.7842605156038108E-3"/>
                  <c:y val="-8.7514585764294165E-3"/>
                </c:manualLayout>
              </c:layout>
              <c:showVal val="1"/>
            </c:dLbl>
            <c:dLbl>
              <c:idx val="15"/>
              <c:layout>
                <c:manualLayout>
                  <c:x val="8.1411126187245584E-3"/>
                  <c:y val="-2.9171528588098016E-3"/>
                </c:manualLayout>
              </c:layout>
              <c:showVal val="1"/>
            </c:dLbl>
            <c:dLbl>
              <c:idx val="16"/>
              <c:layout>
                <c:manualLayout>
                  <c:x val="8.1411126187245584E-3"/>
                  <c:y val="-8.7513947485730204E-3"/>
                </c:manualLayout>
              </c:layout>
              <c:showVal val="1"/>
            </c:dLbl>
            <c:dLbl>
              <c:idx val="17"/>
              <c:layout>
                <c:manualLayout>
                  <c:x val="8.1411126187246712E-3"/>
                  <c:y val="-1.1668611435239241E-2"/>
                </c:manualLayout>
              </c:layout>
              <c:showVal val="1"/>
            </c:dLbl>
            <c:dLbl>
              <c:idx val="18"/>
              <c:layout>
                <c:manualLayout>
                  <c:x val="8.1411126187245584E-3"/>
                  <c:y val="-5.8343057176196032E-3"/>
                </c:manualLayout>
              </c:layout>
              <c:showVal val="1"/>
            </c:dLbl>
            <c:dLbl>
              <c:idx val="19"/>
              <c:layout>
                <c:manualLayout>
                  <c:x val="8.1411126187245584E-3"/>
                  <c:y val="-5.8343388233542421E-3"/>
                </c:manualLayout>
              </c:layout>
              <c:showVal val="1"/>
            </c:dLbl>
            <c:txPr>
              <a:bodyPr/>
              <a:lstStyle/>
              <a:p>
                <a:pPr>
                  <a:defRPr sz="700" b="1">
                    <a:solidFill>
                      <a:srgbClr val="FF3300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Statistics!$D$5:$D$24</c:f>
              <c:strCache>
                <c:ptCount val="20"/>
                <c:pt idx="0">
                  <c:v>Students For Practical Exam</c:v>
                </c:pt>
                <c:pt idx="1">
                  <c:v>Students For Test Exam</c:v>
                </c:pt>
                <c:pt idx="2">
                  <c:v>Bonuses</c:v>
                </c:pt>
                <c:pt idx="3">
                  <c:v>Export Results</c:v>
                </c:pt>
                <c:pt idx="4">
                  <c:v>Helpers</c:v>
                </c:pt>
                <c:pt idx="5">
                  <c:v>Homework Evaluation</c:v>
                </c:pt>
                <c:pt idx="6">
                  <c:v>Homework Reactions</c:v>
                </c:pt>
                <c:pt idx="7">
                  <c:v>Homework Statistics</c:v>
                </c:pt>
                <c:pt idx="8">
                  <c:v>Practical Exam Evaluations</c:v>
                </c:pt>
                <c:pt idx="9">
                  <c:v>Practical Exam Files</c:v>
                </c:pt>
                <c:pt idx="10">
                  <c:v>Practical Exams</c:v>
                </c:pt>
                <c:pt idx="11">
                  <c:v>Students Records</c:v>
                </c:pt>
                <c:pt idx="12">
                  <c:v>Test Exams</c:v>
                </c:pt>
                <c:pt idx="13">
                  <c:v>Import Team Names</c:v>
                </c:pt>
                <c:pt idx="14">
                  <c:v>Import Teams</c:v>
                </c:pt>
                <c:pt idx="15">
                  <c:v>Teamwork All Evaluations</c:v>
                </c:pt>
                <c:pt idx="16">
                  <c:v>Teamwork Evaluations</c:v>
                </c:pt>
                <c:pt idx="17">
                  <c:v>Team Member Suggestions</c:v>
                </c:pt>
                <c:pt idx="18">
                  <c:v>Team Name Suggestions</c:v>
                </c:pt>
                <c:pt idx="19">
                  <c:v>Teamworks</c:v>
                </c:pt>
              </c:strCache>
            </c:strRef>
          </c:cat>
          <c:val>
            <c:numRef>
              <c:f>Statistics!$F$5:$F$24</c:f>
              <c:numCache>
                <c:formatCode>General</c:formatCode>
                <c:ptCount val="20"/>
                <c:pt idx="0">
                  <c:v>0.03</c:v>
                </c:pt>
                <c:pt idx="1">
                  <c:v>0.03</c:v>
                </c:pt>
                <c:pt idx="2">
                  <c:v>6.3E-2</c:v>
                </c:pt>
                <c:pt idx="3">
                  <c:v>0.08</c:v>
                </c:pt>
                <c:pt idx="4">
                  <c:v>6.5000000000000002E-2</c:v>
                </c:pt>
                <c:pt idx="5">
                  <c:v>0.11</c:v>
                </c:pt>
                <c:pt idx="6">
                  <c:v>0.04</c:v>
                </c:pt>
                <c:pt idx="7">
                  <c:v>0.03</c:v>
                </c:pt>
                <c:pt idx="9">
                  <c:v>0.02</c:v>
                </c:pt>
                <c:pt idx="10">
                  <c:v>0.02</c:v>
                </c:pt>
                <c:pt idx="11">
                  <c:v>7.0000000000000007E-2</c:v>
                </c:pt>
                <c:pt idx="12">
                  <c:v>0.02</c:v>
                </c:pt>
                <c:pt idx="13">
                  <c:v>0.02</c:v>
                </c:pt>
                <c:pt idx="14">
                  <c:v>0.02</c:v>
                </c:pt>
                <c:pt idx="15">
                  <c:v>0.03</c:v>
                </c:pt>
                <c:pt idx="16">
                  <c:v>0.04</c:v>
                </c:pt>
                <c:pt idx="17">
                  <c:v>0.13</c:v>
                </c:pt>
                <c:pt idx="18">
                  <c:v>0.05</c:v>
                </c:pt>
                <c:pt idx="19">
                  <c:v>0.1</c:v>
                </c:pt>
              </c:numCache>
            </c:numRef>
          </c:val>
        </c:ser>
        <c:gapWidth val="132"/>
        <c:shape val="box"/>
        <c:axId val="79673600"/>
        <c:axId val="85467136"/>
        <c:axId val="0"/>
      </c:bar3DChart>
      <c:catAx>
        <c:axId val="79673600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>
                <a:latin typeface="+mj-lt"/>
                <a:cs typeface="Arial" pitchFamily="34" charset="0"/>
              </a:defRPr>
            </a:pPr>
            <a:endParaRPr lang="en-US"/>
          </a:p>
        </c:txPr>
        <c:crossAx val="85467136"/>
        <c:crosses val="autoZero"/>
        <c:auto val="1"/>
        <c:lblAlgn val="ctr"/>
        <c:lblOffset val="100"/>
      </c:catAx>
      <c:valAx>
        <c:axId val="85467136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796736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982403658158968"/>
          <c:y val="0.46351265043202161"/>
          <c:w val="0.13318112372995422"/>
          <c:h val="9.2802884172331082E-2"/>
        </c:manualLayout>
      </c:layout>
      <c:txPr>
        <a:bodyPr/>
        <a:lstStyle/>
        <a:p>
          <a:pPr>
            <a:defRPr>
              <a:latin typeface="+mj-lt"/>
            </a:defRPr>
          </a:pPr>
          <a:endParaRPr lang="en-US"/>
        </a:p>
      </c:txPr>
    </c:legend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000" i="0" u="none">
                <a:latin typeface="+mj-lt"/>
              </a:defRPr>
            </a:pPr>
            <a:r>
              <a:rPr lang="en-US" sz="2000" i="0" u="none">
                <a:latin typeface="+mj-lt"/>
              </a:rPr>
              <a:t>Average Page and Response Times for Front-end UI (sec)</a:t>
            </a:r>
          </a:p>
        </c:rich>
      </c:tx>
      <c:layout/>
    </c:title>
    <c:view3D>
      <c:depthPercent val="180"/>
      <c:rAngAx val="1"/>
    </c:view3D>
    <c:plotArea>
      <c:layout>
        <c:manualLayout>
          <c:layoutTarget val="inner"/>
          <c:xMode val="edge"/>
          <c:yMode val="edge"/>
          <c:x val="6.2524813299287385E-2"/>
          <c:y val="0.15528872989699988"/>
          <c:w val="0.80140760050855253"/>
          <c:h val="0.7599769163941712"/>
        </c:manualLayout>
      </c:layout>
      <c:bar3DChart>
        <c:barDir val="col"/>
        <c:grouping val="clustered"/>
        <c:ser>
          <c:idx val="0"/>
          <c:order val="0"/>
          <c:tx>
            <c:v>Avg. Page Time</c:v>
          </c:tx>
          <c:spPr>
            <a:solidFill>
              <a:schemeClr val="bg1">
                <a:lumMod val="85000"/>
              </a:schemeClr>
            </a:solidFill>
          </c:spPr>
          <c:dLbls>
            <c:dLbl>
              <c:idx val="0"/>
              <c:layout>
                <c:manualLayout>
                  <c:x val="1.3568521031207617E-3"/>
                  <c:y val="-5.2979467555719424E-2"/>
                </c:manualLayout>
              </c:layout>
              <c:showVal val="1"/>
            </c:dLbl>
            <c:dLbl>
              <c:idx val="1"/>
              <c:layout>
                <c:manualLayout>
                  <c:x val="0"/>
                  <c:y val="-5.0664969412354467E-2"/>
                </c:manualLayout>
              </c:layout>
              <c:showVal val="1"/>
            </c:dLbl>
            <c:dLbl>
              <c:idx val="2"/>
              <c:layout>
                <c:manualLayout>
                  <c:x val="0"/>
                  <c:y val="-4.6442888627991612E-2"/>
                </c:manualLayout>
              </c:layout>
              <c:showVal val="1"/>
            </c:dLbl>
            <c:dLbl>
              <c:idx val="3"/>
              <c:layout>
                <c:manualLayout>
                  <c:x val="0"/>
                  <c:y val="-4.4331848235810177E-2"/>
                </c:manualLayout>
              </c:layout>
              <c:showVal val="1"/>
            </c:dLbl>
            <c:dLbl>
              <c:idx val="17"/>
              <c:layout>
                <c:manualLayout>
                  <c:x val="5.4274084124830519E-3"/>
                  <c:y val="-1.1668611435239225E-2"/>
                </c:manualLayout>
              </c:layout>
              <c:showVal val="1"/>
            </c:dLbl>
            <c:txPr>
              <a:bodyPr/>
              <a:lstStyle/>
              <a:p>
                <a:pPr>
                  <a:defRPr sz="1500" b="1">
                    <a:solidFill>
                      <a:schemeClr val="bg1">
                        <a:lumMod val="65000"/>
                      </a:schemeClr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Statistics!$E$52:$H$52</c:f>
              <c:strCache>
                <c:ptCount val="4"/>
                <c:pt idx="0">
                  <c:v>40 Users</c:v>
                </c:pt>
                <c:pt idx="1">
                  <c:v>120 Users</c:v>
                </c:pt>
                <c:pt idx="2">
                  <c:v>200 Users</c:v>
                </c:pt>
                <c:pt idx="3">
                  <c:v>300 Users</c:v>
                </c:pt>
              </c:strCache>
            </c:strRef>
          </c:cat>
          <c:val>
            <c:numRef>
              <c:f>Statistics!$E$50:$H$50</c:f>
              <c:numCache>
                <c:formatCode>0.00</c:formatCode>
                <c:ptCount val="4"/>
                <c:pt idx="0">
                  <c:v>0.65250000000000008</c:v>
                </c:pt>
                <c:pt idx="1">
                  <c:v>4.2137500000000001</c:v>
                </c:pt>
                <c:pt idx="2">
                  <c:v>9.0387500000000003</c:v>
                </c:pt>
                <c:pt idx="3">
                  <c:v>20.61</c:v>
                </c:pt>
              </c:numCache>
            </c:numRef>
          </c:val>
        </c:ser>
        <c:ser>
          <c:idx val="1"/>
          <c:order val="1"/>
          <c:tx>
            <c:v>Avg. Response Time</c:v>
          </c:tx>
          <c:spPr>
            <a:solidFill>
              <a:srgbClr val="6BE82C"/>
            </a:solidFill>
          </c:spPr>
          <c:dLbls>
            <c:dLbl>
              <c:idx val="0"/>
              <c:layout>
                <c:manualLayout>
                  <c:x val="4.3419160461116026E-2"/>
                  <c:y val="-5.7402999822265044E-2"/>
                </c:manualLayout>
              </c:layout>
              <c:showVal val="1"/>
            </c:dLbl>
            <c:dLbl>
              <c:idx val="1"/>
              <c:layout>
                <c:manualLayout>
                  <c:x val="4.4776012564236869E-2"/>
                  <c:y val="-5.2580355878445471E-2"/>
                </c:manualLayout>
              </c:layout>
              <c:showVal val="1"/>
            </c:dLbl>
            <c:dLbl>
              <c:idx val="2"/>
              <c:layout>
                <c:manualLayout>
                  <c:x val="4.0705563093622804E-2"/>
                  <c:y val="-5.7370423513950698E-2"/>
                </c:manualLayout>
              </c:layout>
              <c:showVal val="1"/>
            </c:dLbl>
            <c:dLbl>
              <c:idx val="3"/>
              <c:layout>
                <c:manualLayout>
                  <c:x val="4.4776012564236821E-2"/>
                  <c:y val="-5.5159791855956715E-2"/>
                </c:manualLayout>
              </c:layout>
              <c:showVal val="1"/>
            </c:dLbl>
            <c:dLbl>
              <c:idx val="4"/>
              <c:layout>
                <c:manualLayout>
                  <c:x val="6.7842605156038151E-3"/>
                  <c:y val="-8.7168948652371139E-3"/>
                </c:manualLayout>
              </c:layout>
              <c:showVal val="1"/>
            </c:dLbl>
            <c:dLbl>
              <c:idx val="5"/>
              <c:layout>
                <c:manualLayout>
                  <c:x val="8.1411126187245584E-3"/>
                  <c:y val="-1.1668677646708524E-2"/>
                </c:manualLayout>
              </c:layout>
              <c:showVal val="1"/>
            </c:dLbl>
            <c:dLbl>
              <c:idx val="6"/>
              <c:layout>
                <c:manualLayout>
                  <c:x val="8.1411126187245584E-3"/>
                  <c:y val="-8.7514585764294651E-3"/>
                </c:manualLayout>
              </c:layout>
              <c:showVal val="1"/>
            </c:dLbl>
            <c:dLbl>
              <c:idx val="7"/>
              <c:layout>
                <c:manualLayout>
                  <c:x val="6.7842605156038203E-3"/>
                  <c:y val="-8.7514585764294269E-3"/>
                </c:manualLayout>
              </c:layout>
              <c:showVal val="1"/>
            </c:dLbl>
            <c:dLbl>
              <c:idx val="8"/>
              <c:layout>
                <c:manualLayout>
                  <c:x val="8.1411126187245584E-3"/>
                  <c:y val="-1.1633950790455885E-2"/>
                </c:manualLayout>
              </c:layout>
              <c:showVal val="1"/>
            </c:dLbl>
            <c:dLbl>
              <c:idx val="9"/>
              <c:layout>
                <c:manualLayout>
                  <c:x val="6.7842605156038203E-3"/>
                  <c:y val="-8.7514585764294651E-3"/>
                </c:manualLayout>
              </c:layout>
              <c:showVal val="1"/>
            </c:dLbl>
            <c:dLbl>
              <c:idx val="10"/>
              <c:layout>
                <c:manualLayout>
                  <c:x val="8.1411126187245584E-3"/>
                  <c:y val="-1.1668611435239225E-2"/>
                </c:manualLayout>
              </c:layout>
              <c:showVal val="1"/>
            </c:dLbl>
            <c:dLbl>
              <c:idx val="11"/>
              <c:layout>
                <c:manualLayout>
                  <c:x val="6.7842605156038151E-3"/>
                  <c:y val="-5.7996119671016493E-3"/>
                </c:manualLayout>
              </c:layout>
              <c:showVal val="1"/>
            </c:dLbl>
            <c:dLbl>
              <c:idx val="12"/>
              <c:layout>
                <c:manualLayout>
                  <c:x val="9.4979647218453207E-3"/>
                  <c:y val="-5.7996119671016493E-3"/>
                </c:manualLayout>
              </c:layout>
              <c:showVal val="1"/>
            </c:dLbl>
            <c:dLbl>
              <c:idx val="13"/>
              <c:layout>
                <c:manualLayout>
                  <c:x val="9.4979647218453207E-3"/>
                  <c:y val="-8.6821680089845046E-3"/>
                </c:manualLayout>
              </c:layout>
              <c:showVal val="1"/>
            </c:dLbl>
            <c:dLbl>
              <c:idx val="14"/>
              <c:layout>
                <c:manualLayout>
                  <c:x val="6.7842605156038203E-3"/>
                  <c:y val="-8.7514585764294269E-3"/>
                </c:manualLayout>
              </c:layout>
              <c:showVal val="1"/>
            </c:dLbl>
            <c:dLbl>
              <c:idx val="15"/>
              <c:layout>
                <c:manualLayout>
                  <c:x val="8.1411126187245584E-3"/>
                  <c:y val="-2.9171528588098016E-3"/>
                </c:manualLayout>
              </c:layout>
              <c:showVal val="1"/>
            </c:dLbl>
            <c:dLbl>
              <c:idx val="16"/>
              <c:layout>
                <c:manualLayout>
                  <c:x val="8.1411126187245584E-3"/>
                  <c:y val="-8.7513947485730204E-3"/>
                </c:manualLayout>
              </c:layout>
              <c:showVal val="1"/>
            </c:dLbl>
            <c:dLbl>
              <c:idx val="17"/>
              <c:layout>
                <c:manualLayout>
                  <c:x val="8.1411126187246746E-3"/>
                  <c:y val="-1.1668611435239241E-2"/>
                </c:manualLayout>
              </c:layout>
              <c:showVal val="1"/>
            </c:dLbl>
            <c:dLbl>
              <c:idx val="18"/>
              <c:layout>
                <c:manualLayout>
                  <c:x val="8.1411126187245584E-3"/>
                  <c:y val="-5.8343057176196032E-3"/>
                </c:manualLayout>
              </c:layout>
              <c:showVal val="1"/>
            </c:dLbl>
            <c:dLbl>
              <c:idx val="19"/>
              <c:layout>
                <c:manualLayout>
                  <c:x val="8.1411126187245584E-3"/>
                  <c:y val="-5.8343388233542421E-3"/>
                </c:manualLayout>
              </c:layout>
              <c:showVal val="1"/>
            </c:dLbl>
            <c:txPr>
              <a:bodyPr/>
              <a:lstStyle/>
              <a:p>
                <a:pPr>
                  <a:defRPr sz="1500" b="1">
                    <a:solidFill>
                      <a:srgbClr val="6BE82C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Statistics!$E$52:$H$52</c:f>
              <c:strCache>
                <c:ptCount val="4"/>
                <c:pt idx="0">
                  <c:v>40 Users</c:v>
                </c:pt>
                <c:pt idx="1">
                  <c:v>120 Users</c:v>
                </c:pt>
                <c:pt idx="2">
                  <c:v>200 Users</c:v>
                </c:pt>
                <c:pt idx="3">
                  <c:v>300 Users</c:v>
                </c:pt>
              </c:strCache>
            </c:strRef>
          </c:cat>
          <c:val>
            <c:numRef>
              <c:f>Statistics!$E$51:$H$51</c:f>
              <c:numCache>
                <c:formatCode>0.00</c:formatCode>
                <c:ptCount val="4"/>
                <c:pt idx="0">
                  <c:v>0.11375</c:v>
                </c:pt>
                <c:pt idx="1">
                  <c:v>0.76249999999999996</c:v>
                </c:pt>
                <c:pt idx="2">
                  <c:v>1.5649999999999997</c:v>
                </c:pt>
                <c:pt idx="3">
                  <c:v>2.4512499999999999</c:v>
                </c:pt>
              </c:numCache>
            </c:numRef>
          </c:val>
        </c:ser>
        <c:gapWidth val="132"/>
        <c:shape val="box"/>
        <c:axId val="122707968"/>
        <c:axId val="122877440"/>
        <c:axId val="0"/>
      </c:bar3DChart>
      <c:catAx>
        <c:axId val="122707968"/>
        <c:scaling>
          <c:orientation val="minMax"/>
        </c:scaling>
        <c:axPos val="b"/>
        <c:numFmt formatCode="General" sourceLinked="1"/>
        <c:tickLblPos val="nextTo"/>
        <c:txPr>
          <a:bodyPr rot="0" vert="horz"/>
          <a:lstStyle/>
          <a:p>
            <a:pPr>
              <a:defRPr sz="1600">
                <a:latin typeface="+mj-lt"/>
                <a:cs typeface="Arial" pitchFamily="34" charset="0"/>
              </a:defRPr>
            </a:pPr>
            <a:endParaRPr lang="en-US"/>
          </a:p>
        </c:txPr>
        <c:crossAx val="122877440"/>
        <c:crosses val="autoZero"/>
        <c:auto val="1"/>
        <c:lblAlgn val="ctr"/>
        <c:lblOffset val="100"/>
      </c:catAx>
      <c:valAx>
        <c:axId val="122877440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75000"/>
                </a:schemeClr>
              </a:solidFill>
            </a:ln>
          </c:spPr>
        </c:majorGridlines>
        <c:numFmt formatCode="0.00" sourceLinked="1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1227079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982403658159101"/>
          <c:y val="0.46351265043202161"/>
          <c:w val="0.13318112372995417"/>
          <c:h val="0.10550124495814957"/>
        </c:manualLayout>
      </c:layout>
      <c:txPr>
        <a:bodyPr/>
        <a:lstStyle/>
        <a:p>
          <a:pPr>
            <a:defRPr>
              <a:latin typeface="+mj-lt"/>
            </a:defRPr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000" i="0" u="none">
                <a:latin typeface="+mj-lt"/>
              </a:defRPr>
            </a:pPr>
            <a:r>
              <a:rPr lang="en-US" sz="2000" i="0" u="none">
                <a:latin typeface="+mj-lt"/>
              </a:rPr>
              <a:t>60 Admin Users</a:t>
            </a:r>
          </a:p>
        </c:rich>
      </c:tx>
      <c:layout/>
    </c:title>
    <c:view3D>
      <c:depthPercent val="180"/>
      <c:rAngAx val="1"/>
    </c:view3D>
    <c:plotArea>
      <c:layout>
        <c:manualLayout>
          <c:layoutTarget val="inner"/>
          <c:xMode val="edge"/>
          <c:yMode val="edge"/>
          <c:x val="5.0123185076763617E-2"/>
          <c:y val="0.10384174633629464"/>
          <c:w val="0.8136192694366392"/>
          <c:h val="0.59706161099227528"/>
        </c:manualLayout>
      </c:layout>
      <c:bar3DChart>
        <c:barDir val="col"/>
        <c:grouping val="clustered"/>
        <c:ser>
          <c:idx val="0"/>
          <c:order val="0"/>
          <c:tx>
            <c:v>Avg. Page Time</c:v>
          </c:tx>
          <c:spPr>
            <a:solidFill>
              <a:srgbClr val="66CCFF"/>
            </a:solidFill>
          </c:spPr>
          <c:dLbls>
            <c:dLbl>
              <c:idx val="0"/>
              <c:layout>
                <c:manualLayout>
                  <c:x val="1.3568521031207634E-3"/>
                  <c:y val="-8.6476681256485739E-3"/>
                </c:manualLayout>
              </c:layout>
              <c:showVal val="1"/>
            </c:dLbl>
            <c:dLbl>
              <c:idx val="17"/>
              <c:layout>
                <c:manualLayout>
                  <c:x val="5.4274084124830502E-3"/>
                  <c:y val="-1.1668611435239224E-2"/>
                </c:manualLayout>
              </c:layout>
              <c:showVal val="1"/>
            </c:dLbl>
            <c:txPr>
              <a:bodyPr/>
              <a:lstStyle/>
              <a:p>
                <a:pPr>
                  <a:defRPr sz="700" b="1">
                    <a:solidFill>
                      <a:srgbClr val="66CCFF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Statistics!$D$5:$D$24</c:f>
              <c:strCache>
                <c:ptCount val="20"/>
                <c:pt idx="0">
                  <c:v>Students For Practical Exam</c:v>
                </c:pt>
                <c:pt idx="1">
                  <c:v>Students For Test Exam</c:v>
                </c:pt>
                <c:pt idx="2">
                  <c:v>Bonuses</c:v>
                </c:pt>
                <c:pt idx="3">
                  <c:v>Export Results</c:v>
                </c:pt>
                <c:pt idx="4">
                  <c:v>Helpers</c:v>
                </c:pt>
                <c:pt idx="5">
                  <c:v>Homework Evaluation</c:v>
                </c:pt>
                <c:pt idx="6">
                  <c:v>Homework Reactions</c:v>
                </c:pt>
                <c:pt idx="7">
                  <c:v>Homework Statistics</c:v>
                </c:pt>
                <c:pt idx="8">
                  <c:v>Practical Exam Evaluations</c:v>
                </c:pt>
                <c:pt idx="9">
                  <c:v>Practical Exam Files</c:v>
                </c:pt>
                <c:pt idx="10">
                  <c:v>Practical Exams</c:v>
                </c:pt>
                <c:pt idx="11">
                  <c:v>Students Records</c:v>
                </c:pt>
                <c:pt idx="12">
                  <c:v>Test Exams</c:v>
                </c:pt>
                <c:pt idx="13">
                  <c:v>Import Team Names</c:v>
                </c:pt>
                <c:pt idx="14">
                  <c:v>Import Teams</c:v>
                </c:pt>
                <c:pt idx="15">
                  <c:v>Teamwork All Evaluations</c:v>
                </c:pt>
                <c:pt idx="16">
                  <c:v>Teamwork Evaluations</c:v>
                </c:pt>
                <c:pt idx="17">
                  <c:v>Team Member Suggestions</c:v>
                </c:pt>
                <c:pt idx="18">
                  <c:v>Team Name Suggestions</c:v>
                </c:pt>
                <c:pt idx="19">
                  <c:v>Teamworks</c:v>
                </c:pt>
              </c:strCache>
            </c:strRef>
          </c:cat>
          <c:val>
            <c:numRef>
              <c:f>Statistics!$G$5:$G$24</c:f>
              <c:numCache>
                <c:formatCode>General</c:formatCode>
                <c:ptCount val="20"/>
                <c:pt idx="0">
                  <c:v>0.26</c:v>
                </c:pt>
                <c:pt idx="1">
                  <c:v>0.32</c:v>
                </c:pt>
                <c:pt idx="2" formatCode="0.00">
                  <c:v>3.14</c:v>
                </c:pt>
                <c:pt idx="3">
                  <c:v>1.33</c:v>
                </c:pt>
                <c:pt idx="4">
                  <c:v>0.4</c:v>
                </c:pt>
                <c:pt idx="5">
                  <c:v>0.89</c:v>
                </c:pt>
                <c:pt idx="6">
                  <c:v>0.3</c:v>
                </c:pt>
                <c:pt idx="7">
                  <c:v>0.21</c:v>
                </c:pt>
                <c:pt idx="9">
                  <c:v>0.19</c:v>
                </c:pt>
                <c:pt idx="10">
                  <c:v>0.2</c:v>
                </c:pt>
                <c:pt idx="11">
                  <c:v>4.9000000000000004</c:v>
                </c:pt>
                <c:pt idx="12">
                  <c:v>0.25</c:v>
                </c:pt>
                <c:pt idx="14">
                  <c:v>0.25</c:v>
                </c:pt>
                <c:pt idx="15">
                  <c:v>0.37</c:v>
                </c:pt>
                <c:pt idx="16">
                  <c:v>0.25</c:v>
                </c:pt>
                <c:pt idx="17">
                  <c:v>2.39</c:v>
                </c:pt>
                <c:pt idx="19">
                  <c:v>1.08</c:v>
                </c:pt>
              </c:numCache>
            </c:numRef>
          </c:val>
        </c:ser>
        <c:ser>
          <c:idx val="1"/>
          <c:order val="1"/>
          <c:tx>
            <c:v>Avg. Response Time</c:v>
          </c:tx>
          <c:spPr>
            <a:solidFill>
              <a:srgbClr val="FF3300"/>
            </a:solidFill>
          </c:spPr>
          <c:dLbls>
            <c:dLbl>
              <c:idx val="0"/>
              <c:layout>
                <c:manualLayout>
                  <c:x val="8.1411126187245584E-3"/>
                  <c:y val="-8.7513947485730204E-3"/>
                </c:manualLayout>
              </c:layout>
              <c:showVal val="1"/>
            </c:dLbl>
            <c:dLbl>
              <c:idx val="1"/>
              <c:layout>
                <c:manualLayout>
                  <c:x val="8.1411126187245584E-3"/>
                  <c:y val="-1.451650683233874E-2"/>
                </c:manualLayout>
              </c:layout>
              <c:showVal val="1"/>
            </c:dLbl>
            <c:dLbl>
              <c:idx val="2"/>
              <c:layout>
                <c:manualLayout>
                  <c:x val="8.1411126187245584E-3"/>
                  <c:y val="-8.7513947485730204E-3"/>
                </c:manualLayout>
              </c:layout>
              <c:showVal val="1"/>
            </c:dLbl>
            <c:dLbl>
              <c:idx val="3"/>
              <c:layout>
                <c:manualLayout>
                  <c:x val="8.141005779976257E-3"/>
                  <c:y val="-8.7168948652371105E-3"/>
                </c:manualLayout>
              </c:layout>
              <c:showVal val="1"/>
            </c:dLbl>
            <c:dLbl>
              <c:idx val="4"/>
              <c:layout>
                <c:manualLayout>
                  <c:x val="6.7842605156038108E-3"/>
                  <c:y val="-8.7168948652371105E-3"/>
                </c:manualLayout>
              </c:layout>
              <c:showVal val="1"/>
            </c:dLbl>
            <c:dLbl>
              <c:idx val="5"/>
              <c:layout>
                <c:manualLayout>
                  <c:x val="8.1411126187245584E-3"/>
                  <c:y val="-1.1668677646708514E-2"/>
                </c:manualLayout>
              </c:layout>
              <c:showVal val="1"/>
            </c:dLbl>
            <c:dLbl>
              <c:idx val="6"/>
              <c:layout>
                <c:manualLayout>
                  <c:x val="8.1411126187245584E-3"/>
                  <c:y val="-8.7514585764294581E-3"/>
                </c:manualLayout>
              </c:layout>
              <c:showVal val="1"/>
            </c:dLbl>
            <c:dLbl>
              <c:idx val="7"/>
              <c:layout>
                <c:manualLayout>
                  <c:x val="6.7842605156038151E-3"/>
                  <c:y val="-8.7514585764294217E-3"/>
                </c:manualLayout>
              </c:layout>
              <c:showVal val="1"/>
            </c:dLbl>
            <c:dLbl>
              <c:idx val="8"/>
              <c:layout>
                <c:manualLayout>
                  <c:x val="8.1411126187245584E-3"/>
                  <c:y val="-1.1633950790455885E-2"/>
                </c:manualLayout>
              </c:layout>
              <c:showVal val="1"/>
            </c:dLbl>
            <c:dLbl>
              <c:idx val="9"/>
              <c:layout>
                <c:manualLayout>
                  <c:x val="6.7842605156038151E-3"/>
                  <c:y val="-8.7514585764294581E-3"/>
                </c:manualLayout>
              </c:layout>
              <c:showVal val="1"/>
            </c:dLbl>
            <c:dLbl>
              <c:idx val="10"/>
              <c:layout>
                <c:manualLayout>
                  <c:x val="8.1411126187245584E-3"/>
                  <c:y val="-1.1668611435239224E-2"/>
                </c:manualLayout>
              </c:layout>
              <c:showVal val="1"/>
            </c:dLbl>
            <c:dLbl>
              <c:idx val="11"/>
              <c:layout>
                <c:manualLayout>
                  <c:x val="6.7842605156038108E-3"/>
                  <c:y val="-5.7996119671016458E-3"/>
                </c:manualLayout>
              </c:layout>
              <c:showVal val="1"/>
            </c:dLbl>
            <c:dLbl>
              <c:idx val="12"/>
              <c:layout>
                <c:manualLayout>
                  <c:x val="9.4979647218453207E-3"/>
                  <c:y val="-5.7996119671016458E-3"/>
                </c:manualLayout>
              </c:layout>
              <c:showVal val="1"/>
            </c:dLbl>
            <c:dLbl>
              <c:idx val="13"/>
              <c:layout>
                <c:manualLayout>
                  <c:x val="9.4979647218453207E-3"/>
                  <c:y val="-8.6821680089845046E-3"/>
                </c:manualLayout>
              </c:layout>
              <c:showVal val="1"/>
            </c:dLbl>
            <c:dLbl>
              <c:idx val="14"/>
              <c:layout>
                <c:manualLayout>
                  <c:x val="6.7842605156038151E-3"/>
                  <c:y val="-8.7514585764294217E-3"/>
                </c:manualLayout>
              </c:layout>
              <c:showVal val="1"/>
            </c:dLbl>
            <c:dLbl>
              <c:idx val="15"/>
              <c:layout>
                <c:manualLayout>
                  <c:x val="8.1411126187245584E-3"/>
                  <c:y val="-2.9171528588098016E-3"/>
                </c:manualLayout>
              </c:layout>
              <c:showVal val="1"/>
            </c:dLbl>
            <c:dLbl>
              <c:idx val="16"/>
              <c:layout>
                <c:manualLayout>
                  <c:x val="8.1411126187245584E-3"/>
                  <c:y val="-8.7513947485730204E-3"/>
                </c:manualLayout>
              </c:layout>
              <c:showVal val="1"/>
            </c:dLbl>
            <c:dLbl>
              <c:idx val="17"/>
              <c:layout>
                <c:manualLayout>
                  <c:x val="8.1411126187246746E-3"/>
                  <c:y val="-1.1668611435239241E-2"/>
                </c:manualLayout>
              </c:layout>
              <c:showVal val="1"/>
            </c:dLbl>
            <c:dLbl>
              <c:idx val="18"/>
              <c:layout>
                <c:manualLayout>
                  <c:x val="8.1411126187245584E-3"/>
                  <c:y val="-5.8343057176196032E-3"/>
                </c:manualLayout>
              </c:layout>
              <c:showVal val="1"/>
            </c:dLbl>
            <c:dLbl>
              <c:idx val="19"/>
              <c:layout>
                <c:manualLayout>
                  <c:x val="8.1411126187245584E-3"/>
                  <c:y val="-5.8343388233542421E-3"/>
                </c:manualLayout>
              </c:layout>
              <c:showVal val="1"/>
            </c:dLbl>
            <c:txPr>
              <a:bodyPr/>
              <a:lstStyle/>
              <a:p>
                <a:pPr>
                  <a:defRPr sz="700" b="1">
                    <a:solidFill>
                      <a:srgbClr val="FF3300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Statistics!$D$5:$D$24</c:f>
              <c:strCache>
                <c:ptCount val="20"/>
                <c:pt idx="0">
                  <c:v>Students For Practical Exam</c:v>
                </c:pt>
                <c:pt idx="1">
                  <c:v>Students For Test Exam</c:v>
                </c:pt>
                <c:pt idx="2">
                  <c:v>Bonuses</c:v>
                </c:pt>
                <c:pt idx="3">
                  <c:v>Export Results</c:v>
                </c:pt>
                <c:pt idx="4">
                  <c:v>Helpers</c:v>
                </c:pt>
                <c:pt idx="5">
                  <c:v>Homework Evaluation</c:v>
                </c:pt>
                <c:pt idx="6">
                  <c:v>Homework Reactions</c:v>
                </c:pt>
                <c:pt idx="7">
                  <c:v>Homework Statistics</c:v>
                </c:pt>
                <c:pt idx="8">
                  <c:v>Practical Exam Evaluations</c:v>
                </c:pt>
                <c:pt idx="9">
                  <c:v>Practical Exam Files</c:v>
                </c:pt>
                <c:pt idx="10">
                  <c:v>Practical Exams</c:v>
                </c:pt>
                <c:pt idx="11">
                  <c:v>Students Records</c:v>
                </c:pt>
                <c:pt idx="12">
                  <c:v>Test Exams</c:v>
                </c:pt>
                <c:pt idx="13">
                  <c:v>Import Team Names</c:v>
                </c:pt>
                <c:pt idx="14">
                  <c:v>Import Teams</c:v>
                </c:pt>
                <c:pt idx="15">
                  <c:v>Teamwork All Evaluations</c:v>
                </c:pt>
                <c:pt idx="16">
                  <c:v>Teamwork Evaluations</c:v>
                </c:pt>
                <c:pt idx="17">
                  <c:v>Team Member Suggestions</c:v>
                </c:pt>
                <c:pt idx="18">
                  <c:v>Team Name Suggestions</c:v>
                </c:pt>
                <c:pt idx="19">
                  <c:v>Teamworks</c:v>
                </c:pt>
              </c:strCache>
            </c:strRef>
          </c:cat>
          <c:val>
            <c:numRef>
              <c:f>Statistics!$H$5:$H$24</c:f>
              <c:numCache>
                <c:formatCode>General</c:formatCode>
                <c:ptCount val="20"/>
                <c:pt idx="0">
                  <c:v>0.04</c:v>
                </c:pt>
                <c:pt idx="1">
                  <c:v>0.04</c:v>
                </c:pt>
                <c:pt idx="2">
                  <c:v>0.57999999999999996</c:v>
                </c:pt>
                <c:pt idx="3">
                  <c:v>0.23</c:v>
                </c:pt>
                <c:pt idx="4">
                  <c:v>0.09</c:v>
                </c:pt>
                <c:pt idx="5">
                  <c:v>0.16</c:v>
                </c:pt>
                <c:pt idx="6">
                  <c:v>0.05</c:v>
                </c:pt>
                <c:pt idx="7">
                  <c:v>0.05</c:v>
                </c:pt>
                <c:pt idx="9">
                  <c:v>0.03</c:v>
                </c:pt>
                <c:pt idx="10">
                  <c:v>0.03</c:v>
                </c:pt>
                <c:pt idx="11">
                  <c:v>0.72</c:v>
                </c:pt>
                <c:pt idx="12">
                  <c:v>0.04</c:v>
                </c:pt>
                <c:pt idx="14">
                  <c:v>0.03</c:v>
                </c:pt>
                <c:pt idx="15">
                  <c:v>0.05</c:v>
                </c:pt>
                <c:pt idx="16">
                  <c:v>0.05</c:v>
                </c:pt>
                <c:pt idx="17">
                  <c:v>0.61</c:v>
                </c:pt>
                <c:pt idx="19">
                  <c:v>0.18</c:v>
                </c:pt>
              </c:numCache>
            </c:numRef>
          </c:val>
        </c:ser>
        <c:gapWidth val="132"/>
        <c:shape val="box"/>
        <c:axId val="85483520"/>
        <c:axId val="85485440"/>
        <c:axId val="0"/>
      </c:bar3DChart>
      <c:catAx>
        <c:axId val="85483520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>
                <a:latin typeface="+mj-lt"/>
                <a:cs typeface="Arial" pitchFamily="34" charset="0"/>
              </a:defRPr>
            </a:pPr>
            <a:endParaRPr lang="en-US"/>
          </a:p>
        </c:txPr>
        <c:crossAx val="85485440"/>
        <c:crosses val="autoZero"/>
        <c:auto val="1"/>
        <c:lblAlgn val="ctr"/>
        <c:lblOffset val="100"/>
      </c:catAx>
      <c:valAx>
        <c:axId val="85485440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854835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982403658159035"/>
          <c:y val="0.46351265043202161"/>
          <c:w val="0.13318112372995417"/>
          <c:h val="0.10126849122718143"/>
        </c:manualLayout>
      </c:layout>
      <c:txPr>
        <a:bodyPr/>
        <a:lstStyle/>
        <a:p>
          <a:pPr>
            <a:defRPr>
              <a:latin typeface="+mj-lt"/>
            </a:defRPr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000" i="0" u="none">
                <a:latin typeface="+mj-lt"/>
              </a:defRPr>
            </a:pPr>
            <a:r>
              <a:rPr lang="en-US" sz="2000" i="0" u="none">
                <a:latin typeface="+mj-lt"/>
              </a:rPr>
              <a:t>100 Admin Users</a:t>
            </a:r>
          </a:p>
        </c:rich>
      </c:tx>
      <c:layout/>
    </c:title>
    <c:view3D>
      <c:depthPercent val="180"/>
      <c:rAngAx val="1"/>
    </c:view3D>
    <c:plotArea>
      <c:layout>
        <c:manualLayout>
          <c:layoutTarget val="inner"/>
          <c:xMode val="edge"/>
          <c:yMode val="edge"/>
          <c:x val="5.0123185076763617E-2"/>
          <c:y val="0.10384174633629467"/>
          <c:w val="0.8136192694366392"/>
          <c:h val="0.59706161099227528"/>
        </c:manualLayout>
      </c:layout>
      <c:bar3DChart>
        <c:barDir val="col"/>
        <c:grouping val="clustered"/>
        <c:ser>
          <c:idx val="0"/>
          <c:order val="0"/>
          <c:tx>
            <c:v>Avg. Page Time</c:v>
          </c:tx>
          <c:spPr>
            <a:solidFill>
              <a:srgbClr val="66CCFF"/>
            </a:solidFill>
          </c:spPr>
          <c:dLbls>
            <c:dLbl>
              <c:idx val="0"/>
              <c:layout>
                <c:manualLayout>
                  <c:x val="1.3568521031207645E-3"/>
                  <c:y val="-8.6476681256485739E-3"/>
                </c:manualLayout>
              </c:layout>
              <c:showVal val="1"/>
            </c:dLbl>
            <c:dLbl>
              <c:idx val="17"/>
              <c:layout>
                <c:manualLayout>
                  <c:x val="5.4274084124830519E-3"/>
                  <c:y val="-1.1668611435239225E-2"/>
                </c:manualLayout>
              </c:layout>
              <c:showVal val="1"/>
            </c:dLbl>
            <c:txPr>
              <a:bodyPr/>
              <a:lstStyle/>
              <a:p>
                <a:pPr>
                  <a:defRPr sz="700" b="1">
                    <a:solidFill>
                      <a:srgbClr val="66CCFF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Statistics!$D$5:$D$24</c:f>
              <c:strCache>
                <c:ptCount val="20"/>
                <c:pt idx="0">
                  <c:v>Students For Practical Exam</c:v>
                </c:pt>
                <c:pt idx="1">
                  <c:v>Students For Test Exam</c:v>
                </c:pt>
                <c:pt idx="2">
                  <c:v>Bonuses</c:v>
                </c:pt>
                <c:pt idx="3">
                  <c:v>Export Results</c:v>
                </c:pt>
                <c:pt idx="4">
                  <c:v>Helpers</c:v>
                </c:pt>
                <c:pt idx="5">
                  <c:v>Homework Evaluation</c:v>
                </c:pt>
                <c:pt idx="6">
                  <c:v>Homework Reactions</c:v>
                </c:pt>
                <c:pt idx="7">
                  <c:v>Homework Statistics</c:v>
                </c:pt>
                <c:pt idx="8">
                  <c:v>Practical Exam Evaluations</c:v>
                </c:pt>
                <c:pt idx="9">
                  <c:v>Practical Exam Files</c:v>
                </c:pt>
                <c:pt idx="10">
                  <c:v>Practical Exams</c:v>
                </c:pt>
                <c:pt idx="11">
                  <c:v>Students Records</c:v>
                </c:pt>
                <c:pt idx="12">
                  <c:v>Test Exams</c:v>
                </c:pt>
                <c:pt idx="13">
                  <c:v>Import Team Names</c:v>
                </c:pt>
                <c:pt idx="14">
                  <c:v>Import Teams</c:v>
                </c:pt>
                <c:pt idx="15">
                  <c:v>Teamwork All Evaluations</c:v>
                </c:pt>
                <c:pt idx="16">
                  <c:v>Teamwork Evaluations</c:v>
                </c:pt>
                <c:pt idx="17">
                  <c:v>Team Member Suggestions</c:v>
                </c:pt>
                <c:pt idx="18">
                  <c:v>Team Name Suggestions</c:v>
                </c:pt>
                <c:pt idx="19">
                  <c:v>Teamworks</c:v>
                </c:pt>
              </c:strCache>
            </c:strRef>
          </c:cat>
          <c:val>
            <c:numRef>
              <c:f>Statistics!$I$5:$I$24</c:f>
              <c:numCache>
                <c:formatCode>General</c:formatCode>
                <c:ptCount val="20"/>
                <c:pt idx="0">
                  <c:v>0.33</c:v>
                </c:pt>
                <c:pt idx="1">
                  <c:v>0.72</c:v>
                </c:pt>
                <c:pt idx="2" formatCode="0.00">
                  <c:v>10.8</c:v>
                </c:pt>
                <c:pt idx="3">
                  <c:v>4.01</c:v>
                </c:pt>
                <c:pt idx="4">
                  <c:v>0.26</c:v>
                </c:pt>
                <c:pt idx="5">
                  <c:v>0.92</c:v>
                </c:pt>
                <c:pt idx="7">
                  <c:v>0.41</c:v>
                </c:pt>
                <c:pt idx="9">
                  <c:v>0.43</c:v>
                </c:pt>
                <c:pt idx="10">
                  <c:v>0.26</c:v>
                </c:pt>
                <c:pt idx="11">
                  <c:v>11</c:v>
                </c:pt>
                <c:pt idx="12">
                  <c:v>0.28999999999999998</c:v>
                </c:pt>
                <c:pt idx="17">
                  <c:v>6.5</c:v>
                </c:pt>
              </c:numCache>
            </c:numRef>
          </c:val>
        </c:ser>
        <c:ser>
          <c:idx val="1"/>
          <c:order val="1"/>
          <c:tx>
            <c:v>Avg. Response Time</c:v>
          </c:tx>
          <c:spPr>
            <a:solidFill>
              <a:srgbClr val="FF3300"/>
            </a:solidFill>
          </c:spPr>
          <c:dLbls>
            <c:dLbl>
              <c:idx val="0"/>
              <c:layout>
                <c:manualLayout>
                  <c:x val="8.1411126187245584E-3"/>
                  <c:y val="-8.7513947485730204E-3"/>
                </c:manualLayout>
              </c:layout>
              <c:showVal val="1"/>
            </c:dLbl>
            <c:dLbl>
              <c:idx val="1"/>
              <c:layout>
                <c:manualLayout>
                  <c:x val="8.1411126187245584E-3"/>
                  <c:y val="-1.451650683233874E-2"/>
                </c:manualLayout>
              </c:layout>
              <c:showVal val="1"/>
            </c:dLbl>
            <c:dLbl>
              <c:idx val="2"/>
              <c:layout>
                <c:manualLayout>
                  <c:x val="8.1411126187245584E-3"/>
                  <c:y val="-8.7513947485730204E-3"/>
                </c:manualLayout>
              </c:layout>
              <c:showVal val="1"/>
            </c:dLbl>
            <c:dLbl>
              <c:idx val="3"/>
              <c:layout>
                <c:manualLayout>
                  <c:x val="8.141005779976257E-3"/>
                  <c:y val="-8.7168948652371139E-3"/>
                </c:manualLayout>
              </c:layout>
              <c:showVal val="1"/>
            </c:dLbl>
            <c:dLbl>
              <c:idx val="4"/>
              <c:layout>
                <c:manualLayout>
                  <c:x val="6.7842605156038151E-3"/>
                  <c:y val="-8.7168948652371139E-3"/>
                </c:manualLayout>
              </c:layout>
              <c:showVal val="1"/>
            </c:dLbl>
            <c:dLbl>
              <c:idx val="5"/>
              <c:layout>
                <c:manualLayout>
                  <c:x val="8.1411126187245584E-3"/>
                  <c:y val="-1.1668677646708524E-2"/>
                </c:manualLayout>
              </c:layout>
              <c:showVal val="1"/>
            </c:dLbl>
            <c:dLbl>
              <c:idx val="6"/>
              <c:layout>
                <c:manualLayout>
                  <c:x val="8.1411126187245584E-3"/>
                  <c:y val="-8.7514585764294651E-3"/>
                </c:manualLayout>
              </c:layout>
              <c:showVal val="1"/>
            </c:dLbl>
            <c:dLbl>
              <c:idx val="7"/>
              <c:layout>
                <c:manualLayout>
                  <c:x val="6.7842605156038203E-3"/>
                  <c:y val="-8.7514585764294269E-3"/>
                </c:manualLayout>
              </c:layout>
              <c:showVal val="1"/>
            </c:dLbl>
            <c:dLbl>
              <c:idx val="8"/>
              <c:layout>
                <c:manualLayout>
                  <c:x val="8.1411126187245584E-3"/>
                  <c:y val="-1.1633950790455885E-2"/>
                </c:manualLayout>
              </c:layout>
              <c:showVal val="1"/>
            </c:dLbl>
            <c:dLbl>
              <c:idx val="9"/>
              <c:layout>
                <c:manualLayout>
                  <c:x val="6.7842605156038203E-3"/>
                  <c:y val="-8.7514585764294651E-3"/>
                </c:manualLayout>
              </c:layout>
              <c:showVal val="1"/>
            </c:dLbl>
            <c:dLbl>
              <c:idx val="10"/>
              <c:layout>
                <c:manualLayout>
                  <c:x val="8.1411126187245584E-3"/>
                  <c:y val="-1.1668611435239225E-2"/>
                </c:manualLayout>
              </c:layout>
              <c:showVal val="1"/>
            </c:dLbl>
            <c:dLbl>
              <c:idx val="11"/>
              <c:layout>
                <c:manualLayout>
                  <c:x val="6.7842605156038151E-3"/>
                  <c:y val="-5.7996119671016493E-3"/>
                </c:manualLayout>
              </c:layout>
              <c:showVal val="1"/>
            </c:dLbl>
            <c:dLbl>
              <c:idx val="12"/>
              <c:layout>
                <c:manualLayout>
                  <c:x val="9.4979647218453207E-3"/>
                  <c:y val="-5.7996119671016493E-3"/>
                </c:manualLayout>
              </c:layout>
              <c:showVal val="1"/>
            </c:dLbl>
            <c:dLbl>
              <c:idx val="13"/>
              <c:layout>
                <c:manualLayout>
                  <c:x val="9.4979647218453207E-3"/>
                  <c:y val="-8.6821680089845046E-3"/>
                </c:manualLayout>
              </c:layout>
              <c:showVal val="1"/>
            </c:dLbl>
            <c:dLbl>
              <c:idx val="14"/>
              <c:layout>
                <c:manualLayout>
                  <c:x val="6.7842605156038203E-3"/>
                  <c:y val="-8.7514585764294269E-3"/>
                </c:manualLayout>
              </c:layout>
              <c:showVal val="1"/>
            </c:dLbl>
            <c:dLbl>
              <c:idx val="15"/>
              <c:layout>
                <c:manualLayout>
                  <c:x val="8.1411126187245584E-3"/>
                  <c:y val="-2.9171528588098016E-3"/>
                </c:manualLayout>
              </c:layout>
              <c:showVal val="1"/>
            </c:dLbl>
            <c:dLbl>
              <c:idx val="16"/>
              <c:layout>
                <c:manualLayout>
                  <c:x val="8.1411126187245584E-3"/>
                  <c:y val="-8.7513947485730204E-3"/>
                </c:manualLayout>
              </c:layout>
              <c:showVal val="1"/>
            </c:dLbl>
            <c:dLbl>
              <c:idx val="17"/>
              <c:layout>
                <c:manualLayout>
                  <c:x val="8.1411126187246746E-3"/>
                  <c:y val="-1.1668611435239241E-2"/>
                </c:manualLayout>
              </c:layout>
              <c:showVal val="1"/>
            </c:dLbl>
            <c:dLbl>
              <c:idx val="18"/>
              <c:layout>
                <c:manualLayout>
                  <c:x val="8.1411126187245584E-3"/>
                  <c:y val="-5.8343057176196032E-3"/>
                </c:manualLayout>
              </c:layout>
              <c:showVal val="1"/>
            </c:dLbl>
            <c:dLbl>
              <c:idx val="19"/>
              <c:layout>
                <c:manualLayout>
                  <c:x val="8.1411126187245584E-3"/>
                  <c:y val="-5.8343388233542421E-3"/>
                </c:manualLayout>
              </c:layout>
              <c:showVal val="1"/>
            </c:dLbl>
            <c:txPr>
              <a:bodyPr/>
              <a:lstStyle/>
              <a:p>
                <a:pPr>
                  <a:defRPr sz="700" b="1">
                    <a:solidFill>
                      <a:srgbClr val="FF3300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Statistics!$D$5:$D$24</c:f>
              <c:strCache>
                <c:ptCount val="20"/>
                <c:pt idx="0">
                  <c:v>Students For Practical Exam</c:v>
                </c:pt>
                <c:pt idx="1">
                  <c:v>Students For Test Exam</c:v>
                </c:pt>
                <c:pt idx="2">
                  <c:v>Bonuses</c:v>
                </c:pt>
                <c:pt idx="3">
                  <c:v>Export Results</c:v>
                </c:pt>
                <c:pt idx="4">
                  <c:v>Helpers</c:v>
                </c:pt>
                <c:pt idx="5">
                  <c:v>Homework Evaluation</c:v>
                </c:pt>
                <c:pt idx="6">
                  <c:v>Homework Reactions</c:v>
                </c:pt>
                <c:pt idx="7">
                  <c:v>Homework Statistics</c:v>
                </c:pt>
                <c:pt idx="8">
                  <c:v>Practical Exam Evaluations</c:v>
                </c:pt>
                <c:pt idx="9">
                  <c:v>Practical Exam Files</c:v>
                </c:pt>
                <c:pt idx="10">
                  <c:v>Practical Exams</c:v>
                </c:pt>
                <c:pt idx="11">
                  <c:v>Students Records</c:v>
                </c:pt>
                <c:pt idx="12">
                  <c:v>Test Exams</c:v>
                </c:pt>
                <c:pt idx="13">
                  <c:v>Import Team Names</c:v>
                </c:pt>
                <c:pt idx="14">
                  <c:v>Import Teams</c:v>
                </c:pt>
                <c:pt idx="15">
                  <c:v>Teamwork All Evaluations</c:v>
                </c:pt>
                <c:pt idx="16">
                  <c:v>Teamwork Evaluations</c:v>
                </c:pt>
                <c:pt idx="17">
                  <c:v>Team Member Suggestions</c:v>
                </c:pt>
                <c:pt idx="18">
                  <c:v>Team Name Suggestions</c:v>
                </c:pt>
                <c:pt idx="19">
                  <c:v>Teamworks</c:v>
                </c:pt>
              </c:strCache>
            </c:strRef>
          </c:cat>
          <c:val>
            <c:numRef>
              <c:f>Statistics!$J$5:$J$24</c:f>
              <c:numCache>
                <c:formatCode>General</c:formatCode>
                <c:ptCount val="20"/>
                <c:pt idx="0">
                  <c:v>0.05</c:v>
                </c:pt>
                <c:pt idx="1">
                  <c:v>0.11</c:v>
                </c:pt>
                <c:pt idx="2" formatCode="0.00">
                  <c:v>1.99</c:v>
                </c:pt>
                <c:pt idx="3">
                  <c:v>0.67</c:v>
                </c:pt>
                <c:pt idx="4">
                  <c:v>0.08</c:v>
                </c:pt>
                <c:pt idx="5">
                  <c:v>0.2</c:v>
                </c:pt>
                <c:pt idx="7">
                  <c:v>0.08</c:v>
                </c:pt>
                <c:pt idx="9">
                  <c:v>0.08</c:v>
                </c:pt>
                <c:pt idx="10">
                  <c:v>0.04</c:v>
                </c:pt>
                <c:pt idx="11">
                  <c:v>1.4</c:v>
                </c:pt>
                <c:pt idx="12">
                  <c:v>0.05</c:v>
                </c:pt>
                <c:pt idx="17">
                  <c:v>1.65</c:v>
                </c:pt>
              </c:numCache>
            </c:numRef>
          </c:val>
        </c:ser>
        <c:gapWidth val="132"/>
        <c:shape val="box"/>
        <c:axId val="96860416"/>
        <c:axId val="97793536"/>
        <c:axId val="0"/>
      </c:bar3DChart>
      <c:catAx>
        <c:axId val="96860416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>
                <a:latin typeface="+mj-lt"/>
                <a:cs typeface="Arial" pitchFamily="34" charset="0"/>
              </a:defRPr>
            </a:pPr>
            <a:endParaRPr lang="en-US"/>
          </a:p>
        </c:txPr>
        <c:crossAx val="97793536"/>
        <c:crosses val="autoZero"/>
        <c:auto val="1"/>
        <c:lblAlgn val="ctr"/>
        <c:lblOffset val="100"/>
      </c:catAx>
      <c:valAx>
        <c:axId val="97793536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968604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982403658159101"/>
          <c:y val="0.46351265043202161"/>
          <c:w val="0.13318112372995417"/>
          <c:h val="0.10550124495814957"/>
        </c:manualLayout>
      </c:layout>
      <c:txPr>
        <a:bodyPr/>
        <a:lstStyle/>
        <a:p>
          <a:pPr>
            <a:defRPr>
              <a:latin typeface="+mj-lt"/>
            </a:defRPr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000" i="0" u="none">
                <a:latin typeface="+mj-lt"/>
              </a:defRPr>
            </a:pPr>
            <a:r>
              <a:rPr lang="en-US" sz="2000" i="0" u="none">
                <a:latin typeface="+mj-lt"/>
              </a:rPr>
              <a:t>150 Admin Users</a:t>
            </a:r>
          </a:p>
        </c:rich>
      </c:tx>
      <c:layout/>
    </c:title>
    <c:view3D>
      <c:depthPercent val="180"/>
      <c:rAngAx val="1"/>
    </c:view3D>
    <c:plotArea>
      <c:layout>
        <c:manualLayout>
          <c:layoutTarget val="inner"/>
          <c:xMode val="edge"/>
          <c:yMode val="edge"/>
          <c:x val="5.0123185076763617E-2"/>
          <c:y val="0.1038417463362947"/>
          <c:w val="0.8136192694366392"/>
          <c:h val="0.59706161099227528"/>
        </c:manualLayout>
      </c:layout>
      <c:bar3DChart>
        <c:barDir val="col"/>
        <c:grouping val="clustered"/>
        <c:ser>
          <c:idx val="0"/>
          <c:order val="0"/>
          <c:tx>
            <c:v>Avg. Page Time</c:v>
          </c:tx>
          <c:spPr>
            <a:solidFill>
              <a:srgbClr val="66CCFF"/>
            </a:solidFill>
          </c:spPr>
          <c:dLbls>
            <c:dLbl>
              <c:idx val="0"/>
              <c:layout>
                <c:manualLayout>
                  <c:x val="1.3568521031207654E-3"/>
                  <c:y val="-8.6476681256485739E-3"/>
                </c:manualLayout>
              </c:layout>
              <c:showVal val="1"/>
            </c:dLbl>
            <c:dLbl>
              <c:idx val="17"/>
              <c:layout>
                <c:manualLayout>
                  <c:x val="5.4274084124830537E-3"/>
                  <c:y val="-1.1668611435239225E-2"/>
                </c:manualLayout>
              </c:layout>
              <c:showVal val="1"/>
            </c:dLbl>
            <c:txPr>
              <a:bodyPr/>
              <a:lstStyle/>
              <a:p>
                <a:pPr>
                  <a:defRPr sz="700" b="1">
                    <a:solidFill>
                      <a:srgbClr val="66CCFF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Statistics!$D$5:$D$24</c:f>
              <c:strCache>
                <c:ptCount val="20"/>
                <c:pt idx="0">
                  <c:v>Students For Practical Exam</c:v>
                </c:pt>
                <c:pt idx="1">
                  <c:v>Students For Test Exam</c:v>
                </c:pt>
                <c:pt idx="2">
                  <c:v>Bonuses</c:v>
                </c:pt>
                <c:pt idx="3">
                  <c:v>Export Results</c:v>
                </c:pt>
                <c:pt idx="4">
                  <c:v>Helpers</c:v>
                </c:pt>
                <c:pt idx="5">
                  <c:v>Homework Evaluation</c:v>
                </c:pt>
                <c:pt idx="6">
                  <c:v>Homework Reactions</c:v>
                </c:pt>
                <c:pt idx="7">
                  <c:v>Homework Statistics</c:v>
                </c:pt>
                <c:pt idx="8">
                  <c:v>Practical Exam Evaluations</c:v>
                </c:pt>
                <c:pt idx="9">
                  <c:v>Practical Exam Files</c:v>
                </c:pt>
                <c:pt idx="10">
                  <c:v>Practical Exams</c:v>
                </c:pt>
                <c:pt idx="11">
                  <c:v>Students Records</c:v>
                </c:pt>
                <c:pt idx="12">
                  <c:v>Test Exams</c:v>
                </c:pt>
                <c:pt idx="13">
                  <c:v>Import Team Names</c:v>
                </c:pt>
                <c:pt idx="14">
                  <c:v>Import Teams</c:v>
                </c:pt>
                <c:pt idx="15">
                  <c:v>Teamwork All Evaluations</c:v>
                </c:pt>
                <c:pt idx="16">
                  <c:v>Teamwork Evaluations</c:v>
                </c:pt>
                <c:pt idx="17">
                  <c:v>Team Member Suggestions</c:v>
                </c:pt>
                <c:pt idx="18">
                  <c:v>Team Name Suggestions</c:v>
                </c:pt>
                <c:pt idx="19">
                  <c:v>Teamworks</c:v>
                </c:pt>
              </c:strCache>
            </c:strRef>
          </c:cat>
          <c:val>
            <c:numRef>
              <c:f>Statistics!$K$5:$K$24</c:f>
              <c:numCache>
                <c:formatCode>General</c:formatCode>
                <c:ptCount val="20"/>
                <c:pt idx="0">
                  <c:v>0.65</c:v>
                </c:pt>
                <c:pt idx="1">
                  <c:v>0.69</c:v>
                </c:pt>
                <c:pt idx="2" formatCode="0.00">
                  <c:v>17</c:v>
                </c:pt>
                <c:pt idx="3">
                  <c:v>10.1</c:v>
                </c:pt>
                <c:pt idx="4">
                  <c:v>0.91</c:v>
                </c:pt>
                <c:pt idx="5">
                  <c:v>3.2</c:v>
                </c:pt>
                <c:pt idx="7">
                  <c:v>0.45</c:v>
                </c:pt>
                <c:pt idx="9">
                  <c:v>1.52</c:v>
                </c:pt>
                <c:pt idx="10">
                  <c:v>0.43</c:v>
                </c:pt>
                <c:pt idx="11">
                  <c:v>16.059999999999999</c:v>
                </c:pt>
                <c:pt idx="12">
                  <c:v>0.68</c:v>
                </c:pt>
                <c:pt idx="17">
                  <c:v>4.54</c:v>
                </c:pt>
              </c:numCache>
            </c:numRef>
          </c:val>
        </c:ser>
        <c:ser>
          <c:idx val="1"/>
          <c:order val="1"/>
          <c:tx>
            <c:v>Avg. Response Time</c:v>
          </c:tx>
          <c:spPr>
            <a:solidFill>
              <a:srgbClr val="FF3300"/>
            </a:solidFill>
          </c:spPr>
          <c:dLbls>
            <c:dLbl>
              <c:idx val="0"/>
              <c:layout>
                <c:manualLayout>
                  <c:x val="8.1411126187245584E-3"/>
                  <c:y val="-8.7513947485730204E-3"/>
                </c:manualLayout>
              </c:layout>
              <c:showVal val="1"/>
            </c:dLbl>
            <c:dLbl>
              <c:idx val="1"/>
              <c:layout>
                <c:manualLayout>
                  <c:x val="8.1411126187245584E-3"/>
                  <c:y val="-1.451650683233874E-2"/>
                </c:manualLayout>
              </c:layout>
              <c:showVal val="1"/>
            </c:dLbl>
            <c:dLbl>
              <c:idx val="2"/>
              <c:layout>
                <c:manualLayout>
                  <c:x val="8.1411126187245584E-3"/>
                  <c:y val="-8.7513947485730204E-3"/>
                </c:manualLayout>
              </c:layout>
              <c:showVal val="1"/>
            </c:dLbl>
            <c:dLbl>
              <c:idx val="3"/>
              <c:layout>
                <c:manualLayout>
                  <c:x val="8.141005779976257E-3"/>
                  <c:y val="-8.7168948652371191E-3"/>
                </c:manualLayout>
              </c:layout>
              <c:showVal val="1"/>
            </c:dLbl>
            <c:dLbl>
              <c:idx val="4"/>
              <c:layout>
                <c:manualLayout>
                  <c:x val="6.7842605156038203E-3"/>
                  <c:y val="-8.7168948652371191E-3"/>
                </c:manualLayout>
              </c:layout>
              <c:showVal val="1"/>
            </c:dLbl>
            <c:dLbl>
              <c:idx val="5"/>
              <c:layout>
                <c:manualLayout>
                  <c:x val="8.1411126187245584E-3"/>
                  <c:y val="-1.1668677646708533E-2"/>
                </c:manualLayout>
              </c:layout>
              <c:showVal val="1"/>
            </c:dLbl>
            <c:dLbl>
              <c:idx val="6"/>
              <c:layout>
                <c:manualLayout>
                  <c:x val="8.1411126187245584E-3"/>
                  <c:y val="-8.751458576429472E-3"/>
                </c:manualLayout>
              </c:layout>
              <c:showVal val="1"/>
            </c:dLbl>
            <c:dLbl>
              <c:idx val="7"/>
              <c:layout>
                <c:manualLayout>
                  <c:x val="6.7842605156038256E-3"/>
                  <c:y val="-8.7514585764294339E-3"/>
                </c:manualLayout>
              </c:layout>
              <c:showVal val="1"/>
            </c:dLbl>
            <c:dLbl>
              <c:idx val="8"/>
              <c:layout>
                <c:manualLayout>
                  <c:x val="8.1411126187245584E-3"/>
                  <c:y val="-1.1633950790455885E-2"/>
                </c:manualLayout>
              </c:layout>
              <c:showVal val="1"/>
            </c:dLbl>
            <c:dLbl>
              <c:idx val="9"/>
              <c:layout>
                <c:manualLayout>
                  <c:x val="6.7842605156038256E-3"/>
                  <c:y val="-8.751458576429472E-3"/>
                </c:manualLayout>
              </c:layout>
              <c:showVal val="1"/>
            </c:dLbl>
            <c:dLbl>
              <c:idx val="10"/>
              <c:layout>
                <c:manualLayout>
                  <c:x val="8.1411126187245584E-3"/>
                  <c:y val="-1.1668611435239225E-2"/>
                </c:manualLayout>
              </c:layout>
              <c:showVal val="1"/>
            </c:dLbl>
            <c:dLbl>
              <c:idx val="11"/>
              <c:layout>
                <c:manualLayout>
                  <c:x val="6.7842605156038203E-3"/>
                  <c:y val="-5.799611967101651E-3"/>
                </c:manualLayout>
              </c:layout>
              <c:showVal val="1"/>
            </c:dLbl>
            <c:dLbl>
              <c:idx val="12"/>
              <c:layout>
                <c:manualLayout>
                  <c:x val="9.4979647218453207E-3"/>
                  <c:y val="-5.799611967101651E-3"/>
                </c:manualLayout>
              </c:layout>
              <c:showVal val="1"/>
            </c:dLbl>
            <c:dLbl>
              <c:idx val="13"/>
              <c:layout>
                <c:manualLayout>
                  <c:x val="9.4979647218453207E-3"/>
                  <c:y val="-8.6821680089845046E-3"/>
                </c:manualLayout>
              </c:layout>
              <c:showVal val="1"/>
            </c:dLbl>
            <c:dLbl>
              <c:idx val="14"/>
              <c:layout>
                <c:manualLayout>
                  <c:x val="6.7842605156038256E-3"/>
                  <c:y val="-8.7514585764294339E-3"/>
                </c:manualLayout>
              </c:layout>
              <c:showVal val="1"/>
            </c:dLbl>
            <c:dLbl>
              <c:idx val="15"/>
              <c:layout>
                <c:manualLayout>
                  <c:x val="8.1411126187245584E-3"/>
                  <c:y val="-2.9171528588098016E-3"/>
                </c:manualLayout>
              </c:layout>
              <c:showVal val="1"/>
            </c:dLbl>
            <c:dLbl>
              <c:idx val="16"/>
              <c:layout>
                <c:manualLayout>
                  <c:x val="8.1411126187245584E-3"/>
                  <c:y val="-8.7513947485730204E-3"/>
                </c:manualLayout>
              </c:layout>
              <c:showVal val="1"/>
            </c:dLbl>
            <c:dLbl>
              <c:idx val="17"/>
              <c:layout>
                <c:manualLayout>
                  <c:x val="8.1411126187246746E-3"/>
                  <c:y val="-1.1668611435239241E-2"/>
                </c:manualLayout>
              </c:layout>
              <c:showVal val="1"/>
            </c:dLbl>
            <c:dLbl>
              <c:idx val="18"/>
              <c:layout>
                <c:manualLayout>
                  <c:x val="8.1411126187245584E-3"/>
                  <c:y val="-5.8343057176196032E-3"/>
                </c:manualLayout>
              </c:layout>
              <c:showVal val="1"/>
            </c:dLbl>
            <c:dLbl>
              <c:idx val="19"/>
              <c:layout>
                <c:manualLayout>
                  <c:x val="8.1411126187245584E-3"/>
                  <c:y val="-5.8343388233542421E-3"/>
                </c:manualLayout>
              </c:layout>
              <c:showVal val="1"/>
            </c:dLbl>
            <c:txPr>
              <a:bodyPr/>
              <a:lstStyle/>
              <a:p>
                <a:pPr>
                  <a:defRPr sz="700" b="1">
                    <a:solidFill>
                      <a:srgbClr val="FF3300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Statistics!$D$5:$D$24</c:f>
              <c:strCache>
                <c:ptCount val="20"/>
                <c:pt idx="0">
                  <c:v>Students For Practical Exam</c:v>
                </c:pt>
                <c:pt idx="1">
                  <c:v>Students For Test Exam</c:v>
                </c:pt>
                <c:pt idx="2">
                  <c:v>Bonuses</c:v>
                </c:pt>
                <c:pt idx="3">
                  <c:v>Export Results</c:v>
                </c:pt>
                <c:pt idx="4">
                  <c:v>Helpers</c:v>
                </c:pt>
                <c:pt idx="5">
                  <c:v>Homework Evaluation</c:v>
                </c:pt>
                <c:pt idx="6">
                  <c:v>Homework Reactions</c:v>
                </c:pt>
                <c:pt idx="7">
                  <c:v>Homework Statistics</c:v>
                </c:pt>
                <c:pt idx="8">
                  <c:v>Practical Exam Evaluations</c:v>
                </c:pt>
                <c:pt idx="9">
                  <c:v>Practical Exam Files</c:v>
                </c:pt>
                <c:pt idx="10">
                  <c:v>Practical Exams</c:v>
                </c:pt>
                <c:pt idx="11">
                  <c:v>Students Records</c:v>
                </c:pt>
                <c:pt idx="12">
                  <c:v>Test Exams</c:v>
                </c:pt>
                <c:pt idx="13">
                  <c:v>Import Team Names</c:v>
                </c:pt>
                <c:pt idx="14">
                  <c:v>Import Teams</c:v>
                </c:pt>
                <c:pt idx="15">
                  <c:v>Teamwork All Evaluations</c:v>
                </c:pt>
                <c:pt idx="16">
                  <c:v>Teamwork Evaluations</c:v>
                </c:pt>
                <c:pt idx="17">
                  <c:v>Team Member Suggestions</c:v>
                </c:pt>
                <c:pt idx="18">
                  <c:v>Team Name Suggestions</c:v>
                </c:pt>
                <c:pt idx="19">
                  <c:v>Teamworks</c:v>
                </c:pt>
              </c:strCache>
            </c:strRef>
          </c:cat>
          <c:val>
            <c:numRef>
              <c:f>Statistics!$L$5:$L$24</c:f>
              <c:numCache>
                <c:formatCode>General</c:formatCode>
                <c:ptCount val="20"/>
                <c:pt idx="0">
                  <c:v>0.11</c:v>
                </c:pt>
                <c:pt idx="1">
                  <c:v>0.11</c:v>
                </c:pt>
                <c:pt idx="2" formatCode="0.00">
                  <c:v>2.25</c:v>
                </c:pt>
                <c:pt idx="3">
                  <c:v>1.61</c:v>
                </c:pt>
                <c:pt idx="4">
                  <c:v>0.24</c:v>
                </c:pt>
                <c:pt idx="5">
                  <c:v>0.67</c:v>
                </c:pt>
                <c:pt idx="7">
                  <c:v>0.11</c:v>
                </c:pt>
                <c:pt idx="9">
                  <c:v>0.34</c:v>
                </c:pt>
                <c:pt idx="10">
                  <c:v>7.0000000000000007E-2</c:v>
                </c:pt>
                <c:pt idx="11">
                  <c:v>1.93</c:v>
                </c:pt>
                <c:pt idx="12">
                  <c:v>0.13</c:v>
                </c:pt>
                <c:pt idx="17">
                  <c:v>1.79</c:v>
                </c:pt>
              </c:numCache>
            </c:numRef>
          </c:val>
        </c:ser>
        <c:gapWidth val="132"/>
        <c:shape val="box"/>
        <c:axId val="77108352"/>
        <c:axId val="77223040"/>
        <c:axId val="0"/>
      </c:bar3DChart>
      <c:catAx>
        <c:axId val="77108352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>
                <a:latin typeface="+mj-lt"/>
                <a:cs typeface="Arial" pitchFamily="34" charset="0"/>
              </a:defRPr>
            </a:pPr>
            <a:endParaRPr lang="en-US"/>
          </a:p>
        </c:txPr>
        <c:crossAx val="77223040"/>
        <c:crosses val="autoZero"/>
        <c:auto val="1"/>
        <c:lblAlgn val="ctr"/>
        <c:lblOffset val="100"/>
      </c:catAx>
      <c:valAx>
        <c:axId val="77223040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771083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982403658159168"/>
          <c:y val="0.46351265043202161"/>
          <c:w val="0.13318112372995417"/>
          <c:h val="0.10550124495814965"/>
        </c:manualLayout>
      </c:layout>
      <c:txPr>
        <a:bodyPr/>
        <a:lstStyle/>
        <a:p>
          <a:pPr>
            <a:defRPr>
              <a:latin typeface="+mj-lt"/>
            </a:defRPr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000" i="0">
                <a:latin typeface="+mj-lt"/>
              </a:defRPr>
            </a:pPr>
            <a:r>
              <a:rPr lang="en-US" sz="2000" i="0">
                <a:latin typeface="+mj-lt"/>
              </a:rPr>
              <a:t>40 </a:t>
            </a:r>
            <a:r>
              <a:rPr lang="en-US" sz="2000" b="1" i="0" u="none" strike="noStrike" baseline="0">
                <a:latin typeface="+mj-lt"/>
              </a:rPr>
              <a:t>Front-end </a:t>
            </a:r>
            <a:r>
              <a:rPr lang="en-US" sz="2000" i="0">
                <a:latin typeface="+mj-lt"/>
              </a:rPr>
              <a:t>Users</a:t>
            </a:r>
          </a:p>
        </c:rich>
      </c:tx>
      <c:layout/>
    </c:title>
    <c:view3D>
      <c:rotX val="20"/>
      <c:depthPercent val="180"/>
      <c:rAngAx val="1"/>
    </c:view3D>
    <c:plotArea>
      <c:layout>
        <c:manualLayout>
          <c:layoutTarget val="inner"/>
          <c:xMode val="edge"/>
          <c:yMode val="edge"/>
          <c:x val="5.283688928300518E-2"/>
          <c:y val="0.15961943804783854"/>
          <c:w val="0.81226241733351878"/>
          <c:h val="0.72338225189422056"/>
        </c:manualLayout>
      </c:layout>
      <c:bar3DChart>
        <c:barDir val="col"/>
        <c:grouping val="clustered"/>
        <c:ser>
          <c:idx val="0"/>
          <c:order val="0"/>
          <c:tx>
            <c:v>Avg. Page Time</c:v>
          </c:tx>
          <c:spPr>
            <a:solidFill>
              <a:schemeClr val="bg1">
                <a:lumMod val="85000"/>
              </a:schemeClr>
            </a:solidFill>
          </c:spPr>
          <c:dLbls>
            <c:dLbl>
              <c:idx val="0"/>
              <c:layout>
                <c:manualLayout>
                  <c:x val="5.4274084124830433E-3"/>
                  <c:y val="-1.7492293121378684E-2"/>
                </c:manualLayout>
              </c:layout>
              <c:showVal val="1"/>
            </c:dLbl>
            <c:dLbl>
              <c:idx val="1"/>
              <c:layout>
                <c:manualLayout>
                  <c:x val="4.0705563093622792E-3"/>
                  <c:y val="-2.9481132075471723E-2"/>
                </c:manualLayout>
              </c:layout>
              <c:showVal val="1"/>
            </c:dLbl>
            <c:dLbl>
              <c:idx val="2"/>
              <c:layout>
                <c:manualLayout>
                  <c:x val="0"/>
                  <c:y val="-1.7688679245283036E-2"/>
                </c:manualLayout>
              </c:layout>
              <c:showVal val="1"/>
            </c:dLbl>
            <c:dLbl>
              <c:idx val="3"/>
              <c:layout>
                <c:manualLayout>
                  <c:x val="0"/>
                  <c:y val="-2.6533018867924571E-2"/>
                </c:manualLayout>
              </c:layout>
              <c:showVal val="1"/>
            </c:dLbl>
            <c:dLbl>
              <c:idx val="4"/>
              <c:layout>
                <c:manualLayout>
                  <c:x val="4.0705563093622792E-3"/>
                  <c:y val="-2.9481132075471723E-2"/>
                </c:manualLayout>
              </c:layout>
              <c:showVal val="1"/>
            </c:dLbl>
            <c:dLbl>
              <c:idx val="5"/>
              <c:layout>
                <c:manualLayout>
                  <c:x val="2.7137042062415234E-3"/>
                  <c:y val="-2.3584905660377384E-2"/>
                </c:manualLayout>
              </c:layout>
              <c:showVal val="1"/>
            </c:dLbl>
            <c:dLbl>
              <c:idx val="6"/>
              <c:layout>
                <c:manualLayout>
                  <c:x val="0"/>
                  <c:y val="-2.6533018867924571E-2"/>
                </c:manualLayout>
              </c:layout>
              <c:showVal val="1"/>
            </c:dLbl>
            <c:dLbl>
              <c:idx val="7"/>
              <c:layout>
                <c:manualLayout>
                  <c:x val="0"/>
                  <c:y val="-2.6533018867924571E-2"/>
                </c:manualLayout>
              </c:layout>
              <c:showVal val="1"/>
            </c:dLbl>
            <c:dLbl>
              <c:idx val="8"/>
              <c:layout>
                <c:manualLayout>
                  <c:x val="0"/>
                  <c:y val="-2.0636792452830205E-2"/>
                </c:manualLayout>
              </c:layout>
              <c:showVal val="1"/>
            </c:dLbl>
            <c:dLbl>
              <c:idx val="17"/>
              <c:layout>
                <c:manualLayout>
                  <c:x val="5.4274084124830502E-3"/>
                  <c:y val="-1.1668611435239224E-2"/>
                </c:manualLayout>
              </c:layout>
              <c:showVal val="1"/>
            </c:dLbl>
            <c:txPr>
              <a:bodyPr/>
              <a:lstStyle/>
              <a:p>
                <a:pPr>
                  <a:defRPr sz="1200" b="1">
                    <a:solidFill>
                      <a:schemeClr val="bg1">
                        <a:lumMod val="65000"/>
                      </a:schemeClr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Statistics!$D$41:$D$48</c:f>
              <c:strCache>
                <c:ptCount val="8"/>
                <c:pt idx="0">
                  <c:v>Exam      Results</c:v>
                </c:pt>
                <c:pt idx="1">
                  <c:v>Exam      Signup</c:v>
                </c:pt>
                <c:pt idx="2">
                  <c:v>Exam      Upload</c:v>
                </c:pt>
                <c:pt idx="3">
                  <c:v>Homework Upload</c:v>
                </c:pt>
                <c:pt idx="4">
                  <c:v>Homework Grading</c:v>
                </c:pt>
                <c:pt idx="5">
                  <c:v>Homework Evaluation</c:v>
                </c:pt>
                <c:pt idx="6">
                  <c:v>Teammate Grading</c:v>
                </c:pt>
                <c:pt idx="7">
                  <c:v>Teamwork Signup</c:v>
                </c:pt>
              </c:strCache>
            </c:strRef>
          </c:cat>
          <c:val>
            <c:numRef>
              <c:f>Statistics!$E$41:$E$48</c:f>
              <c:numCache>
                <c:formatCode>General</c:formatCode>
                <c:ptCount val="8"/>
                <c:pt idx="0">
                  <c:v>0.49</c:v>
                </c:pt>
                <c:pt idx="2">
                  <c:v>0.49</c:v>
                </c:pt>
                <c:pt idx="3">
                  <c:v>3.02</c:v>
                </c:pt>
                <c:pt idx="5">
                  <c:v>0.21</c:v>
                </c:pt>
                <c:pt idx="6">
                  <c:v>0.27</c:v>
                </c:pt>
                <c:pt idx="7">
                  <c:v>0.74</c:v>
                </c:pt>
              </c:numCache>
            </c:numRef>
          </c:val>
        </c:ser>
        <c:ser>
          <c:idx val="1"/>
          <c:order val="1"/>
          <c:tx>
            <c:v>Avg. Response Time</c:v>
          </c:tx>
          <c:spPr>
            <a:solidFill>
              <a:srgbClr val="6BE82C"/>
            </a:solidFill>
          </c:spPr>
          <c:dLbls>
            <c:dLbl>
              <c:idx val="0"/>
              <c:layout>
                <c:manualLayout>
                  <c:x val="2.3066485753052902E-2"/>
                  <c:y val="-2.6440195340084498E-2"/>
                </c:manualLayout>
              </c:layout>
              <c:showVal val="1"/>
            </c:dLbl>
            <c:dLbl>
              <c:idx val="1"/>
              <c:layout>
                <c:manualLayout>
                  <c:x val="2.1709633649932156E-2"/>
                  <c:y val="-2.2133107631828245E-2"/>
                </c:manualLayout>
              </c:layout>
              <c:showVal val="1"/>
            </c:dLbl>
            <c:dLbl>
              <c:idx val="2"/>
              <c:layout>
                <c:manualLayout>
                  <c:x val="2.4423337856173698E-2"/>
                  <c:y val="-2.7520853385173634E-2"/>
                </c:manualLayout>
              </c:layout>
              <c:showVal val="1"/>
            </c:dLbl>
            <c:dLbl>
              <c:idx val="3"/>
              <c:layout>
                <c:manualLayout>
                  <c:x val="2.3066272075556372E-2"/>
                  <c:y val="-2.6405616820514656E-2"/>
                </c:manualLayout>
              </c:layout>
              <c:showVal val="1"/>
            </c:dLbl>
            <c:dLbl>
              <c:idx val="4"/>
              <c:layout>
                <c:manualLayout>
                  <c:x val="2.1709633649932156E-2"/>
                  <c:y val="-3.1368110229975717E-2"/>
                </c:manualLayout>
              </c:layout>
              <c:showVal val="1"/>
            </c:dLbl>
            <c:dLbl>
              <c:idx val="5"/>
              <c:layout>
                <c:manualLayout>
                  <c:x val="2.4423337856173698E-2"/>
                  <c:y val="-2.7343043658394694E-2"/>
                </c:manualLayout>
              </c:layout>
              <c:showVal val="1"/>
            </c:dLbl>
            <c:dLbl>
              <c:idx val="6"/>
              <c:layout>
                <c:manualLayout>
                  <c:x val="2.0352781546811392E-2"/>
                  <c:y val="-2.6440195340084498E-2"/>
                </c:manualLayout>
              </c:layout>
              <c:showVal val="1"/>
            </c:dLbl>
            <c:dLbl>
              <c:idx val="7"/>
              <c:layout>
                <c:manualLayout>
                  <c:x val="2.4423337856173798E-2"/>
                  <c:y val="-2.6440353957146757E-2"/>
                </c:manualLayout>
              </c:layout>
              <c:showVal val="1"/>
            </c:dLbl>
            <c:dLbl>
              <c:idx val="8"/>
              <c:layout>
                <c:manualLayout>
                  <c:x val="2.3066378914304748E-2"/>
                  <c:y val="-2.6374527876314235E-2"/>
                </c:manualLayout>
              </c:layout>
              <c:showVal val="1"/>
            </c:dLbl>
            <c:dLbl>
              <c:idx val="9"/>
              <c:layout>
                <c:manualLayout>
                  <c:x val="6.7842605156038151E-3"/>
                  <c:y val="-8.7514585764294581E-3"/>
                </c:manualLayout>
              </c:layout>
              <c:showVal val="1"/>
            </c:dLbl>
            <c:dLbl>
              <c:idx val="10"/>
              <c:layout>
                <c:manualLayout>
                  <c:x val="8.1411126187245584E-3"/>
                  <c:y val="-1.1668611435239224E-2"/>
                </c:manualLayout>
              </c:layout>
              <c:showVal val="1"/>
            </c:dLbl>
            <c:dLbl>
              <c:idx val="11"/>
              <c:layout>
                <c:manualLayout>
                  <c:x val="6.7842605156038108E-3"/>
                  <c:y val="-5.7996119671016458E-3"/>
                </c:manualLayout>
              </c:layout>
              <c:showVal val="1"/>
            </c:dLbl>
            <c:dLbl>
              <c:idx val="12"/>
              <c:layout>
                <c:manualLayout>
                  <c:x val="9.4979647218453207E-3"/>
                  <c:y val="-5.7996119671016458E-3"/>
                </c:manualLayout>
              </c:layout>
              <c:showVal val="1"/>
            </c:dLbl>
            <c:dLbl>
              <c:idx val="13"/>
              <c:layout>
                <c:manualLayout>
                  <c:x val="9.4979647218453207E-3"/>
                  <c:y val="-8.6821680089845046E-3"/>
                </c:manualLayout>
              </c:layout>
              <c:showVal val="1"/>
            </c:dLbl>
            <c:dLbl>
              <c:idx val="14"/>
              <c:layout>
                <c:manualLayout>
                  <c:x val="6.7842605156038151E-3"/>
                  <c:y val="-8.7514585764294217E-3"/>
                </c:manualLayout>
              </c:layout>
              <c:showVal val="1"/>
            </c:dLbl>
            <c:dLbl>
              <c:idx val="15"/>
              <c:layout>
                <c:manualLayout>
                  <c:x val="8.1411126187245584E-3"/>
                  <c:y val="-2.9171528588098016E-3"/>
                </c:manualLayout>
              </c:layout>
              <c:showVal val="1"/>
            </c:dLbl>
            <c:dLbl>
              <c:idx val="16"/>
              <c:layout>
                <c:manualLayout>
                  <c:x val="8.1411126187245584E-3"/>
                  <c:y val="-8.7513947485730204E-3"/>
                </c:manualLayout>
              </c:layout>
              <c:showVal val="1"/>
            </c:dLbl>
            <c:dLbl>
              <c:idx val="17"/>
              <c:layout>
                <c:manualLayout>
                  <c:x val="8.1411126187246746E-3"/>
                  <c:y val="-1.1668611435239241E-2"/>
                </c:manualLayout>
              </c:layout>
              <c:showVal val="1"/>
            </c:dLbl>
            <c:dLbl>
              <c:idx val="18"/>
              <c:layout>
                <c:manualLayout>
                  <c:x val="8.1411126187245584E-3"/>
                  <c:y val="-5.8343057176196032E-3"/>
                </c:manualLayout>
              </c:layout>
              <c:showVal val="1"/>
            </c:dLbl>
            <c:dLbl>
              <c:idx val="19"/>
              <c:layout>
                <c:manualLayout>
                  <c:x val="8.1411126187245584E-3"/>
                  <c:y val="-5.8343388233542421E-3"/>
                </c:manualLayout>
              </c:layout>
              <c:showVal val="1"/>
            </c:dLbl>
            <c:txPr>
              <a:bodyPr/>
              <a:lstStyle/>
              <a:p>
                <a:pPr>
                  <a:defRPr sz="1200" b="1">
                    <a:solidFill>
                      <a:srgbClr val="6BE82C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Statistics!$D$41:$D$48</c:f>
              <c:strCache>
                <c:ptCount val="8"/>
                <c:pt idx="0">
                  <c:v>Exam      Results</c:v>
                </c:pt>
                <c:pt idx="1">
                  <c:v>Exam      Signup</c:v>
                </c:pt>
                <c:pt idx="2">
                  <c:v>Exam      Upload</c:v>
                </c:pt>
                <c:pt idx="3">
                  <c:v>Homework Upload</c:v>
                </c:pt>
                <c:pt idx="4">
                  <c:v>Homework Grading</c:v>
                </c:pt>
                <c:pt idx="5">
                  <c:v>Homework Evaluation</c:v>
                </c:pt>
                <c:pt idx="6">
                  <c:v>Teammate Grading</c:v>
                </c:pt>
                <c:pt idx="7">
                  <c:v>Teamwork Signup</c:v>
                </c:pt>
              </c:strCache>
            </c:strRef>
          </c:cat>
          <c:val>
            <c:numRef>
              <c:f>Statistics!$F$41:$F$48</c:f>
              <c:numCache>
                <c:formatCode>General</c:formatCode>
                <c:ptCount val="8"/>
                <c:pt idx="0">
                  <c:v>0.11</c:v>
                </c:pt>
                <c:pt idx="2">
                  <c:v>0.11</c:v>
                </c:pt>
                <c:pt idx="3">
                  <c:v>0.44</c:v>
                </c:pt>
                <c:pt idx="5">
                  <c:v>0.05</c:v>
                </c:pt>
                <c:pt idx="6">
                  <c:v>7.0000000000000007E-2</c:v>
                </c:pt>
                <c:pt idx="7">
                  <c:v>0.13</c:v>
                </c:pt>
              </c:numCache>
            </c:numRef>
          </c:val>
        </c:ser>
        <c:gapWidth val="132"/>
        <c:shape val="box"/>
        <c:axId val="112647552"/>
        <c:axId val="112768896"/>
        <c:axId val="0"/>
      </c:bar3DChart>
      <c:catAx>
        <c:axId val="112647552"/>
        <c:scaling>
          <c:orientation val="minMax"/>
        </c:scaling>
        <c:axPos val="b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112768896"/>
        <c:crosses val="autoZero"/>
        <c:auto val="1"/>
        <c:lblAlgn val="ctr"/>
        <c:lblOffset val="100"/>
      </c:catAx>
      <c:valAx>
        <c:axId val="112768896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50800" dir="5400000" algn="ctr" rotWithShape="0">
                <a:srgbClr val="000000">
                  <a:alpha val="88000"/>
                </a:srgbClr>
              </a:outerShdw>
            </a:effectLst>
          </c:spPr>
        </c:majorGridlines>
        <c:numFmt formatCode="General" sourceLinked="1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112647552"/>
        <c:crosses val="autoZero"/>
        <c:crossBetween val="between"/>
      </c:valAx>
      <c:spPr>
        <a:scene3d>
          <a:camera prst="orthographicFront"/>
          <a:lightRig rig="threePt" dir="t"/>
        </a:scene3d>
        <a:sp3d prstMaterial="legacyWireframe"/>
      </c:spPr>
    </c:plotArea>
    <c:legend>
      <c:legendPos val="r"/>
      <c:layout>
        <c:manualLayout>
          <c:xMode val="edge"/>
          <c:yMode val="edge"/>
          <c:x val="0.85982403658159035"/>
          <c:y val="0.44662606583822906"/>
          <c:w val="0.1385725274842679"/>
          <c:h val="9.1324273770714698E-2"/>
        </c:manualLayout>
      </c:layout>
      <c:txPr>
        <a:bodyPr/>
        <a:lstStyle/>
        <a:p>
          <a:pPr>
            <a:defRPr>
              <a:latin typeface="+mj-lt"/>
            </a:defRPr>
          </a:pPr>
          <a:endParaRPr lang="en-US"/>
        </a:p>
      </c:txPr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000" i="0">
                <a:latin typeface="+mj-lt"/>
              </a:defRPr>
            </a:pPr>
            <a:r>
              <a:rPr lang="en-US" sz="2000" i="0">
                <a:latin typeface="+mj-lt"/>
              </a:rPr>
              <a:t>120 </a:t>
            </a:r>
            <a:r>
              <a:rPr lang="en-US" sz="2000" b="1" i="0" u="none" strike="noStrike" baseline="0">
                <a:latin typeface="+mj-lt"/>
              </a:rPr>
              <a:t>Front-end </a:t>
            </a:r>
            <a:r>
              <a:rPr lang="en-US" sz="2000" i="0">
                <a:latin typeface="+mj-lt"/>
              </a:rPr>
              <a:t>Users</a:t>
            </a:r>
          </a:p>
        </c:rich>
      </c:tx>
      <c:layout/>
    </c:title>
    <c:view3D>
      <c:rotX val="20"/>
      <c:depthPercent val="180"/>
      <c:rAngAx val="1"/>
    </c:view3D>
    <c:plotArea>
      <c:layout>
        <c:manualLayout>
          <c:layoutTarget val="inner"/>
          <c:xMode val="edge"/>
          <c:yMode val="edge"/>
          <c:x val="5.2836889283005194E-2"/>
          <c:y val="0.15961943804783868"/>
          <c:w val="0.812262417333519"/>
          <c:h val="0.72338225189422056"/>
        </c:manualLayout>
      </c:layout>
      <c:bar3DChart>
        <c:barDir val="col"/>
        <c:grouping val="clustered"/>
        <c:ser>
          <c:idx val="0"/>
          <c:order val="0"/>
          <c:tx>
            <c:v>Avg. Page Time</c:v>
          </c:tx>
          <c:spPr>
            <a:solidFill>
              <a:schemeClr val="bg1">
                <a:lumMod val="85000"/>
              </a:schemeClr>
            </a:solidFill>
          </c:spPr>
          <c:dLbls>
            <c:dLbl>
              <c:idx val="0"/>
              <c:layout>
                <c:manualLayout>
                  <c:x val="5.4274084124830459E-3"/>
                  <c:y val="-1.7492293121378677E-2"/>
                </c:manualLayout>
              </c:layout>
              <c:showVal val="1"/>
            </c:dLbl>
            <c:dLbl>
              <c:idx val="1"/>
              <c:layout>
                <c:manualLayout>
                  <c:x val="4.0705563093622792E-3"/>
                  <c:y val="-2.9481132075471751E-2"/>
                </c:manualLayout>
              </c:layout>
              <c:showVal val="1"/>
            </c:dLbl>
            <c:dLbl>
              <c:idx val="2"/>
              <c:layout>
                <c:manualLayout>
                  <c:x val="0"/>
                  <c:y val="-1.7688679245283046E-2"/>
                </c:manualLayout>
              </c:layout>
              <c:showVal val="1"/>
            </c:dLbl>
            <c:dLbl>
              <c:idx val="3"/>
              <c:layout>
                <c:manualLayout>
                  <c:x val="0"/>
                  <c:y val="-2.6533018867924595E-2"/>
                </c:manualLayout>
              </c:layout>
              <c:showVal val="1"/>
            </c:dLbl>
            <c:dLbl>
              <c:idx val="4"/>
              <c:layout>
                <c:manualLayout>
                  <c:x val="4.0705563093622792E-3"/>
                  <c:y val="-2.9481132075471751E-2"/>
                </c:manualLayout>
              </c:layout>
              <c:showVal val="1"/>
            </c:dLbl>
            <c:dLbl>
              <c:idx val="5"/>
              <c:layout>
                <c:manualLayout>
                  <c:x val="2.713704206241526E-3"/>
                  <c:y val="-2.3584905660377395E-2"/>
                </c:manualLayout>
              </c:layout>
              <c:showVal val="1"/>
            </c:dLbl>
            <c:dLbl>
              <c:idx val="6"/>
              <c:layout>
                <c:manualLayout>
                  <c:x val="0"/>
                  <c:y val="-2.6533018867924595E-2"/>
                </c:manualLayout>
              </c:layout>
              <c:showVal val="1"/>
            </c:dLbl>
            <c:dLbl>
              <c:idx val="7"/>
              <c:layout>
                <c:manualLayout>
                  <c:x val="0"/>
                  <c:y val="-2.6533018867924595E-2"/>
                </c:manualLayout>
              </c:layout>
              <c:showVal val="1"/>
            </c:dLbl>
            <c:dLbl>
              <c:idx val="8"/>
              <c:layout>
                <c:manualLayout>
                  <c:x val="0"/>
                  <c:y val="-2.0636792452830212E-2"/>
                </c:manualLayout>
              </c:layout>
              <c:showVal val="1"/>
            </c:dLbl>
            <c:dLbl>
              <c:idx val="17"/>
              <c:layout>
                <c:manualLayout>
                  <c:x val="5.4274084124830519E-3"/>
                  <c:y val="-1.1668611435239225E-2"/>
                </c:manualLayout>
              </c:layout>
              <c:showVal val="1"/>
            </c:dLbl>
            <c:txPr>
              <a:bodyPr/>
              <a:lstStyle/>
              <a:p>
                <a:pPr>
                  <a:defRPr sz="1200" b="1">
                    <a:solidFill>
                      <a:schemeClr val="bg1">
                        <a:lumMod val="65000"/>
                      </a:schemeClr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Statistics!$D$41:$D$48</c:f>
              <c:strCache>
                <c:ptCount val="8"/>
                <c:pt idx="0">
                  <c:v>Exam      Results</c:v>
                </c:pt>
                <c:pt idx="1">
                  <c:v>Exam      Signup</c:v>
                </c:pt>
                <c:pt idx="2">
                  <c:v>Exam      Upload</c:v>
                </c:pt>
                <c:pt idx="3">
                  <c:v>Homework Upload</c:v>
                </c:pt>
                <c:pt idx="4">
                  <c:v>Homework Grading</c:v>
                </c:pt>
                <c:pt idx="5">
                  <c:v>Homework Evaluation</c:v>
                </c:pt>
                <c:pt idx="6">
                  <c:v>Teammate Grading</c:v>
                </c:pt>
                <c:pt idx="7">
                  <c:v>Teamwork Signup</c:v>
                </c:pt>
              </c:strCache>
            </c:strRef>
          </c:cat>
          <c:val>
            <c:numRef>
              <c:f>Statistics!$G$41:$G$48</c:f>
              <c:numCache>
                <c:formatCode>General</c:formatCode>
                <c:ptCount val="8"/>
                <c:pt idx="0" formatCode="0.00">
                  <c:v>16.2</c:v>
                </c:pt>
                <c:pt idx="2">
                  <c:v>4.4000000000000004</c:v>
                </c:pt>
                <c:pt idx="5">
                  <c:v>1.38</c:v>
                </c:pt>
                <c:pt idx="7">
                  <c:v>11.73</c:v>
                </c:pt>
              </c:numCache>
            </c:numRef>
          </c:val>
        </c:ser>
        <c:ser>
          <c:idx val="1"/>
          <c:order val="1"/>
          <c:tx>
            <c:v>Avg. Response Time</c:v>
          </c:tx>
          <c:spPr>
            <a:solidFill>
              <a:srgbClr val="6BE82C"/>
            </a:solidFill>
          </c:spPr>
          <c:dLbls>
            <c:dLbl>
              <c:idx val="0"/>
              <c:layout>
                <c:manualLayout>
                  <c:x val="2.3066485753052885E-2"/>
                  <c:y val="-2.6440195340084498E-2"/>
                </c:manualLayout>
              </c:layout>
              <c:showVal val="1"/>
            </c:dLbl>
            <c:dLbl>
              <c:idx val="1"/>
              <c:layout>
                <c:manualLayout>
                  <c:x val="2.1709633649932156E-2"/>
                  <c:y val="-2.2133107631828255E-2"/>
                </c:manualLayout>
              </c:layout>
              <c:showVal val="1"/>
            </c:dLbl>
            <c:dLbl>
              <c:idx val="2"/>
              <c:layout>
                <c:manualLayout>
                  <c:x val="2.4423337856173715E-2"/>
                  <c:y val="-2.7520853385173644E-2"/>
                </c:manualLayout>
              </c:layout>
              <c:showVal val="1"/>
            </c:dLbl>
            <c:dLbl>
              <c:idx val="3"/>
              <c:layout>
                <c:manualLayout>
                  <c:x val="2.3066272075556379E-2"/>
                  <c:y val="-2.6405616820514677E-2"/>
                </c:manualLayout>
              </c:layout>
              <c:showVal val="1"/>
            </c:dLbl>
            <c:dLbl>
              <c:idx val="4"/>
              <c:layout>
                <c:manualLayout>
                  <c:x val="2.1709633649932156E-2"/>
                  <c:y val="-3.1368110229975731E-2"/>
                </c:manualLayout>
              </c:layout>
              <c:showVal val="1"/>
            </c:dLbl>
            <c:dLbl>
              <c:idx val="5"/>
              <c:layout>
                <c:manualLayout>
                  <c:x val="2.4423337856173715E-2"/>
                  <c:y val="-2.7343043658394708E-2"/>
                </c:manualLayout>
              </c:layout>
              <c:showVal val="1"/>
            </c:dLbl>
            <c:dLbl>
              <c:idx val="6"/>
              <c:layout>
                <c:manualLayout>
                  <c:x val="2.0352781546811388E-2"/>
                  <c:y val="-2.6440195340084498E-2"/>
                </c:manualLayout>
              </c:layout>
              <c:showVal val="1"/>
            </c:dLbl>
            <c:dLbl>
              <c:idx val="7"/>
              <c:layout>
                <c:manualLayout>
                  <c:x val="2.4423337856173816E-2"/>
                  <c:y val="-2.6440353957146764E-2"/>
                </c:manualLayout>
              </c:layout>
              <c:showVal val="1"/>
            </c:dLbl>
            <c:dLbl>
              <c:idx val="8"/>
              <c:layout>
                <c:manualLayout>
                  <c:x val="2.3066378914304752E-2"/>
                  <c:y val="-2.6374527876314245E-2"/>
                </c:manualLayout>
              </c:layout>
              <c:showVal val="1"/>
            </c:dLbl>
            <c:dLbl>
              <c:idx val="9"/>
              <c:layout>
                <c:manualLayout>
                  <c:x val="6.7842605156038203E-3"/>
                  <c:y val="-8.7514585764294651E-3"/>
                </c:manualLayout>
              </c:layout>
              <c:showVal val="1"/>
            </c:dLbl>
            <c:dLbl>
              <c:idx val="10"/>
              <c:layout>
                <c:manualLayout>
                  <c:x val="8.1411126187245584E-3"/>
                  <c:y val="-1.1668611435239225E-2"/>
                </c:manualLayout>
              </c:layout>
              <c:showVal val="1"/>
            </c:dLbl>
            <c:dLbl>
              <c:idx val="11"/>
              <c:layout>
                <c:manualLayout>
                  <c:x val="6.7842605156038151E-3"/>
                  <c:y val="-5.7996119671016493E-3"/>
                </c:manualLayout>
              </c:layout>
              <c:showVal val="1"/>
            </c:dLbl>
            <c:dLbl>
              <c:idx val="12"/>
              <c:layout>
                <c:manualLayout>
                  <c:x val="9.4979647218453207E-3"/>
                  <c:y val="-5.7996119671016493E-3"/>
                </c:manualLayout>
              </c:layout>
              <c:showVal val="1"/>
            </c:dLbl>
            <c:dLbl>
              <c:idx val="13"/>
              <c:layout>
                <c:manualLayout>
                  <c:x val="9.4979647218453207E-3"/>
                  <c:y val="-8.6821680089845046E-3"/>
                </c:manualLayout>
              </c:layout>
              <c:showVal val="1"/>
            </c:dLbl>
            <c:dLbl>
              <c:idx val="14"/>
              <c:layout>
                <c:manualLayout>
                  <c:x val="6.7842605156038203E-3"/>
                  <c:y val="-8.7514585764294269E-3"/>
                </c:manualLayout>
              </c:layout>
              <c:showVal val="1"/>
            </c:dLbl>
            <c:dLbl>
              <c:idx val="15"/>
              <c:layout>
                <c:manualLayout>
                  <c:x val="8.1411126187245584E-3"/>
                  <c:y val="-2.9171528588098016E-3"/>
                </c:manualLayout>
              </c:layout>
              <c:showVal val="1"/>
            </c:dLbl>
            <c:dLbl>
              <c:idx val="16"/>
              <c:layout>
                <c:manualLayout>
                  <c:x val="8.1411126187245584E-3"/>
                  <c:y val="-8.7513947485730204E-3"/>
                </c:manualLayout>
              </c:layout>
              <c:showVal val="1"/>
            </c:dLbl>
            <c:dLbl>
              <c:idx val="17"/>
              <c:layout>
                <c:manualLayout>
                  <c:x val="8.1411126187246746E-3"/>
                  <c:y val="-1.1668611435239241E-2"/>
                </c:manualLayout>
              </c:layout>
              <c:showVal val="1"/>
            </c:dLbl>
            <c:dLbl>
              <c:idx val="18"/>
              <c:layout>
                <c:manualLayout>
                  <c:x val="8.1411126187245584E-3"/>
                  <c:y val="-5.8343057176196032E-3"/>
                </c:manualLayout>
              </c:layout>
              <c:showVal val="1"/>
            </c:dLbl>
            <c:dLbl>
              <c:idx val="19"/>
              <c:layout>
                <c:manualLayout>
                  <c:x val="8.1411126187245584E-3"/>
                  <c:y val="-5.8343388233542421E-3"/>
                </c:manualLayout>
              </c:layout>
              <c:showVal val="1"/>
            </c:dLbl>
            <c:txPr>
              <a:bodyPr/>
              <a:lstStyle/>
              <a:p>
                <a:pPr>
                  <a:defRPr sz="1200" b="1">
                    <a:solidFill>
                      <a:srgbClr val="6BE82C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Statistics!$D$41:$D$48</c:f>
              <c:strCache>
                <c:ptCount val="8"/>
                <c:pt idx="0">
                  <c:v>Exam      Results</c:v>
                </c:pt>
                <c:pt idx="1">
                  <c:v>Exam      Signup</c:v>
                </c:pt>
                <c:pt idx="2">
                  <c:v>Exam      Upload</c:v>
                </c:pt>
                <c:pt idx="3">
                  <c:v>Homework Upload</c:v>
                </c:pt>
                <c:pt idx="4">
                  <c:v>Homework Grading</c:v>
                </c:pt>
                <c:pt idx="5">
                  <c:v>Homework Evaluation</c:v>
                </c:pt>
                <c:pt idx="6">
                  <c:v>Teammate Grading</c:v>
                </c:pt>
                <c:pt idx="7">
                  <c:v>Teamwork Signup</c:v>
                </c:pt>
              </c:strCache>
            </c:strRef>
          </c:cat>
          <c:val>
            <c:numRef>
              <c:f>Statistics!$H$41:$H$48</c:f>
              <c:numCache>
                <c:formatCode>General</c:formatCode>
                <c:ptCount val="8"/>
                <c:pt idx="0" formatCode="0.00">
                  <c:v>2.5499999999999998</c:v>
                </c:pt>
                <c:pt idx="2">
                  <c:v>0.96</c:v>
                </c:pt>
                <c:pt idx="5">
                  <c:v>0.27</c:v>
                </c:pt>
                <c:pt idx="7">
                  <c:v>2.3199999999999998</c:v>
                </c:pt>
              </c:numCache>
            </c:numRef>
          </c:val>
        </c:ser>
        <c:gapWidth val="132"/>
        <c:shape val="box"/>
        <c:axId val="119186560"/>
        <c:axId val="119188096"/>
        <c:axId val="0"/>
      </c:bar3DChart>
      <c:catAx>
        <c:axId val="119186560"/>
        <c:scaling>
          <c:orientation val="minMax"/>
        </c:scaling>
        <c:axPos val="b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119188096"/>
        <c:crosses val="autoZero"/>
        <c:auto val="1"/>
        <c:lblAlgn val="ctr"/>
        <c:lblOffset val="100"/>
      </c:catAx>
      <c:valAx>
        <c:axId val="119188096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50800" dir="5400000" algn="ctr" rotWithShape="0">
                <a:srgbClr val="000000">
                  <a:alpha val="88000"/>
                </a:srgbClr>
              </a:outerShdw>
            </a:effectLst>
          </c:spPr>
        </c:majorGridlines>
        <c:numFmt formatCode="0.00" sourceLinked="1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119186560"/>
        <c:crosses val="autoZero"/>
        <c:crossBetween val="between"/>
      </c:valAx>
      <c:spPr>
        <a:scene3d>
          <a:camera prst="orthographicFront"/>
          <a:lightRig rig="threePt" dir="t"/>
        </a:scene3d>
        <a:sp3d prstMaterial="legacyWireframe"/>
      </c:spPr>
    </c:plotArea>
    <c:legend>
      <c:legendPos val="r"/>
      <c:layout>
        <c:manualLayout>
          <c:xMode val="edge"/>
          <c:yMode val="edge"/>
          <c:x val="0.85982403658159101"/>
          <c:y val="0.44662606583822917"/>
          <c:w val="0.13857252748426788"/>
          <c:h val="9.1324273770714698E-2"/>
        </c:manualLayout>
      </c:layout>
      <c:txPr>
        <a:bodyPr/>
        <a:lstStyle/>
        <a:p>
          <a:pPr>
            <a:defRPr>
              <a:latin typeface="+mj-lt"/>
            </a:defRPr>
          </a:pPr>
          <a:endParaRPr lang="en-US"/>
        </a:p>
      </c:txPr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000" i="0">
                <a:latin typeface="+mj-lt"/>
              </a:defRPr>
            </a:pPr>
            <a:r>
              <a:rPr lang="en-US" sz="2000" i="0">
                <a:latin typeface="+mj-lt"/>
              </a:rPr>
              <a:t>200 </a:t>
            </a:r>
            <a:r>
              <a:rPr lang="en-US" sz="2000" b="1" i="0" u="none" strike="noStrike" baseline="0">
                <a:latin typeface="+mj-lt"/>
              </a:rPr>
              <a:t>Front-end </a:t>
            </a:r>
            <a:r>
              <a:rPr lang="en-US" sz="2000" i="0">
                <a:latin typeface="+mj-lt"/>
              </a:rPr>
              <a:t>Users</a:t>
            </a:r>
          </a:p>
        </c:rich>
      </c:tx>
      <c:layout/>
    </c:title>
    <c:view3D>
      <c:rotX val="20"/>
      <c:depthPercent val="180"/>
      <c:rAngAx val="1"/>
    </c:view3D>
    <c:plotArea>
      <c:layout>
        <c:manualLayout>
          <c:layoutTarget val="inner"/>
          <c:xMode val="edge"/>
          <c:yMode val="edge"/>
          <c:x val="5.2836889283005194E-2"/>
          <c:y val="0.15961943804783882"/>
          <c:w val="0.81226241733351923"/>
          <c:h val="0.72338225189422056"/>
        </c:manualLayout>
      </c:layout>
      <c:bar3DChart>
        <c:barDir val="col"/>
        <c:grouping val="clustered"/>
        <c:ser>
          <c:idx val="0"/>
          <c:order val="0"/>
          <c:tx>
            <c:v>Avg. Page Time</c:v>
          </c:tx>
          <c:spPr>
            <a:solidFill>
              <a:schemeClr val="bg1">
                <a:lumMod val="85000"/>
              </a:schemeClr>
            </a:solidFill>
          </c:spPr>
          <c:dLbls>
            <c:dLbl>
              <c:idx val="0"/>
              <c:layout>
                <c:manualLayout>
                  <c:x val="5.4274084124830493E-3"/>
                  <c:y val="-1.7492293121378674E-2"/>
                </c:manualLayout>
              </c:layout>
              <c:showVal val="1"/>
            </c:dLbl>
            <c:dLbl>
              <c:idx val="1"/>
              <c:layout>
                <c:manualLayout>
                  <c:x val="4.0705563093622792E-3"/>
                  <c:y val="-2.9481132075471775E-2"/>
                </c:manualLayout>
              </c:layout>
              <c:showVal val="1"/>
            </c:dLbl>
            <c:dLbl>
              <c:idx val="2"/>
              <c:layout>
                <c:manualLayout>
                  <c:x val="0"/>
                  <c:y val="-1.768867924528306E-2"/>
                </c:manualLayout>
              </c:layout>
              <c:showVal val="1"/>
            </c:dLbl>
            <c:dLbl>
              <c:idx val="3"/>
              <c:layout>
                <c:manualLayout>
                  <c:x val="0"/>
                  <c:y val="-2.6533018867924616E-2"/>
                </c:manualLayout>
              </c:layout>
              <c:showVal val="1"/>
            </c:dLbl>
            <c:dLbl>
              <c:idx val="4"/>
              <c:layout>
                <c:manualLayout>
                  <c:x val="4.0705563093622792E-3"/>
                  <c:y val="-2.9481132075471775E-2"/>
                </c:manualLayout>
              </c:layout>
              <c:showVal val="1"/>
            </c:dLbl>
            <c:dLbl>
              <c:idx val="5"/>
              <c:layout>
                <c:manualLayout>
                  <c:x val="2.7137042062415286E-3"/>
                  <c:y val="-2.3584905660377402E-2"/>
                </c:manualLayout>
              </c:layout>
              <c:showVal val="1"/>
            </c:dLbl>
            <c:dLbl>
              <c:idx val="6"/>
              <c:layout>
                <c:manualLayout>
                  <c:x val="0"/>
                  <c:y val="-2.6533018867924616E-2"/>
                </c:manualLayout>
              </c:layout>
              <c:showVal val="1"/>
            </c:dLbl>
            <c:dLbl>
              <c:idx val="7"/>
              <c:layout>
                <c:manualLayout>
                  <c:x val="0"/>
                  <c:y val="-2.6533018867924616E-2"/>
                </c:manualLayout>
              </c:layout>
              <c:showVal val="1"/>
            </c:dLbl>
            <c:dLbl>
              <c:idx val="8"/>
              <c:layout>
                <c:manualLayout>
                  <c:x val="0"/>
                  <c:y val="-2.0636792452830212E-2"/>
                </c:manualLayout>
              </c:layout>
              <c:showVal val="1"/>
            </c:dLbl>
            <c:dLbl>
              <c:idx val="17"/>
              <c:layout>
                <c:manualLayout>
                  <c:x val="5.4274084124830537E-3"/>
                  <c:y val="-1.1668611435239225E-2"/>
                </c:manualLayout>
              </c:layout>
              <c:showVal val="1"/>
            </c:dLbl>
            <c:txPr>
              <a:bodyPr/>
              <a:lstStyle/>
              <a:p>
                <a:pPr>
                  <a:defRPr sz="1200" b="1">
                    <a:solidFill>
                      <a:schemeClr val="bg1">
                        <a:lumMod val="65000"/>
                      </a:schemeClr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Statistics!$D$41:$D$48</c:f>
              <c:strCache>
                <c:ptCount val="8"/>
                <c:pt idx="0">
                  <c:v>Exam      Results</c:v>
                </c:pt>
                <c:pt idx="1">
                  <c:v>Exam      Signup</c:v>
                </c:pt>
                <c:pt idx="2">
                  <c:v>Exam      Upload</c:v>
                </c:pt>
                <c:pt idx="3">
                  <c:v>Homework Upload</c:v>
                </c:pt>
                <c:pt idx="4">
                  <c:v>Homework Grading</c:v>
                </c:pt>
                <c:pt idx="5">
                  <c:v>Homework Evaluation</c:v>
                </c:pt>
                <c:pt idx="6">
                  <c:v>Teammate Grading</c:v>
                </c:pt>
                <c:pt idx="7">
                  <c:v>Teamwork Signup</c:v>
                </c:pt>
              </c:strCache>
            </c:strRef>
          </c:cat>
          <c:val>
            <c:numRef>
              <c:f>Statistics!$I$41:$I$48</c:f>
              <c:numCache>
                <c:formatCode>General</c:formatCode>
                <c:ptCount val="8"/>
                <c:pt idx="0" formatCode="0.00">
                  <c:v>33.200000000000003</c:v>
                </c:pt>
                <c:pt idx="2">
                  <c:v>13.9</c:v>
                </c:pt>
                <c:pt idx="5">
                  <c:v>4.3899999999999997</c:v>
                </c:pt>
                <c:pt idx="6">
                  <c:v>5.82</c:v>
                </c:pt>
                <c:pt idx="7">
                  <c:v>15</c:v>
                </c:pt>
              </c:numCache>
            </c:numRef>
          </c:val>
        </c:ser>
        <c:ser>
          <c:idx val="1"/>
          <c:order val="1"/>
          <c:tx>
            <c:v>Avg. Response Time</c:v>
          </c:tx>
          <c:spPr>
            <a:solidFill>
              <a:srgbClr val="6BE82C"/>
            </a:solidFill>
          </c:spPr>
          <c:dLbls>
            <c:dLbl>
              <c:idx val="0"/>
              <c:layout>
                <c:manualLayout>
                  <c:x val="2.3066485753052871E-2"/>
                  <c:y val="-2.6440195340084498E-2"/>
                </c:manualLayout>
              </c:layout>
              <c:showVal val="1"/>
            </c:dLbl>
            <c:dLbl>
              <c:idx val="1"/>
              <c:layout>
                <c:manualLayout>
                  <c:x val="2.1709633649932156E-2"/>
                  <c:y val="-2.2133107631828262E-2"/>
                </c:manualLayout>
              </c:layout>
              <c:showVal val="1"/>
            </c:dLbl>
            <c:dLbl>
              <c:idx val="2"/>
              <c:layout>
                <c:manualLayout>
                  <c:x val="2.4423337856173736E-2"/>
                  <c:y val="-2.7520853385173651E-2"/>
                </c:manualLayout>
              </c:layout>
              <c:showVal val="1"/>
            </c:dLbl>
            <c:dLbl>
              <c:idx val="3"/>
              <c:layout>
                <c:manualLayout>
                  <c:x val="2.306627207555639E-2"/>
                  <c:y val="-2.6405616820514698E-2"/>
                </c:manualLayout>
              </c:layout>
              <c:showVal val="1"/>
            </c:dLbl>
            <c:dLbl>
              <c:idx val="4"/>
              <c:layout>
                <c:manualLayout>
                  <c:x val="2.1709633649932156E-2"/>
                  <c:y val="-3.1368110229975744E-2"/>
                </c:manualLayout>
              </c:layout>
              <c:showVal val="1"/>
            </c:dLbl>
            <c:dLbl>
              <c:idx val="5"/>
              <c:layout>
                <c:manualLayout>
                  <c:x val="2.4423337856173736E-2"/>
                  <c:y val="-2.7343043658394725E-2"/>
                </c:manualLayout>
              </c:layout>
              <c:showVal val="1"/>
            </c:dLbl>
            <c:dLbl>
              <c:idx val="6"/>
              <c:layout>
                <c:manualLayout>
                  <c:x val="2.0352781546811388E-2"/>
                  <c:y val="-2.6440195340084498E-2"/>
                </c:manualLayout>
              </c:layout>
              <c:showVal val="1"/>
            </c:dLbl>
            <c:dLbl>
              <c:idx val="7"/>
              <c:layout>
                <c:manualLayout>
                  <c:x val="2.4423337856173837E-2"/>
                  <c:y val="-2.6440353957146775E-2"/>
                </c:manualLayout>
              </c:layout>
              <c:showVal val="1"/>
            </c:dLbl>
            <c:dLbl>
              <c:idx val="8"/>
              <c:layout>
                <c:manualLayout>
                  <c:x val="2.3066378914304752E-2"/>
                  <c:y val="-2.6374527876314256E-2"/>
                </c:manualLayout>
              </c:layout>
              <c:showVal val="1"/>
            </c:dLbl>
            <c:dLbl>
              <c:idx val="9"/>
              <c:layout>
                <c:manualLayout>
                  <c:x val="6.7842605156038256E-3"/>
                  <c:y val="-8.751458576429472E-3"/>
                </c:manualLayout>
              </c:layout>
              <c:showVal val="1"/>
            </c:dLbl>
            <c:dLbl>
              <c:idx val="10"/>
              <c:layout>
                <c:manualLayout>
                  <c:x val="8.1411126187245584E-3"/>
                  <c:y val="-1.1668611435239225E-2"/>
                </c:manualLayout>
              </c:layout>
              <c:showVal val="1"/>
            </c:dLbl>
            <c:dLbl>
              <c:idx val="11"/>
              <c:layout>
                <c:manualLayout>
                  <c:x val="6.7842605156038203E-3"/>
                  <c:y val="-5.799611967101651E-3"/>
                </c:manualLayout>
              </c:layout>
              <c:showVal val="1"/>
            </c:dLbl>
            <c:dLbl>
              <c:idx val="12"/>
              <c:layout>
                <c:manualLayout>
                  <c:x val="9.4979647218453207E-3"/>
                  <c:y val="-5.799611967101651E-3"/>
                </c:manualLayout>
              </c:layout>
              <c:showVal val="1"/>
            </c:dLbl>
            <c:dLbl>
              <c:idx val="13"/>
              <c:layout>
                <c:manualLayout>
                  <c:x val="9.4979647218453207E-3"/>
                  <c:y val="-8.6821680089845046E-3"/>
                </c:manualLayout>
              </c:layout>
              <c:showVal val="1"/>
            </c:dLbl>
            <c:dLbl>
              <c:idx val="14"/>
              <c:layout>
                <c:manualLayout>
                  <c:x val="6.7842605156038256E-3"/>
                  <c:y val="-8.7514585764294339E-3"/>
                </c:manualLayout>
              </c:layout>
              <c:showVal val="1"/>
            </c:dLbl>
            <c:dLbl>
              <c:idx val="15"/>
              <c:layout>
                <c:manualLayout>
                  <c:x val="8.1411126187245584E-3"/>
                  <c:y val="-2.9171528588098016E-3"/>
                </c:manualLayout>
              </c:layout>
              <c:showVal val="1"/>
            </c:dLbl>
            <c:dLbl>
              <c:idx val="16"/>
              <c:layout>
                <c:manualLayout>
                  <c:x val="8.1411126187245584E-3"/>
                  <c:y val="-8.7513947485730204E-3"/>
                </c:manualLayout>
              </c:layout>
              <c:showVal val="1"/>
            </c:dLbl>
            <c:dLbl>
              <c:idx val="17"/>
              <c:layout>
                <c:manualLayout>
                  <c:x val="8.1411126187246746E-3"/>
                  <c:y val="-1.1668611435239241E-2"/>
                </c:manualLayout>
              </c:layout>
              <c:showVal val="1"/>
            </c:dLbl>
            <c:dLbl>
              <c:idx val="18"/>
              <c:layout>
                <c:manualLayout>
                  <c:x val="8.1411126187245584E-3"/>
                  <c:y val="-5.8343057176196032E-3"/>
                </c:manualLayout>
              </c:layout>
              <c:showVal val="1"/>
            </c:dLbl>
            <c:dLbl>
              <c:idx val="19"/>
              <c:layout>
                <c:manualLayout>
                  <c:x val="8.1411126187245584E-3"/>
                  <c:y val="-5.8343388233542421E-3"/>
                </c:manualLayout>
              </c:layout>
              <c:showVal val="1"/>
            </c:dLbl>
            <c:txPr>
              <a:bodyPr/>
              <a:lstStyle/>
              <a:p>
                <a:pPr>
                  <a:defRPr sz="1200" b="1">
                    <a:solidFill>
                      <a:srgbClr val="6BE82C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Statistics!$D$41:$D$48</c:f>
              <c:strCache>
                <c:ptCount val="8"/>
                <c:pt idx="0">
                  <c:v>Exam      Results</c:v>
                </c:pt>
                <c:pt idx="1">
                  <c:v>Exam      Signup</c:v>
                </c:pt>
                <c:pt idx="2">
                  <c:v>Exam      Upload</c:v>
                </c:pt>
                <c:pt idx="3">
                  <c:v>Homework Upload</c:v>
                </c:pt>
                <c:pt idx="4">
                  <c:v>Homework Grading</c:v>
                </c:pt>
                <c:pt idx="5">
                  <c:v>Homework Evaluation</c:v>
                </c:pt>
                <c:pt idx="6">
                  <c:v>Teammate Grading</c:v>
                </c:pt>
                <c:pt idx="7">
                  <c:v>Teamwork Signup</c:v>
                </c:pt>
              </c:strCache>
            </c:strRef>
          </c:cat>
          <c:val>
            <c:numRef>
              <c:f>Statistics!$J$41:$J$48</c:f>
              <c:numCache>
                <c:formatCode>General</c:formatCode>
                <c:ptCount val="8"/>
                <c:pt idx="0" formatCode="0.00">
                  <c:v>5.05</c:v>
                </c:pt>
                <c:pt idx="2">
                  <c:v>2.5499999999999998</c:v>
                </c:pt>
                <c:pt idx="5">
                  <c:v>0.71</c:v>
                </c:pt>
                <c:pt idx="6">
                  <c:v>1.69</c:v>
                </c:pt>
                <c:pt idx="7">
                  <c:v>2.52</c:v>
                </c:pt>
              </c:numCache>
            </c:numRef>
          </c:val>
        </c:ser>
        <c:gapWidth val="132"/>
        <c:shape val="box"/>
        <c:axId val="120781056"/>
        <c:axId val="120804096"/>
        <c:axId val="0"/>
      </c:bar3DChart>
      <c:catAx>
        <c:axId val="120781056"/>
        <c:scaling>
          <c:orientation val="minMax"/>
        </c:scaling>
        <c:axPos val="b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120804096"/>
        <c:crosses val="autoZero"/>
        <c:auto val="1"/>
        <c:lblAlgn val="ctr"/>
        <c:lblOffset val="100"/>
      </c:catAx>
      <c:valAx>
        <c:axId val="120804096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50800" dir="5400000" algn="ctr" rotWithShape="0">
                <a:srgbClr val="000000">
                  <a:alpha val="88000"/>
                </a:srgbClr>
              </a:outerShdw>
            </a:effectLst>
          </c:spPr>
        </c:majorGridlines>
        <c:numFmt formatCode="0.00" sourceLinked="1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120781056"/>
        <c:crosses val="autoZero"/>
        <c:crossBetween val="between"/>
      </c:valAx>
      <c:spPr>
        <a:scene3d>
          <a:camera prst="orthographicFront"/>
          <a:lightRig rig="threePt" dir="t"/>
        </a:scene3d>
        <a:sp3d prstMaterial="legacyWireframe"/>
      </c:spPr>
    </c:plotArea>
    <c:legend>
      <c:legendPos val="r"/>
      <c:layout>
        <c:manualLayout>
          <c:xMode val="edge"/>
          <c:yMode val="edge"/>
          <c:x val="0.85982403658159168"/>
          <c:y val="0.44662606583822928"/>
          <c:w val="0.13857252748426788"/>
          <c:h val="9.1324273770714698E-2"/>
        </c:manualLayout>
      </c:layout>
      <c:txPr>
        <a:bodyPr/>
        <a:lstStyle/>
        <a:p>
          <a:pPr>
            <a:defRPr>
              <a:latin typeface="+mj-lt"/>
            </a:defRPr>
          </a:pPr>
          <a:endParaRPr lang="en-US"/>
        </a:p>
      </c:txPr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000" i="0">
                <a:latin typeface="+mj-lt"/>
              </a:defRPr>
            </a:pPr>
            <a:r>
              <a:rPr lang="en-US" sz="2000" i="0">
                <a:latin typeface="+mj-lt"/>
              </a:rPr>
              <a:t>300 </a:t>
            </a:r>
            <a:r>
              <a:rPr lang="en-US" sz="2000" b="1" i="0" u="none" strike="noStrike" baseline="0">
                <a:latin typeface="+mj-lt"/>
              </a:rPr>
              <a:t>Front-end </a:t>
            </a:r>
            <a:r>
              <a:rPr lang="en-US" sz="2000" i="0">
                <a:latin typeface="+mj-lt"/>
              </a:rPr>
              <a:t>Users</a:t>
            </a:r>
          </a:p>
        </c:rich>
      </c:tx>
      <c:layout/>
    </c:title>
    <c:view3D>
      <c:rotX val="20"/>
      <c:depthPercent val="180"/>
      <c:rAngAx val="1"/>
    </c:view3D>
    <c:plotArea>
      <c:layout>
        <c:manualLayout>
          <c:layoutTarget val="inner"/>
          <c:xMode val="edge"/>
          <c:yMode val="edge"/>
          <c:x val="5.2836889283005194E-2"/>
          <c:y val="0.15961943804783882"/>
          <c:w val="0.81226241733351923"/>
          <c:h val="0.72338225189422056"/>
        </c:manualLayout>
      </c:layout>
      <c:bar3DChart>
        <c:barDir val="col"/>
        <c:grouping val="clustered"/>
        <c:ser>
          <c:idx val="0"/>
          <c:order val="0"/>
          <c:tx>
            <c:v>Avg. Page Time</c:v>
          </c:tx>
          <c:spPr>
            <a:solidFill>
              <a:schemeClr val="bg1">
                <a:lumMod val="85000"/>
              </a:schemeClr>
            </a:solidFill>
          </c:spPr>
          <c:dLbls>
            <c:dLbl>
              <c:idx val="0"/>
              <c:layout>
                <c:manualLayout>
                  <c:x val="5.4274084124830493E-3"/>
                  <c:y val="-1.7492293121378674E-2"/>
                </c:manualLayout>
              </c:layout>
              <c:showVal val="1"/>
            </c:dLbl>
            <c:dLbl>
              <c:idx val="1"/>
              <c:layout>
                <c:manualLayout>
                  <c:x val="4.0705563093622792E-3"/>
                  <c:y val="-2.9481132075471775E-2"/>
                </c:manualLayout>
              </c:layout>
              <c:showVal val="1"/>
            </c:dLbl>
            <c:dLbl>
              <c:idx val="2"/>
              <c:layout>
                <c:manualLayout>
                  <c:x val="0"/>
                  <c:y val="-1.768867924528306E-2"/>
                </c:manualLayout>
              </c:layout>
              <c:showVal val="1"/>
            </c:dLbl>
            <c:dLbl>
              <c:idx val="3"/>
              <c:layout>
                <c:manualLayout>
                  <c:x val="0"/>
                  <c:y val="-2.6533018867924616E-2"/>
                </c:manualLayout>
              </c:layout>
              <c:showVal val="1"/>
            </c:dLbl>
            <c:dLbl>
              <c:idx val="4"/>
              <c:layout>
                <c:manualLayout>
                  <c:x val="4.0705563093622792E-3"/>
                  <c:y val="-2.9481132075471775E-2"/>
                </c:manualLayout>
              </c:layout>
              <c:showVal val="1"/>
            </c:dLbl>
            <c:dLbl>
              <c:idx val="5"/>
              <c:layout>
                <c:manualLayout>
                  <c:x val="2.7137042062415286E-3"/>
                  <c:y val="-2.3584905660377402E-2"/>
                </c:manualLayout>
              </c:layout>
              <c:showVal val="1"/>
            </c:dLbl>
            <c:dLbl>
              <c:idx val="6"/>
              <c:layout>
                <c:manualLayout>
                  <c:x val="0"/>
                  <c:y val="-2.6533018867924616E-2"/>
                </c:manualLayout>
              </c:layout>
              <c:showVal val="1"/>
            </c:dLbl>
            <c:dLbl>
              <c:idx val="7"/>
              <c:layout>
                <c:manualLayout>
                  <c:x val="0"/>
                  <c:y val="-2.6533018867924616E-2"/>
                </c:manualLayout>
              </c:layout>
              <c:showVal val="1"/>
            </c:dLbl>
            <c:dLbl>
              <c:idx val="8"/>
              <c:layout>
                <c:manualLayout>
                  <c:x val="0"/>
                  <c:y val="-2.0636792452830212E-2"/>
                </c:manualLayout>
              </c:layout>
              <c:showVal val="1"/>
            </c:dLbl>
            <c:dLbl>
              <c:idx val="17"/>
              <c:layout>
                <c:manualLayout>
                  <c:x val="5.4274084124830537E-3"/>
                  <c:y val="-1.1668611435239225E-2"/>
                </c:manualLayout>
              </c:layout>
              <c:showVal val="1"/>
            </c:dLbl>
            <c:txPr>
              <a:bodyPr/>
              <a:lstStyle/>
              <a:p>
                <a:pPr>
                  <a:defRPr sz="1200" b="1">
                    <a:solidFill>
                      <a:schemeClr val="bg1">
                        <a:lumMod val="65000"/>
                      </a:schemeClr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Statistics!$D$41:$D$48</c:f>
              <c:strCache>
                <c:ptCount val="8"/>
                <c:pt idx="0">
                  <c:v>Exam      Results</c:v>
                </c:pt>
                <c:pt idx="1">
                  <c:v>Exam      Signup</c:v>
                </c:pt>
                <c:pt idx="2">
                  <c:v>Exam      Upload</c:v>
                </c:pt>
                <c:pt idx="3">
                  <c:v>Homework Upload</c:v>
                </c:pt>
                <c:pt idx="4">
                  <c:v>Homework Grading</c:v>
                </c:pt>
                <c:pt idx="5">
                  <c:v>Homework Evaluation</c:v>
                </c:pt>
                <c:pt idx="6">
                  <c:v>Teammate Grading</c:v>
                </c:pt>
                <c:pt idx="7">
                  <c:v>Teamwork Signup</c:v>
                </c:pt>
              </c:strCache>
            </c:strRef>
          </c:cat>
          <c:val>
            <c:numRef>
              <c:f>Statistics!$K$41:$K$48</c:f>
              <c:numCache>
                <c:formatCode>General</c:formatCode>
                <c:ptCount val="8"/>
                <c:pt idx="0" formatCode="0.00">
                  <c:v>99.8</c:v>
                </c:pt>
                <c:pt idx="2">
                  <c:v>14.7</c:v>
                </c:pt>
                <c:pt idx="3">
                  <c:v>10.1</c:v>
                </c:pt>
                <c:pt idx="5">
                  <c:v>7.06</c:v>
                </c:pt>
                <c:pt idx="6">
                  <c:v>8.52</c:v>
                </c:pt>
                <c:pt idx="7">
                  <c:v>24.7</c:v>
                </c:pt>
              </c:numCache>
            </c:numRef>
          </c:val>
        </c:ser>
        <c:ser>
          <c:idx val="1"/>
          <c:order val="1"/>
          <c:tx>
            <c:v>Avg. Response Time</c:v>
          </c:tx>
          <c:spPr>
            <a:solidFill>
              <a:srgbClr val="6BE82C"/>
            </a:solidFill>
          </c:spPr>
          <c:dLbls>
            <c:dLbl>
              <c:idx val="0"/>
              <c:layout>
                <c:manualLayout>
                  <c:x val="2.3066485753052871E-2"/>
                  <c:y val="-2.6440195340084498E-2"/>
                </c:manualLayout>
              </c:layout>
              <c:showVal val="1"/>
            </c:dLbl>
            <c:dLbl>
              <c:idx val="1"/>
              <c:layout>
                <c:manualLayout>
                  <c:x val="2.1709633649932156E-2"/>
                  <c:y val="-2.2133107631828262E-2"/>
                </c:manualLayout>
              </c:layout>
              <c:showVal val="1"/>
            </c:dLbl>
            <c:dLbl>
              <c:idx val="2"/>
              <c:layout>
                <c:manualLayout>
                  <c:x val="2.4423337856173736E-2"/>
                  <c:y val="-2.7520853385173651E-2"/>
                </c:manualLayout>
              </c:layout>
              <c:showVal val="1"/>
            </c:dLbl>
            <c:dLbl>
              <c:idx val="3"/>
              <c:layout>
                <c:manualLayout>
                  <c:x val="2.306627207555639E-2"/>
                  <c:y val="-2.6405616820514698E-2"/>
                </c:manualLayout>
              </c:layout>
              <c:showVal val="1"/>
            </c:dLbl>
            <c:dLbl>
              <c:idx val="4"/>
              <c:layout>
                <c:manualLayout>
                  <c:x val="2.1709633649932156E-2"/>
                  <c:y val="-3.1368110229975744E-2"/>
                </c:manualLayout>
              </c:layout>
              <c:showVal val="1"/>
            </c:dLbl>
            <c:dLbl>
              <c:idx val="5"/>
              <c:layout>
                <c:manualLayout>
                  <c:x val="2.4423337856173736E-2"/>
                  <c:y val="-2.7343043658394725E-2"/>
                </c:manualLayout>
              </c:layout>
              <c:showVal val="1"/>
            </c:dLbl>
            <c:dLbl>
              <c:idx val="6"/>
              <c:layout>
                <c:manualLayout>
                  <c:x val="2.0352781546811388E-2"/>
                  <c:y val="-2.6440195340084498E-2"/>
                </c:manualLayout>
              </c:layout>
              <c:showVal val="1"/>
            </c:dLbl>
            <c:dLbl>
              <c:idx val="7"/>
              <c:layout>
                <c:manualLayout>
                  <c:x val="2.4423337856173837E-2"/>
                  <c:y val="-2.6440353957146775E-2"/>
                </c:manualLayout>
              </c:layout>
              <c:showVal val="1"/>
            </c:dLbl>
            <c:dLbl>
              <c:idx val="8"/>
              <c:layout>
                <c:manualLayout>
                  <c:x val="2.3066378914304752E-2"/>
                  <c:y val="-2.6374527876314256E-2"/>
                </c:manualLayout>
              </c:layout>
              <c:showVal val="1"/>
            </c:dLbl>
            <c:dLbl>
              <c:idx val="9"/>
              <c:layout>
                <c:manualLayout>
                  <c:x val="6.7842605156038256E-3"/>
                  <c:y val="-8.751458576429472E-3"/>
                </c:manualLayout>
              </c:layout>
              <c:showVal val="1"/>
            </c:dLbl>
            <c:dLbl>
              <c:idx val="10"/>
              <c:layout>
                <c:manualLayout>
                  <c:x val="8.1411126187245584E-3"/>
                  <c:y val="-1.1668611435239225E-2"/>
                </c:manualLayout>
              </c:layout>
              <c:showVal val="1"/>
            </c:dLbl>
            <c:dLbl>
              <c:idx val="11"/>
              <c:layout>
                <c:manualLayout>
                  <c:x val="6.7842605156038203E-3"/>
                  <c:y val="-5.799611967101651E-3"/>
                </c:manualLayout>
              </c:layout>
              <c:showVal val="1"/>
            </c:dLbl>
            <c:dLbl>
              <c:idx val="12"/>
              <c:layout>
                <c:manualLayout>
                  <c:x val="9.4979647218453207E-3"/>
                  <c:y val="-5.799611967101651E-3"/>
                </c:manualLayout>
              </c:layout>
              <c:showVal val="1"/>
            </c:dLbl>
            <c:dLbl>
              <c:idx val="13"/>
              <c:layout>
                <c:manualLayout>
                  <c:x val="9.4979647218453207E-3"/>
                  <c:y val="-8.6821680089845046E-3"/>
                </c:manualLayout>
              </c:layout>
              <c:showVal val="1"/>
            </c:dLbl>
            <c:dLbl>
              <c:idx val="14"/>
              <c:layout>
                <c:manualLayout>
                  <c:x val="6.7842605156038256E-3"/>
                  <c:y val="-8.7514585764294339E-3"/>
                </c:manualLayout>
              </c:layout>
              <c:showVal val="1"/>
            </c:dLbl>
            <c:dLbl>
              <c:idx val="15"/>
              <c:layout>
                <c:manualLayout>
                  <c:x val="8.1411126187245584E-3"/>
                  <c:y val="-2.9171528588098016E-3"/>
                </c:manualLayout>
              </c:layout>
              <c:showVal val="1"/>
            </c:dLbl>
            <c:dLbl>
              <c:idx val="16"/>
              <c:layout>
                <c:manualLayout>
                  <c:x val="8.1411126187245584E-3"/>
                  <c:y val="-8.7513947485730204E-3"/>
                </c:manualLayout>
              </c:layout>
              <c:showVal val="1"/>
            </c:dLbl>
            <c:dLbl>
              <c:idx val="17"/>
              <c:layout>
                <c:manualLayout>
                  <c:x val="8.1411126187246746E-3"/>
                  <c:y val="-1.1668611435239241E-2"/>
                </c:manualLayout>
              </c:layout>
              <c:showVal val="1"/>
            </c:dLbl>
            <c:dLbl>
              <c:idx val="18"/>
              <c:layout>
                <c:manualLayout>
                  <c:x val="8.1411126187245584E-3"/>
                  <c:y val="-5.8343057176196032E-3"/>
                </c:manualLayout>
              </c:layout>
              <c:showVal val="1"/>
            </c:dLbl>
            <c:dLbl>
              <c:idx val="19"/>
              <c:layout>
                <c:manualLayout>
                  <c:x val="8.1411126187245584E-3"/>
                  <c:y val="-5.8343388233542421E-3"/>
                </c:manualLayout>
              </c:layout>
              <c:showVal val="1"/>
            </c:dLbl>
            <c:txPr>
              <a:bodyPr/>
              <a:lstStyle/>
              <a:p>
                <a:pPr>
                  <a:defRPr sz="1200" b="1">
                    <a:solidFill>
                      <a:srgbClr val="6BE82C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Statistics!$D$41:$D$48</c:f>
              <c:strCache>
                <c:ptCount val="8"/>
                <c:pt idx="0">
                  <c:v>Exam      Results</c:v>
                </c:pt>
                <c:pt idx="1">
                  <c:v>Exam      Signup</c:v>
                </c:pt>
                <c:pt idx="2">
                  <c:v>Exam      Upload</c:v>
                </c:pt>
                <c:pt idx="3">
                  <c:v>Homework Upload</c:v>
                </c:pt>
                <c:pt idx="4">
                  <c:v>Homework Grading</c:v>
                </c:pt>
                <c:pt idx="5">
                  <c:v>Homework Evaluation</c:v>
                </c:pt>
                <c:pt idx="6">
                  <c:v>Teammate Grading</c:v>
                </c:pt>
                <c:pt idx="7">
                  <c:v>Teamwork Signup</c:v>
                </c:pt>
              </c:strCache>
            </c:strRef>
          </c:cat>
          <c:val>
            <c:numRef>
              <c:f>Statistics!$L$41:$L$48</c:f>
              <c:numCache>
                <c:formatCode>General</c:formatCode>
                <c:ptCount val="8"/>
                <c:pt idx="0" formatCode="0.00">
                  <c:v>7.89</c:v>
                </c:pt>
                <c:pt idx="2">
                  <c:v>2.75</c:v>
                </c:pt>
                <c:pt idx="3">
                  <c:v>1.39</c:v>
                </c:pt>
                <c:pt idx="5">
                  <c:v>1.0900000000000001</c:v>
                </c:pt>
                <c:pt idx="6">
                  <c:v>2.4</c:v>
                </c:pt>
                <c:pt idx="7">
                  <c:v>4.09</c:v>
                </c:pt>
              </c:numCache>
            </c:numRef>
          </c:val>
        </c:ser>
        <c:gapWidth val="132"/>
        <c:shape val="box"/>
        <c:axId val="120960512"/>
        <c:axId val="120987648"/>
        <c:axId val="0"/>
      </c:bar3DChart>
      <c:catAx>
        <c:axId val="120960512"/>
        <c:scaling>
          <c:orientation val="minMax"/>
        </c:scaling>
        <c:axPos val="b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120987648"/>
        <c:crosses val="autoZero"/>
        <c:auto val="1"/>
        <c:lblAlgn val="ctr"/>
        <c:lblOffset val="100"/>
      </c:catAx>
      <c:valAx>
        <c:axId val="120987648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50800" dir="5400000" algn="ctr" rotWithShape="0">
                <a:srgbClr val="000000">
                  <a:alpha val="88000"/>
                </a:srgbClr>
              </a:outerShdw>
            </a:effectLst>
          </c:spPr>
        </c:majorGridlines>
        <c:numFmt formatCode="0.00" sourceLinked="1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120960512"/>
        <c:crosses val="autoZero"/>
        <c:crossBetween val="between"/>
      </c:valAx>
      <c:spPr>
        <a:scene3d>
          <a:camera prst="orthographicFront"/>
          <a:lightRig rig="threePt" dir="t"/>
        </a:scene3d>
        <a:sp3d prstMaterial="legacyWireframe"/>
      </c:spPr>
    </c:plotArea>
    <c:legend>
      <c:legendPos val="r"/>
      <c:layout>
        <c:manualLayout>
          <c:xMode val="edge"/>
          <c:yMode val="edge"/>
          <c:x val="0.85982403658159168"/>
          <c:y val="0.44662606583822928"/>
          <c:w val="0.13857252748426788"/>
          <c:h val="9.1324273770714698E-2"/>
        </c:manualLayout>
      </c:layout>
      <c:txPr>
        <a:bodyPr/>
        <a:lstStyle/>
        <a:p>
          <a:pPr>
            <a:defRPr>
              <a:latin typeface="+mj-lt"/>
            </a:defRPr>
          </a:pPr>
          <a:endParaRPr lang="en-US"/>
        </a:p>
      </c:txPr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000" i="0" u="none">
                <a:latin typeface="+mj-lt"/>
              </a:defRPr>
            </a:pPr>
            <a:r>
              <a:rPr lang="en-US" sz="2000" i="0" u="none">
                <a:latin typeface="+mj-lt"/>
              </a:rPr>
              <a:t>Average Page and Response Times for Admin UI (sec)</a:t>
            </a:r>
          </a:p>
        </c:rich>
      </c:tx>
      <c:layout/>
    </c:title>
    <c:view3D>
      <c:depthPercent val="180"/>
      <c:rAngAx val="1"/>
    </c:view3D>
    <c:plotArea>
      <c:layout>
        <c:manualLayout>
          <c:layoutTarget val="inner"/>
          <c:xMode val="edge"/>
          <c:yMode val="edge"/>
          <c:x val="5.7002532078334188E-2"/>
          <c:y val="0.15100148517583875"/>
          <c:w val="0.8109055652303977"/>
          <c:h val="0.7649506266382049"/>
        </c:manualLayout>
      </c:layout>
      <c:bar3DChart>
        <c:barDir val="col"/>
        <c:grouping val="clustered"/>
        <c:ser>
          <c:idx val="0"/>
          <c:order val="0"/>
          <c:tx>
            <c:v>Avg. Page Time</c:v>
          </c:tx>
          <c:spPr>
            <a:solidFill>
              <a:srgbClr val="66CCFF"/>
            </a:solidFill>
          </c:spPr>
          <c:dLbls>
            <c:dLbl>
              <c:idx val="0"/>
              <c:layout>
                <c:manualLayout>
                  <c:x val="1.3568521031207617E-3"/>
                  <c:y val="-4.6646346379175058E-2"/>
                </c:manualLayout>
              </c:layout>
              <c:showVal val="1"/>
            </c:dLbl>
            <c:dLbl>
              <c:idx val="1"/>
              <c:layout>
                <c:manualLayout>
                  <c:x val="0"/>
                  <c:y val="-4.4331848235810177E-2"/>
                </c:manualLayout>
              </c:layout>
              <c:showVal val="1"/>
            </c:dLbl>
            <c:dLbl>
              <c:idx val="2"/>
              <c:layout>
                <c:manualLayout>
                  <c:x val="0"/>
                  <c:y val="-4.6442888627991612E-2"/>
                </c:manualLayout>
              </c:layout>
              <c:showVal val="1"/>
            </c:dLbl>
            <c:dLbl>
              <c:idx val="3"/>
              <c:layout>
                <c:manualLayout>
                  <c:x val="0"/>
                  <c:y val="-5.0664969412354467E-2"/>
                </c:manualLayout>
              </c:layout>
              <c:showVal val="1"/>
            </c:dLbl>
            <c:dLbl>
              <c:idx val="17"/>
              <c:layout>
                <c:manualLayout>
                  <c:x val="5.4274084124830502E-3"/>
                  <c:y val="-1.1668611435239224E-2"/>
                </c:manualLayout>
              </c:layout>
              <c:showVal val="1"/>
            </c:dLbl>
            <c:txPr>
              <a:bodyPr/>
              <a:lstStyle/>
              <a:p>
                <a:pPr>
                  <a:defRPr sz="1500" b="1">
                    <a:solidFill>
                      <a:srgbClr val="66CCFF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Statistics!$E$28:$H$28</c:f>
              <c:strCache>
                <c:ptCount val="4"/>
                <c:pt idx="0">
                  <c:v>20 Users</c:v>
                </c:pt>
                <c:pt idx="1">
                  <c:v>60 Users</c:v>
                </c:pt>
                <c:pt idx="2">
                  <c:v>100 Users</c:v>
                </c:pt>
                <c:pt idx="3">
                  <c:v>150 Users</c:v>
                </c:pt>
              </c:strCache>
            </c:strRef>
          </c:cat>
          <c:val>
            <c:numRef>
              <c:f>Statistics!$E$26:$H$26</c:f>
              <c:numCache>
                <c:formatCode>0.00</c:formatCode>
                <c:ptCount val="4"/>
                <c:pt idx="0">
                  <c:v>0.27350000000000002</c:v>
                </c:pt>
                <c:pt idx="1">
                  <c:v>0.83650000000000002</c:v>
                </c:pt>
                <c:pt idx="2">
                  <c:v>1.7965000000000004</c:v>
                </c:pt>
                <c:pt idx="3">
                  <c:v>2.8115000000000001</c:v>
                </c:pt>
              </c:numCache>
            </c:numRef>
          </c:val>
        </c:ser>
        <c:ser>
          <c:idx val="1"/>
          <c:order val="1"/>
          <c:tx>
            <c:v>Avg. Response Time</c:v>
          </c:tx>
          <c:spPr>
            <a:solidFill>
              <a:srgbClr val="FF3300"/>
            </a:solidFill>
          </c:spPr>
          <c:dLbls>
            <c:dLbl>
              <c:idx val="0"/>
              <c:layout>
                <c:manualLayout>
                  <c:x val="4.0705456254874518E-2"/>
                  <c:y val="-5.7402999822265044E-2"/>
                </c:manualLayout>
              </c:layout>
              <c:showVal val="1"/>
            </c:dLbl>
            <c:dLbl>
              <c:idx val="1"/>
              <c:layout>
                <c:manualLayout>
                  <c:x val="4.0705456254874518E-2"/>
                  <c:y val="-6.1154845320767745E-2"/>
                </c:manualLayout>
              </c:layout>
              <c:showVal val="1"/>
            </c:dLbl>
            <c:dLbl>
              <c:idx val="2"/>
              <c:layout>
                <c:manualLayout>
                  <c:x val="4.4776119402985086E-2"/>
                  <c:y val="-5.5259377461684411E-2"/>
                </c:manualLayout>
              </c:layout>
              <c:showVal val="1"/>
            </c:dLbl>
            <c:dLbl>
              <c:idx val="3"/>
              <c:layout>
                <c:manualLayout>
                  <c:x val="4.3419160461116026E-2"/>
                  <c:y val="-5.7368566833165935E-2"/>
                </c:manualLayout>
              </c:layout>
              <c:showVal val="1"/>
            </c:dLbl>
            <c:dLbl>
              <c:idx val="4"/>
              <c:layout>
                <c:manualLayout>
                  <c:x val="6.7842605156038108E-3"/>
                  <c:y val="-8.7168948652371105E-3"/>
                </c:manualLayout>
              </c:layout>
              <c:showVal val="1"/>
            </c:dLbl>
            <c:dLbl>
              <c:idx val="5"/>
              <c:layout>
                <c:manualLayout>
                  <c:x val="8.1411126187245584E-3"/>
                  <c:y val="-1.1668677646708514E-2"/>
                </c:manualLayout>
              </c:layout>
              <c:showVal val="1"/>
            </c:dLbl>
            <c:dLbl>
              <c:idx val="6"/>
              <c:layout>
                <c:manualLayout>
                  <c:x val="8.1411126187245584E-3"/>
                  <c:y val="-8.7514585764294581E-3"/>
                </c:manualLayout>
              </c:layout>
              <c:showVal val="1"/>
            </c:dLbl>
            <c:dLbl>
              <c:idx val="7"/>
              <c:layout>
                <c:manualLayout>
                  <c:x val="6.7842605156038151E-3"/>
                  <c:y val="-8.7514585764294217E-3"/>
                </c:manualLayout>
              </c:layout>
              <c:showVal val="1"/>
            </c:dLbl>
            <c:dLbl>
              <c:idx val="8"/>
              <c:layout>
                <c:manualLayout>
                  <c:x val="8.1411126187245584E-3"/>
                  <c:y val="-1.1633950790455885E-2"/>
                </c:manualLayout>
              </c:layout>
              <c:showVal val="1"/>
            </c:dLbl>
            <c:dLbl>
              <c:idx val="9"/>
              <c:layout>
                <c:manualLayout>
                  <c:x val="6.7842605156038151E-3"/>
                  <c:y val="-8.7514585764294581E-3"/>
                </c:manualLayout>
              </c:layout>
              <c:showVal val="1"/>
            </c:dLbl>
            <c:dLbl>
              <c:idx val="10"/>
              <c:layout>
                <c:manualLayout>
                  <c:x val="8.1411126187245584E-3"/>
                  <c:y val="-1.1668611435239224E-2"/>
                </c:manualLayout>
              </c:layout>
              <c:showVal val="1"/>
            </c:dLbl>
            <c:dLbl>
              <c:idx val="11"/>
              <c:layout>
                <c:manualLayout>
                  <c:x val="6.7842605156038108E-3"/>
                  <c:y val="-5.7996119671016458E-3"/>
                </c:manualLayout>
              </c:layout>
              <c:showVal val="1"/>
            </c:dLbl>
            <c:dLbl>
              <c:idx val="12"/>
              <c:layout>
                <c:manualLayout>
                  <c:x val="9.4979647218453207E-3"/>
                  <c:y val="-5.7996119671016458E-3"/>
                </c:manualLayout>
              </c:layout>
              <c:showVal val="1"/>
            </c:dLbl>
            <c:dLbl>
              <c:idx val="13"/>
              <c:layout>
                <c:manualLayout>
                  <c:x val="9.4979647218453207E-3"/>
                  <c:y val="-8.6821680089845046E-3"/>
                </c:manualLayout>
              </c:layout>
              <c:showVal val="1"/>
            </c:dLbl>
            <c:dLbl>
              <c:idx val="14"/>
              <c:layout>
                <c:manualLayout>
                  <c:x val="6.7842605156038151E-3"/>
                  <c:y val="-8.7514585764294217E-3"/>
                </c:manualLayout>
              </c:layout>
              <c:showVal val="1"/>
            </c:dLbl>
            <c:dLbl>
              <c:idx val="15"/>
              <c:layout>
                <c:manualLayout>
                  <c:x val="8.1411126187245584E-3"/>
                  <c:y val="-2.9171528588098016E-3"/>
                </c:manualLayout>
              </c:layout>
              <c:showVal val="1"/>
            </c:dLbl>
            <c:dLbl>
              <c:idx val="16"/>
              <c:layout>
                <c:manualLayout>
                  <c:x val="8.1411126187245584E-3"/>
                  <c:y val="-8.7513947485730204E-3"/>
                </c:manualLayout>
              </c:layout>
              <c:showVal val="1"/>
            </c:dLbl>
            <c:dLbl>
              <c:idx val="17"/>
              <c:layout>
                <c:manualLayout>
                  <c:x val="8.1411126187246746E-3"/>
                  <c:y val="-1.1668611435239241E-2"/>
                </c:manualLayout>
              </c:layout>
              <c:showVal val="1"/>
            </c:dLbl>
            <c:dLbl>
              <c:idx val="18"/>
              <c:layout>
                <c:manualLayout>
                  <c:x val="8.1411126187245584E-3"/>
                  <c:y val="-5.8343057176196032E-3"/>
                </c:manualLayout>
              </c:layout>
              <c:showVal val="1"/>
            </c:dLbl>
            <c:dLbl>
              <c:idx val="19"/>
              <c:layout>
                <c:manualLayout>
                  <c:x val="8.1411126187245584E-3"/>
                  <c:y val="-5.8343388233542421E-3"/>
                </c:manualLayout>
              </c:layout>
              <c:showVal val="1"/>
            </c:dLbl>
            <c:txPr>
              <a:bodyPr/>
              <a:lstStyle/>
              <a:p>
                <a:pPr>
                  <a:defRPr sz="1500" b="1">
                    <a:solidFill>
                      <a:srgbClr val="FF3300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Statistics!$E$28:$H$28</c:f>
              <c:strCache>
                <c:ptCount val="4"/>
                <c:pt idx="0">
                  <c:v>20 Users</c:v>
                </c:pt>
                <c:pt idx="1">
                  <c:v>60 Users</c:v>
                </c:pt>
                <c:pt idx="2">
                  <c:v>100 Users</c:v>
                </c:pt>
                <c:pt idx="3">
                  <c:v>150 Users</c:v>
                </c:pt>
              </c:strCache>
            </c:strRef>
          </c:cat>
          <c:val>
            <c:numRef>
              <c:f>Statistics!$E$27:$H$27</c:f>
              <c:numCache>
                <c:formatCode>0.00</c:formatCode>
                <c:ptCount val="4"/>
                <c:pt idx="0">
                  <c:v>4.8400000000000012E-2</c:v>
                </c:pt>
                <c:pt idx="1">
                  <c:v>0.14899999999999997</c:v>
                </c:pt>
                <c:pt idx="2">
                  <c:v>0.32</c:v>
                </c:pt>
                <c:pt idx="3">
                  <c:v>0.46799999999999997</c:v>
                </c:pt>
              </c:numCache>
            </c:numRef>
          </c:val>
        </c:ser>
        <c:gapWidth val="132"/>
        <c:shape val="box"/>
        <c:axId val="122730752"/>
        <c:axId val="122733312"/>
        <c:axId val="0"/>
      </c:bar3DChart>
      <c:catAx>
        <c:axId val="122730752"/>
        <c:scaling>
          <c:orientation val="minMax"/>
        </c:scaling>
        <c:axPos val="b"/>
        <c:numFmt formatCode="General" sourceLinked="1"/>
        <c:tickLblPos val="nextTo"/>
        <c:txPr>
          <a:bodyPr rot="0" vert="horz"/>
          <a:lstStyle/>
          <a:p>
            <a:pPr>
              <a:defRPr sz="1600">
                <a:latin typeface="+mj-lt"/>
                <a:cs typeface="Arial" pitchFamily="34" charset="0"/>
              </a:defRPr>
            </a:pPr>
            <a:endParaRPr lang="en-US"/>
          </a:p>
        </c:txPr>
        <c:crossAx val="122733312"/>
        <c:crosses val="autoZero"/>
        <c:auto val="1"/>
        <c:lblAlgn val="ctr"/>
        <c:lblOffset val="100"/>
      </c:catAx>
      <c:valAx>
        <c:axId val="122733312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75000"/>
                </a:schemeClr>
              </a:solidFill>
            </a:ln>
          </c:spPr>
        </c:majorGridlines>
        <c:numFmt formatCode="0.00" sourceLinked="1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1227307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982403658159035"/>
          <c:y val="0.46351265043202161"/>
          <c:w val="0.13318112372995417"/>
          <c:h val="0.10550124495814948"/>
        </c:manualLayout>
      </c:layout>
      <c:txPr>
        <a:bodyPr/>
        <a:lstStyle/>
        <a:p>
          <a:pPr>
            <a:defRPr>
              <a:latin typeface="+mj-lt"/>
            </a:defRPr>
          </a:pPr>
          <a:endParaRPr lang="en-US"/>
        </a:p>
      </c:txPr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DOCUMENTS\GitHub\PerformanceTests\TelerikAcademyPerformanceTests\TelerikAcademyPerformanceTests\Front\TeamworkSignup.c2b01394-8321-488a-b177-4d4adc04ebcc.rec.webtestresul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81000"/>
          <a:ext cx="8153401" cy="6039650"/>
        </p:xfrm>
        <a:graphic>
          <a:graphicData uri="http://schemas.openxmlformats.org/drawingml/2006/table">
            <a:tbl>
              <a:tblPr/>
              <a:tblGrid>
                <a:gridCol w="798414"/>
                <a:gridCol w="798414"/>
                <a:gridCol w="1532091"/>
                <a:gridCol w="593416"/>
                <a:gridCol w="621066"/>
                <a:gridCol w="609600"/>
                <a:gridCol w="685800"/>
                <a:gridCol w="609600"/>
                <a:gridCol w="609600"/>
                <a:gridCol w="609600"/>
                <a:gridCol w="685800"/>
              </a:tblGrid>
              <a:tr h="1696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Users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96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2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Avg. Page Time, sec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Avg. Response Time, sec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Avg. Page Time, sec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Avg. Response Time, sec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Avg. Page Time, sec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Avg. Response Time, sec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Avg. Page Time, sec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Avg. Response Time, sec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2825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ADMIN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Evaluation Modules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Students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 Practical Exam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Students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 Test Exam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Bonuses</a:t>
                      </a:r>
                      <a:endParaRPr lang="en-US" sz="6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Export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Results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Helpers</a:t>
                      </a:r>
                      <a:endParaRPr lang="en-US" sz="6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Homework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Evaluation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Homework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Reactions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Homework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Statistics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Practical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Exam Evaluations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Practical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Exam Files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Practical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Exams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Students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Records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9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Test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Exams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Teamwork Modules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Import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Team Names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Import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Teams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Teamwork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All Evaluations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Teamwork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Evaluations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Team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Member Suggestions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Team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Name Suggestions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9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Teamworks</a:t>
                      </a:r>
                      <a:endParaRPr lang="en-US" sz="6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9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Average </a:t>
                      </a:r>
                      <a:r>
                        <a:rPr lang="en-US" sz="600" b="1" i="1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 .</a:t>
                      </a:r>
                      <a:endParaRPr lang="en-US" sz="600" b="1" i="1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0.84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0.15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1.80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2.81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69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25">
                <a:tc rowSpan="9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FRONT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Exam Evaluation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Exam Results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Exam Signup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Exam Upload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Homework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Homework Grading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Homework Evaluation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28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Teammate Grading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961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Teamwork Signup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961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Average</a:t>
                      </a:r>
                      <a:r>
                        <a:rPr lang="en-US" sz="600" b="1" i="1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  .</a:t>
                      </a:r>
                      <a:endParaRPr lang="en-US" sz="600" b="1" i="1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4.21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0.76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9.04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1.57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20.61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2.45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5" name="AutoShape 1" descr="File: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2072640" y="6964680"/>
            <a:ext cx="304800" cy="304800"/>
          </a:xfrm>
          <a:prstGeom prst="rect">
            <a:avLst/>
          </a:prstGeom>
          <a:noFill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52400" y="304800"/>
          <a:ext cx="8718550" cy="6058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28600" y="381000"/>
          <a:ext cx="871855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Summary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76200" y="304800"/>
          <a:ext cx="8947150" cy="6029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" y="381000"/>
          <a:ext cx="8839200" cy="6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Average Page and Response Time for Admin 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(20, 60, 100, 150 users)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/>
        </p:nvGraphicFramePr>
        <p:xfrm>
          <a:off x="304800" y="381000"/>
          <a:ext cx="88392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304800" y="152401"/>
          <a:ext cx="8839200" cy="6400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04800" y="304801"/>
          <a:ext cx="8763000" cy="624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28600" y="200024"/>
          <a:ext cx="8915400" cy="6505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Average Page and Response Time for Front-end UI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3886200"/>
            <a:ext cx="510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(40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120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200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300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users)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2400" y="457200"/>
          <a:ext cx="86868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28600" y="457200"/>
          <a:ext cx="8794750" cy="5906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552</Words>
  <Application>Microsoft Office PowerPoint</Application>
  <PresentationFormat>On-screen Show (4:3)</PresentationFormat>
  <Paragraphs>461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Average Page and Response Time for Admin UI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Slavi</cp:lastModifiedBy>
  <cp:revision>65</cp:revision>
  <dcterms:created xsi:type="dcterms:W3CDTF">2006-08-16T00:00:00Z</dcterms:created>
  <dcterms:modified xsi:type="dcterms:W3CDTF">2014-11-14T13:18:46Z</dcterms:modified>
</cp:coreProperties>
</file>