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13"/>
  </p:notesMasterIdLst>
  <p:handoutMasterIdLst>
    <p:handoutMasterId r:id="rId14"/>
  </p:handoutMasterIdLst>
  <p:sldIdLst>
    <p:sldId id="274" r:id="rId3"/>
    <p:sldId id="276" r:id="rId4"/>
    <p:sldId id="389" r:id="rId5"/>
    <p:sldId id="394" r:id="rId6"/>
    <p:sldId id="397" r:id="rId7"/>
    <p:sldId id="405" r:id="rId8"/>
    <p:sldId id="415" r:id="rId9"/>
    <p:sldId id="406" r:id="rId10"/>
    <p:sldId id="407" r:id="rId11"/>
    <p:sldId id="416" r:id="rId12"/>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6237B99-7014-4E0A-972B-1346E9D499EF}">
          <p14:sldIdLst>
            <p14:sldId id="274"/>
            <p14:sldId id="276"/>
          </p14:sldIdLst>
        </p14:section>
        <p14:section name="Untitled Section" id="{1334CC6C-CABB-43FC-90D4-E232A9A3CEE4}">
          <p14:sldIdLst>
            <p14:sldId id="389"/>
            <p14:sldId id="394"/>
            <p14:sldId id="397"/>
            <p14:sldId id="405"/>
            <p14:sldId id="415"/>
            <p14:sldId id="406"/>
            <p14:sldId id="407"/>
            <p14:sldId id="416"/>
          </p14:sldIdLst>
        </p14:section>
      </p14:sectionLst>
    </p:ext>
    <p:ext uri="{EFAFB233-063F-42B5-8137-9DF3F51BA10A}">
      <p15:sldGuideLst xmlns=""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0D9"/>
    <a:srgbClr val="FFA72A"/>
    <a:srgbClr val="F0F5FA"/>
    <a:srgbClr val="1A8AFA"/>
    <a:srgbClr val="0097CC"/>
    <a:srgbClr val="FDFFFF"/>
    <a:srgbClr val="603A14"/>
    <a:srgbClr val="E85C0E"/>
    <a:srgbClr val="BAB398"/>
    <a:srgbClr val="ADA485"/>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368" autoAdjust="0"/>
    <p:restoredTop sz="94533" autoAdjust="0"/>
  </p:normalViewPr>
  <p:slideViewPr>
    <p:cSldViewPr>
      <p:cViewPr>
        <p:scale>
          <a:sx n="81" d="100"/>
          <a:sy n="81" d="100"/>
        </p:scale>
        <p:origin x="-78" y="-72"/>
      </p:cViewPr>
      <p:guideLst>
        <p:guide orient="horz" pos="2160"/>
        <p:guide pos="3839"/>
      </p:guideLst>
    </p:cSldViewPr>
  </p:slideViewPr>
  <p:outlineViewPr>
    <p:cViewPr>
      <p:scale>
        <a:sx n="33" d="100"/>
        <a:sy n="33" d="100"/>
      </p:scale>
      <p:origin x="0" y="108"/>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4" d="100"/>
          <a:sy n="64" d="100"/>
        </p:scale>
        <p:origin x="259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23.08.2015</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smtClean="0">
                <a:hlinkClick r:id="rId3"/>
              </a:rPr>
              <a:t>Creative Commons Attribution-NonCommercial-ShareAlike</a:t>
            </a:r>
            <a:r>
              <a:rPr lang="en-US" sz="1000" noProof="1" smtClean="0"/>
              <a:t> </a:t>
            </a:r>
            <a:r>
              <a:rPr lang="en-US" sz="1000" dirty="0" smtClean="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23.08.2015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smtClean="0"/>
              <a:t>© Software University Foundation – </a:t>
            </a:r>
            <a:r>
              <a:rPr lang="en-US" sz="1000" u="sng" dirty="0" smtClean="0">
                <a:hlinkClick r:id="rId2"/>
              </a:rPr>
              <a:t>http://softuni.org</a:t>
            </a:r>
            <a:endParaRPr lang="en-US" sz="1000" dirty="0" smtClean="0"/>
          </a:p>
          <a:p>
            <a:r>
              <a:rPr lang="en-US" sz="1000" dirty="0" smtClean="0"/>
              <a:t>This work is licensed under the </a:t>
            </a:r>
            <a:r>
              <a:rPr lang="en-US" sz="1000" u="sng" noProof="1" smtClean="0">
                <a:hlinkClick r:id="rId3"/>
              </a:rPr>
              <a:t>Creative Commons Attribution-NonCommercial-ShareAlike</a:t>
            </a:r>
            <a:r>
              <a:rPr lang="en-US" sz="1000" noProof="1" smtClean="0"/>
              <a:t> </a:t>
            </a:r>
            <a:r>
              <a:rPr lang="en-US" sz="1000" dirty="0" smtClean="0"/>
              <a:t>license.</a:t>
            </a:r>
            <a:endParaRPr lang="en-US" sz="1000" dirty="0"/>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0"/>
          </p:nvPr>
        </p:nvSpPr>
        <p:spPr/>
        <p:txBody>
          <a:bodyPr/>
          <a:lstStyle/>
          <a:p>
            <a:r>
              <a:rPr lang="en-US" sz="1000" smtClean="0"/>
              <a:t>© Software University Foundation – </a:t>
            </a:r>
            <a:r>
              <a:rPr lang="en-US" sz="1000" u="sng" smtClean="0">
                <a:hlinkClick r:id="rId3"/>
              </a:rPr>
              <a:t>http://softuni.org</a:t>
            </a:r>
            <a:endParaRPr lang="en-US" sz="1000" smtClean="0"/>
          </a:p>
          <a:p>
            <a:r>
              <a:rPr lang="en-US" sz="1000" smtClean="0"/>
              <a:t>This work is licensed under the </a:t>
            </a:r>
            <a:r>
              <a:rPr lang="en-US" sz="1000" u="sng" noProof="1" smtClean="0">
                <a:hlinkClick r:id="rId4"/>
              </a:rPr>
              <a:t>Creative Commons Attribution-NonCommercial-ShareAlike</a:t>
            </a:r>
            <a:r>
              <a:rPr lang="en-US" sz="1000" noProof="1" smtClean="0"/>
              <a:t> </a:t>
            </a:r>
            <a:r>
              <a:rPr lang="en-US" sz="1000" smtClean="0"/>
              <a:t>license.</a:t>
            </a:r>
            <a:endParaRPr lang="en-US" sz="1000"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Tree>
    <p:extLst>
      <p:ext uri="{BB962C8B-B14F-4D97-AF65-F5344CB8AC3E}">
        <p14:creationId xmlns:p14="http://schemas.microsoft.com/office/powerpoint/2010/main" val="914151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2" name="Footer Placeholder 1"/>
          <p:cNvSpPr>
            <a:spLocks noGrp="1"/>
          </p:cNvSpPr>
          <p:nvPr>
            <p:ph type="ftr" sz="quarter" idx="10"/>
          </p:nvPr>
        </p:nvSpPr>
        <p:spPr/>
        <p:txBody>
          <a:bodyPr/>
          <a:lstStyle/>
          <a:p>
            <a:r>
              <a:rPr lang="en-US" sz="1000" smtClean="0"/>
              <a:t>© Software University Foundation – </a:t>
            </a:r>
            <a:r>
              <a:rPr lang="en-US" sz="1000" u="sng" smtClean="0">
                <a:hlinkClick r:id="rId3"/>
              </a:rPr>
              <a:t>http://softuni.org</a:t>
            </a:r>
            <a:endParaRPr lang="en-US" sz="1000" smtClean="0"/>
          </a:p>
          <a:p>
            <a:r>
              <a:rPr lang="en-US" sz="1000" smtClean="0"/>
              <a:t>This work is licensed under the </a:t>
            </a:r>
            <a:r>
              <a:rPr lang="en-US" sz="1000" u="sng" noProof="1" smtClean="0">
                <a:hlinkClick r:id="rId4"/>
              </a:rPr>
              <a:t>Creative Commons Attribution-NonCommercial-ShareAlike</a:t>
            </a:r>
            <a:r>
              <a:rPr lang="en-US" sz="1000" noProof="1" smtClean="0"/>
              <a:t> </a:t>
            </a:r>
            <a:r>
              <a:rPr lang="en-US" sz="1000" smtClean="0"/>
              <a:t>license.</a:t>
            </a:r>
            <a:endParaRPr lang="en-US" sz="1000" dirty="0"/>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Tree>
    <p:extLst>
      <p:ext uri="{BB962C8B-B14F-4D97-AF65-F5344CB8AC3E}">
        <p14:creationId xmlns:p14="http://schemas.microsoft.com/office/powerpoint/2010/main" val="1134749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Rot="1" noChangeAspect="1" noChangeArrowheads="1" noTextEdit="1"/>
          </p:cNvSpPr>
          <p:nvPr>
            <p:ph type="sldImg"/>
          </p:nvPr>
        </p:nvSpPr>
        <p:spPr>
          <a:ln/>
        </p:spPr>
      </p:sp>
      <p:sp>
        <p:nvSpPr>
          <p:cNvPr id="461827" name="Rectangle 3"/>
          <p:cNvSpPr>
            <a:spLocks noGrp="1" noChangeArrowheads="1"/>
          </p:cNvSpPr>
          <p:nvPr>
            <p:ph type="body" idx="1"/>
          </p:nvPr>
        </p:nvSpPr>
        <p:spPr/>
        <p:txBody>
          <a:bodyPr/>
          <a:lstStyle/>
          <a:p>
            <a:endParaRPr lang="en-US" dirty="0"/>
          </a:p>
        </p:txBody>
      </p:sp>
      <p:sp>
        <p:nvSpPr>
          <p:cNvPr id="2" name="Footer Placeholder 1"/>
          <p:cNvSpPr>
            <a:spLocks noGrp="1"/>
          </p:cNvSpPr>
          <p:nvPr>
            <p:ph type="ftr" sz="quarter" idx="10"/>
          </p:nvPr>
        </p:nvSpPr>
        <p:spPr/>
        <p:txBody>
          <a:bodyPr/>
          <a:lstStyle/>
          <a:p>
            <a:r>
              <a:rPr lang="en-US" sz="1000" smtClean="0"/>
              <a:t>© Software University Foundation – </a:t>
            </a:r>
            <a:r>
              <a:rPr lang="en-US" sz="1000" u="sng" smtClean="0">
                <a:hlinkClick r:id="rId3"/>
              </a:rPr>
              <a:t>http://softuni.org</a:t>
            </a:r>
            <a:endParaRPr lang="en-US" sz="1000" smtClean="0"/>
          </a:p>
          <a:p>
            <a:r>
              <a:rPr lang="en-US" sz="1000" smtClean="0"/>
              <a:t>This work is licensed under the </a:t>
            </a:r>
            <a:r>
              <a:rPr lang="en-US" sz="1000" u="sng" noProof="1" smtClean="0">
                <a:hlinkClick r:id="rId4"/>
              </a:rPr>
              <a:t>Creative Commons Attribution-NonCommercial-ShareAlike</a:t>
            </a:r>
            <a:r>
              <a:rPr lang="en-US" sz="1000" noProof="1" smtClean="0"/>
              <a:t> </a:t>
            </a:r>
            <a:r>
              <a:rPr lang="en-US" sz="1000" smtClean="0"/>
              <a:t>license.</a:t>
            </a:r>
            <a:endParaRPr lang="en-US" sz="1000" dirty="0"/>
          </a:p>
        </p:txBody>
      </p:sp>
      <p:sp>
        <p:nvSpPr>
          <p:cNvPr id="3" name="Slide Number Placeholder 2"/>
          <p:cNvSpPr>
            <a:spLocks noGrp="1"/>
          </p:cNvSpPr>
          <p:nvPr>
            <p:ph type="sldNum" sz="quarter" idx="11"/>
          </p:nvPr>
        </p:nvSpPr>
        <p:spPr/>
        <p:txBody>
          <a:bodyPr/>
          <a:lstStyle/>
          <a:p>
            <a:fld id="{3EBA5BD7-F043-4D1B-AA17-CD412FC534DE}" type="slidenum">
              <a:rPr lang="en-US" smtClean="0"/>
              <a:pPr/>
              <a:t>3</a:t>
            </a:fld>
            <a:endParaRPr lang="en-US" dirty="0"/>
          </a:p>
        </p:txBody>
      </p:sp>
    </p:spTree>
    <p:extLst>
      <p:ext uri="{BB962C8B-B14F-4D97-AF65-F5344CB8AC3E}">
        <p14:creationId xmlns:p14="http://schemas.microsoft.com/office/powerpoint/2010/main" val="4245905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Rot="1" noChangeAspect="1" noChangeArrowheads="1" noTextEdit="1"/>
          </p:cNvSpPr>
          <p:nvPr>
            <p:ph type="sldImg"/>
          </p:nvPr>
        </p:nvSpPr>
        <p:spPr>
          <a:ln/>
        </p:spPr>
      </p:sp>
      <p:sp>
        <p:nvSpPr>
          <p:cNvPr id="461827" name="Rectangle 3"/>
          <p:cNvSpPr>
            <a:spLocks noGrp="1" noChangeArrowheads="1"/>
          </p:cNvSpPr>
          <p:nvPr>
            <p:ph type="body" idx="1"/>
          </p:nvPr>
        </p:nvSpPr>
        <p:spPr/>
        <p:txBody>
          <a:bodyPr/>
          <a:lstStyle/>
          <a:p>
            <a:endParaRPr lang="en-US" dirty="0"/>
          </a:p>
        </p:txBody>
      </p:sp>
      <p:sp>
        <p:nvSpPr>
          <p:cNvPr id="2" name="Footer Placeholder 1"/>
          <p:cNvSpPr>
            <a:spLocks noGrp="1"/>
          </p:cNvSpPr>
          <p:nvPr>
            <p:ph type="ftr" sz="quarter" idx="10"/>
          </p:nvPr>
        </p:nvSpPr>
        <p:spPr/>
        <p:txBody>
          <a:bodyPr/>
          <a:lstStyle/>
          <a:p>
            <a:r>
              <a:rPr lang="en-US" sz="1000" smtClean="0"/>
              <a:t>© Software University Foundation – </a:t>
            </a:r>
            <a:r>
              <a:rPr lang="en-US" sz="1000" u="sng" smtClean="0">
                <a:hlinkClick r:id="rId3"/>
              </a:rPr>
              <a:t>http://softuni.org</a:t>
            </a:r>
            <a:endParaRPr lang="en-US" sz="1000" smtClean="0"/>
          </a:p>
          <a:p>
            <a:r>
              <a:rPr lang="en-US" sz="1000" smtClean="0"/>
              <a:t>This work is licensed under the </a:t>
            </a:r>
            <a:r>
              <a:rPr lang="en-US" sz="1000" u="sng" noProof="1" smtClean="0">
                <a:hlinkClick r:id="rId4"/>
              </a:rPr>
              <a:t>Creative Commons Attribution-NonCommercial-ShareAlike</a:t>
            </a:r>
            <a:r>
              <a:rPr lang="en-US" sz="1000" noProof="1" smtClean="0"/>
              <a:t> </a:t>
            </a:r>
            <a:r>
              <a:rPr lang="en-US" sz="1000" smtClean="0"/>
              <a:t>license.</a:t>
            </a:r>
            <a:endParaRPr lang="en-US" sz="1000" dirty="0"/>
          </a:p>
        </p:txBody>
      </p:sp>
      <p:sp>
        <p:nvSpPr>
          <p:cNvPr id="3" name="Slide Number Placeholder 2"/>
          <p:cNvSpPr>
            <a:spLocks noGrp="1"/>
          </p:cNvSpPr>
          <p:nvPr>
            <p:ph type="sldNum" sz="quarter" idx="11"/>
          </p:nvPr>
        </p:nvSpPr>
        <p:spPr/>
        <p:txBody>
          <a:bodyPr/>
          <a:lstStyle/>
          <a:p>
            <a:fld id="{3EBA5BD7-F043-4D1B-AA17-CD412FC534DE}" type="slidenum">
              <a:rPr lang="en-US" smtClean="0"/>
              <a:pPr/>
              <a:t>4</a:t>
            </a:fld>
            <a:endParaRPr lang="en-US" dirty="0"/>
          </a:p>
        </p:txBody>
      </p:sp>
    </p:spTree>
    <p:extLst>
      <p:ext uri="{BB962C8B-B14F-4D97-AF65-F5344CB8AC3E}">
        <p14:creationId xmlns:p14="http://schemas.microsoft.com/office/powerpoint/2010/main" val="4245905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Rot="1" noChangeAspect="1" noChangeArrowheads="1" noTextEdit="1"/>
          </p:cNvSpPr>
          <p:nvPr>
            <p:ph type="sldImg"/>
          </p:nvPr>
        </p:nvSpPr>
        <p:spPr>
          <a:ln/>
        </p:spPr>
      </p:sp>
      <p:sp>
        <p:nvSpPr>
          <p:cNvPr id="461827" name="Rectangle 3"/>
          <p:cNvSpPr>
            <a:spLocks noGrp="1" noChangeArrowheads="1"/>
          </p:cNvSpPr>
          <p:nvPr>
            <p:ph type="body" idx="1"/>
          </p:nvPr>
        </p:nvSpPr>
        <p:spPr/>
        <p:txBody>
          <a:bodyPr/>
          <a:lstStyle/>
          <a:p>
            <a:endParaRPr lang="en-US" dirty="0"/>
          </a:p>
        </p:txBody>
      </p:sp>
      <p:sp>
        <p:nvSpPr>
          <p:cNvPr id="2" name="Footer Placeholder 1"/>
          <p:cNvSpPr>
            <a:spLocks noGrp="1"/>
          </p:cNvSpPr>
          <p:nvPr>
            <p:ph type="ftr" sz="quarter" idx="10"/>
          </p:nvPr>
        </p:nvSpPr>
        <p:spPr/>
        <p:txBody>
          <a:bodyPr/>
          <a:lstStyle/>
          <a:p>
            <a:r>
              <a:rPr lang="en-US" sz="1000" smtClean="0"/>
              <a:t>© Software University Foundation – </a:t>
            </a:r>
            <a:r>
              <a:rPr lang="en-US" sz="1000" u="sng" smtClean="0">
                <a:hlinkClick r:id="rId3"/>
              </a:rPr>
              <a:t>http://softuni.org</a:t>
            </a:r>
            <a:endParaRPr lang="en-US" sz="1000" smtClean="0"/>
          </a:p>
          <a:p>
            <a:r>
              <a:rPr lang="en-US" sz="1000" smtClean="0"/>
              <a:t>This work is licensed under the </a:t>
            </a:r>
            <a:r>
              <a:rPr lang="en-US" sz="1000" u="sng" noProof="1" smtClean="0">
                <a:hlinkClick r:id="rId4"/>
              </a:rPr>
              <a:t>Creative Commons Attribution-NonCommercial-ShareAlike</a:t>
            </a:r>
            <a:r>
              <a:rPr lang="en-US" sz="1000" noProof="1" smtClean="0"/>
              <a:t> </a:t>
            </a:r>
            <a:r>
              <a:rPr lang="en-US" sz="1000" smtClean="0"/>
              <a:t>license.</a:t>
            </a:r>
            <a:endParaRPr lang="en-US" sz="1000" dirty="0"/>
          </a:p>
        </p:txBody>
      </p:sp>
      <p:sp>
        <p:nvSpPr>
          <p:cNvPr id="3" name="Slide Number Placeholder 2"/>
          <p:cNvSpPr>
            <a:spLocks noGrp="1"/>
          </p:cNvSpPr>
          <p:nvPr>
            <p:ph type="sldNum" sz="quarter" idx="11"/>
          </p:nvPr>
        </p:nvSpPr>
        <p:spPr/>
        <p:txBody>
          <a:bodyPr/>
          <a:lstStyle/>
          <a:p>
            <a:fld id="{3EBA5BD7-F043-4D1B-AA17-CD412FC534DE}" type="slidenum">
              <a:rPr lang="en-US" smtClean="0"/>
              <a:pPr/>
              <a:t>5</a:t>
            </a:fld>
            <a:endParaRPr lang="en-US" dirty="0"/>
          </a:p>
        </p:txBody>
      </p:sp>
    </p:spTree>
    <p:extLst>
      <p:ext uri="{BB962C8B-B14F-4D97-AF65-F5344CB8AC3E}">
        <p14:creationId xmlns:p14="http://schemas.microsoft.com/office/powerpoint/2010/main" val="42459055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Rot="1" noChangeAspect="1" noChangeArrowheads="1" noTextEdit="1"/>
          </p:cNvSpPr>
          <p:nvPr>
            <p:ph type="sldImg"/>
          </p:nvPr>
        </p:nvSpPr>
        <p:spPr>
          <a:ln/>
        </p:spPr>
      </p:sp>
      <p:sp>
        <p:nvSpPr>
          <p:cNvPr id="461827" name="Rectangle 3"/>
          <p:cNvSpPr>
            <a:spLocks noGrp="1" noChangeArrowheads="1"/>
          </p:cNvSpPr>
          <p:nvPr>
            <p:ph type="body" idx="1"/>
          </p:nvPr>
        </p:nvSpPr>
        <p:spPr/>
        <p:txBody>
          <a:bodyPr/>
          <a:lstStyle/>
          <a:p>
            <a:endParaRPr lang="en-US" dirty="0"/>
          </a:p>
        </p:txBody>
      </p:sp>
      <p:sp>
        <p:nvSpPr>
          <p:cNvPr id="2" name="Footer Placeholder 1"/>
          <p:cNvSpPr>
            <a:spLocks noGrp="1"/>
          </p:cNvSpPr>
          <p:nvPr>
            <p:ph type="ftr" sz="quarter" idx="10"/>
          </p:nvPr>
        </p:nvSpPr>
        <p:spPr/>
        <p:txBody>
          <a:bodyPr/>
          <a:lstStyle/>
          <a:p>
            <a:r>
              <a:rPr lang="en-US" sz="1000" smtClean="0"/>
              <a:t>© Software University Foundation – </a:t>
            </a:r>
            <a:r>
              <a:rPr lang="en-US" sz="1000" u="sng" smtClean="0">
                <a:hlinkClick r:id="rId3"/>
              </a:rPr>
              <a:t>http://softuni.org</a:t>
            </a:r>
            <a:endParaRPr lang="en-US" sz="1000" smtClean="0"/>
          </a:p>
          <a:p>
            <a:r>
              <a:rPr lang="en-US" sz="1000" smtClean="0"/>
              <a:t>This work is licensed under the </a:t>
            </a:r>
            <a:r>
              <a:rPr lang="en-US" sz="1000" u="sng" noProof="1" smtClean="0">
                <a:hlinkClick r:id="rId4"/>
              </a:rPr>
              <a:t>Creative Commons Attribution-NonCommercial-ShareAlike</a:t>
            </a:r>
            <a:r>
              <a:rPr lang="en-US" sz="1000" noProof="1" smtClean="0"/>
              <a:t> </a:t>
            </a:r>
            <a:r>
              <a:rPr lang="en-US" sz="1000" smtClean="0"/>
              <a:t>license.</a:t>
            </a:r>
            <a:endParaRPr lang="en-US" sz="1000" dirty="0"/>
          </a:p>
        </p:txBody>
      </p:sp>
      <p:sp>
        <p:nvSpPr>
          <p:cNvPr id="3" name="Slide Number Placeholder 2"/>
          <p:cNvSpPr>
            <a:spLocks noGrp="1"/>
          </p:cNvSpPr>
          <p:nvPr>
            <p:ph type="sldNum" sz="quarter" idx="11"/>
          </p:nvPr>
        </p:nvSpPr>
        <p:spPr/>
        <p:txBody>
          <a:bodyPr/>
          <a:lstStyle/>
          <a:p>
            <a:fld id="{3EBA5BD7-F043-4D1B-AA17-CD412FC534DE}" type="slidenum">
              <a:rPr lang="en-US" smtClean="0"/>
              <a:pPr/>
              <a:t>6</a:t>
            </a:fld>
            <a:endParaRPr lang="en-US" dirty="0"/>
          </a:p>
        </p:txBody>
      </p:sp>
    </p:spTree>
    <p:extLst>
      <p:ext uri="{BB962C8B-B14F-4D97-AF65-F5344CB8AC3E}">
        <p14:creationId xmlns:p14="http://schemas.microsoft.com/office/powerpoint/2010/main" val="39630324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Rot="1" noChangeAspect="1" noChangeArrowheads="1" noTextEdit="1"/>
          </p:cNvSpPr>
          <p:nvPr>
            <p:ph type="sldImg"/>
          </p:nvPr>
        </p:nvSpPr>
        <p:spPr>
          <a:ln/>
        </p:spPr>
      </p:sp>
      <p:sp>
        <p:nvSpPr>
          <p:cNvPr id="461827" name="Rectangle 3"/>
          <p:cNvSpPr>
            <a:spLocks noGrp="1" noChangeArrowheads="1"/>
          </p:cNvSpPr>
          <p:nvPr>
            <p:ph type="body" idx="1"/>
          </p:nvPr>
        </p:nvSpPr>
        <p:spPr/>
        <p:txBody>
          <a:bodyPr/>
          <a:lstStyle/>
          <a:p>
            <a:endParaRPr lang="en-US" dirty="0"/>
          </a:p>
        </p:txBody>
      </p:sp>
      <p:sp>
        <p:nvSpPr>
          <p:cNvPr id="2" name="Footer Placeholder 1"/>
          <p:cNvSpPr>
            <a:spLocks noGrp="1"/>
          </p:cNvSpPr>
          <p:nvPr>
            <p:ph type="ftr" sz="quarter" idx="10"/>
          </p:nvPr>
        </p:nvSpPr>
        <p:spPr/>
        <p:txBody>
          <a:bodyPr/>
          <a:lstStyle/>
          <a:p>
            <a:r>
              <a:rPr lang="en-US" sz="1000" smtClean="0"/>
              <a:t>© Software University Foundation – </a:t>
            </a:r>
            <a:r>
              <a:rPr lang="en-US" sz="1000" u="sng" smtClean="0">
                <a:hlinkClick r:id="rId3"/>
              </a:rPr>
              <a:t>http://softuni.org</a:t>
            </a:r>
            <a:endParaRPr lang="en-US" sz="1000" smtClean="0"/>
          </a:p>
          <a:p>
            <a:r>
              <a:rPr lang="en-US" sz="1000" smtClean="0"/>
              <a:t>This work is licensed under the </a:t>
            </a:r>
            <a:r>
              <a:rPr lang="en-US" sz="1000" u="sng" noProof="1" smtClean="0">
                <a:hlinkClick r:id="rId4"/>
              </a:rPr>
              <a:t>Creative Commons Attribution-NonCommercial-ShareAlike</a:t>
            </a:r>
            <a:r>
              <a:rPr lang="en-US" sz="1000" noProof="1" smtClean="0"/>
              <a:t> </a:t>
            </a:r>
            <a:r>
              <a:rPr lang="en-US" sz="1000" smtClean="0"/>
              <a:t>license.</a:t>
            </a:r>
            <a:endParaRPr lang="en-US" sz="1000" dirty="0"/>
          </a:p>
        </p:txBody>
      </p:sp>
      <p:sp>
        <p:nvSpPr>
          <p:cNvPr id="3" name="Slide Number Placeholder 2"/>
          <p:cNvSpPr>
            <a:spLocks noGrp="1"/>
          </p:cNvSpPr>
          <p:nvPr>
            <p:ph type="sldNum" sz="quarter" idx="11"/>
          </p:nvPr>
        </p:nvSpPr>
        <p:spPr/>
        <p:txBody>
          <a:bodyPr/>
          <a:lstStyle/>
          <a:p>
            <a:fld id="{3EBA5BD7-F043-4D1B-AA17-CD412FC534DE}" type="slidenum">
              <a:rPr lang="en-US" smtClean="0"/>
              <a:pPr/>
              <a:t>7</a:t>
            </a:fld>
            <a:endParaRPr lang="en-US" dirty="0"/>
          </a:p>
        </p:txBody>
      </p:sp>
    </p:spTree>
    <p:extLst>
      <p:ext uri="{BB962C8B-B14F-4D97-AF65-F5344CB8AC3E}">
        <p14:creationId xmlns:p14="http://schemas.microsoft.com/office/powerpoint/2010/main" val="17499582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Rot="1" noChangeAspect="1" noChangeArrowheads="1" noTextEdit="1"/>
          </p:cNvSpPr>
          <p:nvPr>
            <p:ph type="sldImg"/>
          </p:nvPr>
        </p:nvSpPr>
        <p:spPr>
          <a:ln/>
        </p:spPr>
      </p:sp>
      <p:sp>
        <p:nvSpPr>
          <p:cNvPr id="461827" name="Rectangle 3"/>
          <p:cNvSpPr>
            <a:spLocks noGrp="1" noChangeArrowheads="1"/>
          </p:cNvSpPr>
          <p:nvPr>
            <p:ph type="body" idx="1"/>
          </p:nvPr>
        </p:nvSpPr>
        <p:spPr/>
        <p:txBody>
          <a:bodyPr/>
          <a:lstStyle/>
          <a:p>
            <a:endParaRPr lang="en-US" dirty="0"/>
          </a:p>
        </p:txBody>
      </p:sp>
      <p:sp>
        <p:nvSpPr>
          <p:cNvPr id="2" name="Footer Placeholder 1"/>
          <p:cNvSpPr>
            <a:spLocks noGrp="1"/>
          </p:cNvSpPr>
          <p:nvPr>
            <p:ph type="ftr" sz="quarter" idx="10"/>
          </p:nvPr>
        </p:nvSpPr>
        <p:spPr/>
        <p:txBody>
          <a:bodyPr/>
          <a:lstStyle/>
          <a:p>
            <a:r>
              <a:rPr lang="en-US" sz="1000" smtClean="0"/>
              <a:t>© Software University Foundation – </a:t>
            </a:r>
            <a:r>
              <a:rPr lang="en-US" sz="1000" u="sng" smtClean="0">
                <a:hlinkClick r:id="rId3"/>
              </a:rPr>
              <a:t>http://softuni.org</a:t>
            </a:r>
            <a:endParaRPr lang="en-US" sz="1000" smtClean="0"/>
          </a:p>
          <a:p>
            <a:r>
              <a:rPr lang="en-US" sz="1000" smtClean="0"/>
              <a:t>This work is licensed under the </a:t>
            </a:r>
            <a:r>
              <a:rPr lang="en-US" sz="1000" u="sng" noProof="1" smtClean="0">
                <a:hlinkClick r:id="rId4"/>
              </a:rPr>
              <a:t>Creative Commons Attribution-NonCommercial-ShareAlike</a:t>
            </a:r>
            <a:r>
              <a:rPr lang="en-US" sz="1000" noProof="1" smtClean="0"/>
              <a:t> </a:t>
            </a:r>
            <a:r>
              <a:rPr lang="en-US" sz="1000" smtClean="0"/>
              <a:t>license.</a:t>
            </a:r>
            <a:endParaRPr lang="en-US" sz="1000" dirty="0"/>
          </a:p>
        </p:txBody>
      </p:sp>
      <p:sp>
        <p:nvSpPr>
          <p:cNvPr id="3" name="Slide Number Placeholder 2"/>
          <p:cNvSpPr>
            <a:spLocks noGrp="1"/>
          </p:cNvSpPr>
          <p:nvPr>
            <p:ph type="sldNum" sz="quarter" idx="11"/>
          </p:nvPr>
        </p:nvSpPr>
        <p:spPr/>
        <p:txBody>
          <a:bodyPr/>
          <a:lstStyle/>
          <a:p>
            <a:fld id="{3EBA5BD7-F043-4D1B-AA17-CD412FC534DE}" type="slidenum">
              <a:rPr lang="en-US" smtClean="0"/>
              <a:pPr/>
              <a:t>8</a:t>
            </a:fld>
            <a:endParaRPr lang="en-US" dirty="0"/>
          </a:p>
        </p:txBody>
      </p:sp>
    </p:spTree>
    <p:extLst>
      <p:ext uri="{BB962C8B-B14F-4D97-AF65-F5344CB8AC3E}">
        <p14:creationId xmlns:p14="http://schemas.microsoft.com/office/powerpoint/2010/main" val="31186831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Rot="1" noChangeAspect="1" noChangeArrowheads="1" noTextEdit="1"/>
          </p:cNvSpPr>
          <p:nvPr>
            <p:ph type="sldImg"/>
          </p:nvPr>
        </p:nvSpPr>
        <p:spPr>
          <a:ln/>
        </p:spPr>
      </p:sp>
      <p:sp>
        <p:nvSpPr>
          <p:cNvPr id="461827" name="Rectangle 3"/>
          <p:cNvSpPr>
            <a:spLocks noGrp="1" noChangeArrowheads="1"/>
          </p:cNvSpPr>
          <p:nvPr>
            <p:ph type="body" idx="1"/>
          </p:nvPr>
        </p:nvSpPr>
        <p:spPr/>
        <p:txBody>
          <a:bodyPr/>
          <a:lstStyle/>
          <a:p>
            <a:endParaRPr lang="en-US" dirty="0"/>
          </a:p>
        </p:txBody>
      </p:sp>
      <p:sp>
        <p:nvSpPr>
          <p:cNvPr id="2" name="Footer Placeholder 1"/>
          <p:cNvSpPr>
            <a:spLocks noGrp="1"/>
          </p:cNvSpPr>
          <p:nvPr>
            <p:ph type="ftr" sz="quarter" idx="10"/>
          </p:nvPr>
        </p:nvSpPr>
        <p:spPr/>
        <p:txBody>
          <a:bodyPr/>
          <a:lstStyle/>
          <a:p>
            <a:r>
              <a:rPr lang="en-US" sz="1000" smtClean="0"/>
              <a:t>© Software University Foundation – </a:t>
            </a:r>
            <a:r>
              <a:rPr lang="en-US" sz="1000" u="sng" smtClean="0">
                <a:hlinkClick r:id="rId3"/>
              </a:rPr>
              <a:t>http://softuni.org</a:t>
            </a:r>
            <a:endParaRPr lang="en-US" sz="1000" smtClean="0"/>
          </a:p>
          <a:p>
            <a:r>
              <a:rPr lang="en-US" sz="1000" smtClean="0"/>
              <a:t>This work is licensed under the </a:t>
            </a:r>
            <a:r>
              <a:rPr lang="en-US" sz="1000" u="sng" noProof="1" smtClean="0">
                <a:hlinkClick r:id="rId4"/>
              </a:rPr>
              <a:t>Creative Commons Attribution-NonCommercial-ShareAlike</a:t>
            </a:r>
            <a:r>
              <a:rPr lang="en-US" sz="1000" noProof="1" smtClean="0"/>
              <a:t> </a:t>
            </a:r>
            <a:r>
              <a:rPr lang="en-US" sz="1000" smtClean="0"/>
              <a:t>license.</a:t>
            </a:r>
            <a:endParaRPr lang="en-US" sz="1000" dirty="0"/>
          </a:p>
        </p:txBody>
      </p:sp>
      <p:sp>
        <p:nvSpPr>
          <p:cNvPr id="3" name="Slide Number Placeholder 2"/>
          <p:cNvSpPr>
            <a:spLocks noGrp="1"/>
          </p:cNvSpPr>
          <p:nvPr>
            <p:ph type="sldNum" sz="quarter" idx="11"/>
          </p:nvPr>
        </p:nvSpPr>
        <p:spPr/>
        <p:txBody>
          <a:bodyPr/>
          <a:lstStyle/>
          <a:p>
            <a:fld id="{3EBA5BD7-F043-4D1B-AA17-CD412FC534DE}" type="slidenum">
              <a:rPr lang="en-US" smtClean="0"/>
              <a:pPr/>
              <a:t>9</a:t>
            </a:fld>
            <a:endParaRPr lang="en-US" dirty="0"/>
          </a:p>
        </p:txBody>
      </p:sp>
    </p:spTree>
    <p:extLst>
      <p:ext uri="{BB962C8B-B14F-4D97-AF65-F5344CB8AC3E}">
        <p14:creationId xmlns:p14="http://schemas.microsoft.com/office/powerpoint/2010/main" val="32083302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smtClean="0"/>
              <a:t>Presentation Title</a:t>
            </a:r>
            <a:endParaRPr dirty="0"/>
          </a:p>
        </p:txBody>
      </p:sp>
      <p:sp>
        <p:nvSpPr>
          <p:cNvPr id="3" name="Subtitle 2"/>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smtClean="0"/>
              <a:t>Presentation Subtitle</a:t>
            </a:r>
            <a:endParaRPr dirty="0"/>
          </a:p>
        </p:txBody>
      </p:sp>
      <p:sp>
        <p:nvSpPr>
          <p:cNvPr id="25" name="Text Placeholder 13"/>
          <p:cNvSpPr>
            <a:spLocks noGrp="1"/>
          </p:cNvSpPr>
          <p:nvPr>
            <p:ph type="body" sz="quarter" idx="10" hasCustomPrompt="1"/>
          </p:nvPr>
        </p:nvSpPr>
        <p:spPr bwMode="auto">
          <a:xfrm>
            <a:off x="760412" y="4164083"/>
            <a:ext cx="318761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smtClean="0"/>
              <a:t>Author Name</a:t>
            </a:r>
            <a:endParaRPr lang="en-US" dirty="0"/>
          </a:p>
        </p:txBody>
      </p:sp>
      <p:sp>
        <p:nvSpPr>
          <p:cNvPr id="31" name="Picture Placeholder 4"/>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smtClean="0"/>
              <a:t>Insert a Picture Here</a:t>
            </a:r>
            <a:endParaRPr lang="en-US" dirty="0"/>
          </a:p>
        </p:txBody>
      </p:sp>
      <p:sp>
        <p:nvSpPr>
          <p:cNvPr id="32" name="Text Placeholder 13"/>
          <p:cNvSpPr>
            <a:spLocks noGrp="1"/>
          </p:cNvSpPr>
          <p:nvPr>
            <p:ph type="body" sz="quarter" idx="13" hasCustomPrompt="1"/>
          </p:nvPr>
        </p:nvSpPr>
        <p:spPr bwMode="auto">
          <a:xfrm>
            <a:off x="760413" y="4633982"/>
            <a:ext cx="318761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smtClean="0"/>
              <a:t>Position</a:t>
            </a:r>
            <a:endParaRPr lang="en-US" dirty="0"/>
          </a:p>
        </p:txBody>
      </p:sp>
      <p:sp>
        <p:nvSpPr>
          <p:cNvPr id="33" name="Text Placeholder 13"/>
          <p:cNvSpPr>
            <a:spLocks noGrp="1"/>
          </p:cNvSpPr>
          <p:nvPr>
            <p:ph type="body" sz="quarter" idx="14" hasCustomPrompt="1"/>
          </p:nvPr>
        </p:nvSpPr>
        <p:spPr bwMode="auto">
          <a:xfrm>
            <a:off x="760412" y="5011671"/>
            <a:ext cx="318761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smtClean="0"/>
              <a:t>Web Site</a:t>
            </a:r>
            <a:endParaRPr lang="en-US" dirty="0"/>
          </a:p>
        </p:txBody>
      </p:sp>
      <p:sp>
        <p:nvSpPr>
          <p:cNvPr id="34" name="Text Placeholder 13"/>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smtClean="0"/>
              <a:t>Company Name</a:t>
            </a:r>
            <a:endParaRPr lang="en-US" dirty="0"/>
          </a:p>
        </p:txBody>
      </p:sp>
      <p:sp>
        <p:nvSpPr>
          <p:cNvPr id="35" name="Text Placeholder 13"/>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smtClean="0"/>
              <a:t>Company Web Site</a:t>
            </a:r>
            <a:endParaRPr lang="en-US"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23.08.2015</a:t>
            </a:fld>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smtClean="0"/>
              <a:t>Slide Title</a:t>
            </a:r>
            <a:endParaRPr dirty="0"/>
          </a:p>
        </p:txBody>
      </p:sp>
      <p:pic>
        <p:nvPicPr>
          <p:cNvPr id="1026" name="Picture 2"/>
          <p:cNvPicPr>
            <a:picLocks noChangeAspect="1" noChangeArrowheads="1"/>
          </p:cNvPicPr>
          <p:nvPr userDrawn="1"/>
        </p:nvPicPr>
        <p:blipFill>
          <a:blip r:embed="rId3" cstate="print"/>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2813" y="4953000"/>
            <a:ext cx="10363200" cy="820600"/>
          </a:xfrm>
        </p:spPr>
        <p:txBody>
          <a:bodyPr wrap="square" lIns="36000" tIns="36000" rIns="36000" bIns="36000" anchor="b">
            <a:spAutoFit/>
          </a:bodyPr>
          <a:lstStyle>
            <a:lvl1pPr algn="ctr">
              <a:defRPr sz="5400" b="1" cap="none" baseline="0"/>
            </a:lvl1pPr>
          </a:lstStyle>
          <a:p>
            <a:r>
              <a:rPr lang="en-US" dirty="0" smtClean="0"/>
              <a:t>Click to Edit Section Title</a:t>
            </a:r>
            <a:endParaRPr dirty="0"/>
          </a:p>
        </p:txBody>
      </p:sp>
      <p:sp>
        <p:nvSpPr>
          <p:cNvPr id="3" name="Text Placeholder 2"/>
          <p:cNvSpPr>
            <a:spLocks noGrp="1"/>
          </p:cNvSpPr>
          <p:nvPr>
            <p:ph type="body" idx="1" hasCustomPrompt="1"/>
          </p:nvPr>
        </p:nvSpPr>
        <p:spPr>
          <a:xfrm>
            <a:off x="912813" y="5754968"/>
            <a:ext cx="10363200" cy="719034"/>
          </a:xfrm>
        </p:spPr>
        <p:txBody>
          <a:bodyPr wrap="square"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smtClean="0"/>
              <a:t>Click to Edit Section Subtitle</a:t>
            </a:r>
          </a:p>
        </p:txBody>
      </p:sp>
      <p:pic>
        <p:nvPicPr>
          <p:cNvPr id="9" name="Picture 2"/>
          <p:cNvPicPr>
            <a:picLocks noChangeAspect="1" noChangeArrowheads="1"/>
          </p:cNvPicPr>
          <p:nvPr userDrawn="1"/>
        </p:nvPicPr>
        <p:blipFill>
          <a:blip r:embed="rId3" cstate="print"/>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23.08.2015</a:t>
            </a:fld>
            <a:endParaRPr lang="en-US" dirty="0"/>
          </a:p>
        </p:txBody>
      </p:sp>
      <p:sp>
        <p:nvSpPr>
          <p:cNvPr id="5"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 name="Title Placeholder 1"/>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smtClean="0"/>
              <a:t>Click to Edit Master Title Style</a:t>
            </a:r>
            <a:endParaRPr dirty="0"/>
          </a:p>
        </p:txBody>
      </p:sp>
      <p:sp>
        <p:nvSpPr>
          <p:cNvPr id="3" name="Text Placeholder 2"/>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ftr="0" dt="0"/>
  <p:txStyles>
    <p:titleStyle>
      <a:lvl1pPr algn="l" defTabSz="1218987"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2" algn="l" defTabSz="1218987" rtl="0" eaLnBrk="1" latinLnBrk="0" hangingPunct="1">
        <a:defRPr sz="2400" kern="1200">
          <a:solidFill>
            <a:schemeClr val="tx1"/>
          </a:solidFill>
          <a:latin typeface="+mn-lt"/>
          <a:ea typeface="+mn-ea"/>
          <a:cs typeface="+mn-cs"/>
        </a:defRPr>
      </a:lvl5pPr>
      <a:lvl6pPr marL="3047466"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160" userDrawn="1">
          <p15:clr>
            <a:srgbClr val="F26B43"/>
          </p15:clr>
        </p15:guide>
        <p15:guide id="2" pos="1843"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5027612" y="990600"/>
            <a:ext cx="6869207" cy="866752"/>
          </a:xfrm>
        </p:spPr>
        <p:txBody>
          <a:bodyPr>
            <a:noAutofit/>
          </a:bodyPr>
          <a:lstStyle/>
          <a:p>
            <a:pPr algn="ctr"/>
            <a:r>
              <a:rPr lang="en-US" sz="6000" u="sng" dirty="0" smtClean="0"/>
              <a:t>QA Teamwork “Team </a:t>
            </a:r>
            <a:r>
              <a:rPr lang="en-US" sz="6000" u="sng" dirty="0" err="1" smtClean="0"/>
              <a:t>Ilizing</a:t>
            </a:r>
            <a:r>
              <a:rPr lang="en-US" sz="6000" u="sng" dirty="0" smtClean="0"/>
              <a:t>”</a:t>
            </a:r>
            <a:r>
              <a:rPr lang="en-US" sz="6000" u="sng" dirty="0" smtClean="0"/>
              <a:t/>
            </a:r>
            <a:br>
              <a:rPr lang="en-US" sz="6000" u="sng" dirty="0" smtClean="0"/>
            </a:br>
            <a:r>
              <a:rPr lang="en-US" sz="4800" dirty="0" smtClean="0"/>
              <a:t>Automation and manual testing of “Supertoys.bg”</a:t>
            </a:r>
            <a:endParaRPr lang="en-US" u="sng" dirty="0"/>
          </a:p>
        </p:txBody>
      </p:sp>
      <p:sp>
        <p:nvSpPr>
          <p:cNvPr id="7" name="Text Placeholder 6"/>
          <p:cNvSpPr>
            <a:spLocks noGrp="1"/>
          </p:cNvSpPr>
          <p:nvPr>
            <p:ph type="body" sz="quarter" idx="10"/>
          </p:nvPr>
        </p:nvSpPr>
        <p:spPr>
          <a:xfrm>
            <a:off x="688073" y="4350164"/>
            <a:ext cx="3187613" cy="525135"/>
          </a:xfrm>
        </p:spPr>
        <p:txBody>
          <a:bodyPr/>
          <a:lstStyle/>
          <a:p>
            <a:r>
              <a:rPr lang="en-US" dirty="0" smtClean="0"/>
              <a:t>QA team:</a:t>
            </a:r>
            <a:endParaRPr lang="en-US" dirty="0"/>
          </a:p>
        </p:txBody>
      </p:sp>
      <p:sp>
        <p:nvSpPr>
          <p:cNvPr id="8" name="Text Placeholder 7"/>
          <p:cNvSpPr>
            <a:spLocks noGrp="1"/>
          </p:cNvSpPr>
          <p:nvPr>
            <p:ph type="body" sz="quarter" idx="13"/>
          </p:nvPr>
        </p:nvSpPr>
        <p:spPr>
          <a:xfrm>
            <a:off x="688073" y="4853541"/>
            <a:ext cx="3187614" cy="1478473"/>
          </a:xfrm>
        </p:spPr>
        <p:txBody>
          <a:bodyPr/>
          <a:lstStyle/>
          <a:p>
            <a:r>
              <a:rPr lang="en-US" sz="2000" dirty="0" err="1" smtClean="0"/>
              <a:t>Nevena</a:t>
            </a:r>
            <a:r>
              <a:rPr lang="en-US" sz="2000" dirty="0" smtClean="0"/>
              <a:t> </a:t>
            </a:r>
            <a:r>
              <a:rPr lang="en-US" sz="2000" dirty="0" err="1" smtClean="0"/>
              <a:t>Tshoncheva</a:t>
            </a:r>
            <a:endParaRPr lang="en-US" sz="2000" dirty="0" smtClean="0"/>
          </a:p>
          <a:p>
            <a:r>
              <a:rPr lang="en-US" sz="2000" dirty="0" smtClean="0"/>
              <a:t>Alexander</a:t>
            </a:r>
            <a:r>
              <a:rPr lang="en-US" sz="2000" baseline="0" dirty="0" smtClean="0"/>
              <a:t> </a:t>
            </a:r>
            <a:r>
              <a:rPr lang="en-US" sz="2000" baseline="0" dirty="0" err="1" smtClean="0"/>
              <a:t>Stefanov</a:t>
            </a:r>
            <a:endParaRPr lang="en-US" sz="2000" dirty="0"/>
          </a:p>
          <a:p>
            <a:r>
              <a:rPr lang="en-US" sz="2400" dirty="0" smtClean="0"/>
              <a:t>Ivan</a:t>
            </a:r>
            <a:r>
              <a:rPr lang="en-US" sz="2400" baseline="0" dirty="0" smtClean="0"/>
              <a:t> </a:t>
            </a:r>
            <a:r>
              <a:rPr lang="en-US" sz="2400" baseline="0" dirty="0" err="1" smtClean="0"/>
              <a:t>Atanasov</a:t>
            </a:r>
            <a:endParaRPr lang="en-GB" sz="2400" dirty="0"/>
          </a:p>
          <a:p>
            <a:endParaRPr lang="en-US" dirty="0" smtClean="0"/>
          </a:p>
        </p:txBody>
      </p:sp>
      <p:pic>
        <p:nvPicPr>
          <p:cNvPr id="13" name="Picture 12" descr="http://softuni.bg" title="SoftUni Code Wizar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102843" flipH="1">
            <a:off x="3495760" y="3265719"/>
            <a:ext cx="2133598" cy="2341486"/>
          </a:xfrm>
          <a:prstGeom prst="rect">
            <a:avLst/>
          </a:prstGeom>
        </p:spPr>
      </p:pic>
      <p:sp>
        <p:nvSpPr>
          <p:cNvPr id="15" name="TextBox 14"/>
          <p:cNvSpPr txBox="1"/>
          <p:nvPr/>
        </p:nvSpPr>
        <p:spPr>
          <a:xfrm rot="20297940">
            <a:off x="4696515" y="4010498"/>
            <a:ext cx="2148858" cy="722955"/>
          </a:xfrm>
          <a:prstGeom prst="rect">
            <a:avLst/>
          </a:prstGeom>
          <a:noFill/>
        </p:spPr>
        <p:txBody>
          <a:bodyPr wrap="none" rtlCol="0">
            <a:spAutoFit/>
          </a:bodyPr>
          <a:lstStyle/>
          <a:p>
            <a:pPr algn="ctr">
              <a:lnSpc>
                <a:spcPct val="85000"/>
              </a:lnSpc>
            </a:pPr>
            <a:r>
              <a:rPr lang="en-US" b="1" spc="50" dirty="0">
                <a:ln w="9525" cmpd="sng">
                  <a:solidFill>
                    <a:srgbClr val="FFA72A"/>
                  </a:solidFill>
                  <a:prstDash val="solid"/>
                </a:ln>
                <a:solidFill>
                  <a:srgbClr val="FFF0D9"/>
                </a:solidFill>
                <a:effectLst>
                  <a:glow rad="38100">
                    <a:schemeClr val="accent1">
                      <a:alpha val="40000"/>
                    </a:schemeClr>
                  </a:glow>
                </a:effectLst>
              </a:rPr>
              <a:t>QA</a:t>
            </a:r>
          </a:p>
          <a:p>
            <a:pPr algn="ctr">
              <a:lnSpc>
                <a:spcPct val="85000"/>
              </a:lnSpc>
            </a:pPr>
            <a:r>
              <a:rPr lang="en-US" b="1" spc="50" dirty="0">
                <a:ln w="9525" cmpd="sng">
                  <a:solidFill>
                    <a:srgbClr val="FFA72A"/>
                  </a:solidFill>
                  <a:prstDash val="solid"/>
                </a:ln>
                <a:solidFill>
                  <a:srgbClr val="FFF0D9"/>
                </a:solidFill>
                <a:effectLst>
                  <a:glow rad="38100">
                    <a:schemeClr val="accent1">
                      <a:alpha val="40000"/>
                    </a:schemeClr>
                  </a:glow>
                </a:effectLst>
              </a:rPr>
              <a:t> Fundamentals</a:t>
            </a:r>
          </a:p>
        </p:txBody>
      </p:sp>
      <p:pic>
        <p:nvPicPr>
          <p:cNvPr id="1026" name="Picture 2" descr="C:\Users\kokoshkata\Desktop\supertoys.bg.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1220553">
            <a:off x="7543110" y="3044987"/>
            <a:ext cx="3364070" cy="1870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53793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10</a:t>
            </a:fld>
            <a:endParaRPr lang="en-US" dirty="0"/>
          </a:p>
        </p:txBody>
      </p:sp>
      <p:sp>
        <p:nvSpPr>
          <p:cNvPr id="3" name="Content Placeholder 2"/>
          <p:cNvSpPr>
            <a:spLocks noGrp="1"/>
          </p:cNvSpPr>
          <p:nvPr>
            <p:ph idx="1"/>
          </p:nvPr>
        </p:nvSpPr>
        <p:spPr/>
        <p:txBody>
          <a:bodyPr/>
          <a:lstStyle/>
          <a:p>
            <a:r>
              <a:rPr lang="en-US" dirty="0" smtClean="0"/>
              <a:t>If (you learn to code) </a:t>
            </a:r>
          </a:p>
          <a:p>
            <a:r>
              <a:rPr lang="en-US" dirty="0" smtClean="0"/>
              <a:t>{</a:t>
            </a:r>
          </a:p>
          <a:p>
            <a:r>
              <a:rPr lang="en-US" dirty="0" err="1" smtClean="0"/>
              <a:t>Console.WriteLine</a:t>
            </a:r>
            <a:r>
              <a:rPr lang="en-US" dirty="0" smtClean="0"/>
              <a:t> (“Grab a beer”)</a:t>
            </a:r>
          </a:p>
          <a:p>
            <a:r>
              <a:rPr lang="en-US" dirty="0" smtClean="0"/>
              <a:t>}</a:t>
            </a:r>
          </a:p>
          <a:p>
            <a:r>
              <a:rPr lang="en-US" dirty="0" smtClean="0"/>
              <a:t>Else </a:t>
            </a:r>
          </a:p>
          <a:p>
            <a:r>
              <a:rPr lang="en-US" dirty="0" smtClean="0"/>
              <a:t>{</a:t>
            </a:r>
          </a:p>
          <a:p>
            <a:r>
              <a:rPr lang="en-US" dirty="0" err="1" smtClean="0"/>
              <a:t>Console.WriteLine</a:t>
            </a:r>
            <a:r>
              <a:rPr lang="en-US" dirty="0" smtClean="0"/>
              <a:t> (“Beer is still an option”)</a:t>
            </a:r>
          </a:p>
          <a:p>
            <a:r>
              <a:rPr lang="en-US" dirty="0"/>
              <a:t>}</a:t>
            </a:r>
          </a:p>
        </p:txBody>
      </p:sp>
      <p:sp>
        <p:nvSpPr>
          <p:cNvPr id="4" name="Title 3"/>
          <p:cNvSpPr>
            <a:spLocks noGrp="1"/>
          </p:cNvSpPr>
          <p:nvPr>
            <p:ph type="title"/>
          </p:nvPr>
        </p:nvSpPr>
        <p:spPr/>
        <p:txBody>
          <a:bodyPr/>
          <a:lstStyle/>
          <a:p>
            <a:r>
              <a:rPr lang="en-US" dirty="0" smtClean="0"/>
              <a:t>Goodbye and…</a:t>
            </a:r>
            <a:endParaRPr lang="en-US" dirty="0"/>
          </a:p>
        </p:txBody>
      </p:sp>
    </p:spTree>
    <p:extLst>
      <p:ext uri="{BB962C8B-B14F-4D97-AF65-F5344CB8AC3E}">
        <p14:creationId xmlns:p14="http://schemas.microsoft.com/office/powerpoint/2010/main" val="21894548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US" dirty="0" smtClean="0"/>
              <a:t>Table of Contents </a:t>
            </a:r>
            <a:endParaRPr lang="bg-BG" dirty="0"/>
          </a:p>
        </p:txBody>
      </p:sp>
      <p:sp>
        <p:nvSpPr>
          <p:cNvPr id="444419" name="Rectangle 3"/>
          <p:cNvSpPr>
            <a:spLocks noGrp="1" noChangeArrowheads="1"/>
          </p:cNvSpPr>
          <p:nvPr>
            <p:ph idx="4294967295"/>
          </p:nvPr>
        </p:nvSpPr>
        <p:spPr>
          <a:xfrm>
            <a:off x="190413" y="1191467"/>
            <a:ext cx="11804822" cy="5530010"/>
          </a:xfrm>
        </p:spPr>
        <p:txBody>
          <a:bodyPr>
            <a:normAutofit/>
          </a:bodyPr>
          <a:lstStyle/>
          <a:p>
            <a:pPr marL="446088" indent="-446088">
              <a:lnSpc>
                <a:spcPts val="4000"/>
              </a:lnSpc>
              <a:buFontTx/>
              <a:buAutoNum type="arabicPeriod"/>
            </a:pPr>
            <a:r>
              <a:rPr lang="en-US" dirty="0" smtClean="0"/>
              <a:t>SRS</a:t>
            </a:r>
            <a:r>
              <a:rPr lang="en-US" baseline="0" dirty="0" smtClean="0"/>
              <a:t> – Software requirements specification</a:t>
            </a:r>
            <a:endParaRPr lang="bg-BG" dirty="0" smtClean="0"/>
          </a:p>
          <a:p>
            <a:pPr marL="446088" indent="-446088">
              <a:lnSpc>
                <a:spcPts val="4000"/>
              </a:lnSpc>
              <a:buFontTx/>
              <a:buAutoNum type="arabicPeriod"/>
            </a:pPr>
            <a:r>
              <a:rPr lang="en-US" dirty="0" smtClean="0"/>
              <a:t>Overall</a:t>
            </a:r>
            <a:r>
              <a:rPr lang="en-US" baseline="0" dirty="0" smtClean="0"/>
              <a:t> description</a:t>
            </a:r>
            <a:endParaRPr lang="en-US" dirty="0" smtClean="0"/>
          </a:p>
          <a:p>
            <a:pPr marL="446088" indent="-446088">
              <a:lnSpc>
                <a:spcPts val="4000"/>
              </a:lnSpc>
              <a:buFontTx/>
              <a:buAutoNum type="arabicPeriod"/>
            </a:pPr>
            <a:r>
              <a:rPr lang="en-US" dirty="0" smtClean="0"/>
              <a:t>Functional requirements specification</a:t>
            </a:r>
            <a:endParaRPr lang="en-US" dirty="0" smtClean="0"/>
          </a:p>
          <a:p>
            <a:pPr marL="446088" indent="-446088">
              <a:lnSpc>
                <a:spcPts val="4000"/>
              </a:lnSpc>
              <a:buFontTx/>
              <a:buAutoNum type="arabicPeriod"/>
            </a:pPr>
            <a:r>
              <a:rPr lang="en-US" dirty="0" smtClean="0"/>
              <a:t>Non-functional requirements</a:t>
            </a:r>
            <a:endParaRPr lang="en-US" dirty="0" smtClean="0"/>
          </a:p>
          <a:p>
            <a:pPr marL="446088" indent="-446088">
              <a:lnSpc>
                <a:spcPts val="4000"/>
              </a:lnSpc>
              <a:buFontTx/>
              <a:buAutoNum type="arabicPeriod"/>
            </a:pPr>
            <a:r>
              <a:rPr lang="en-US" dirty="0" smtClean="0"/>
              <a:t>Use cases</a:t>
            </a:r>
            <a:endParaRPr lang="en-US" dirty="0" smtClean="0"/>
          </a:p>
          <a:p>
            <a:pPr marL="446088" indent="-446088">
              <a:lnSpc>
                <a:spcPts val="4000"/>
              </a:lnSpc>
              <a:buFontTx/>
              <a:buAutoNum type="arabicPeriod"/>
            </a:pPr>
            <a:r>
              <a:rPr lang="en-US" dirty="0" smtClean="0"/>
              <a:t>Test cases</a:t>
            </a:r>
            <a:endParaRPr lang="bg-BG" dirty="0" smtClean="0"/>
          </a:p>
          <a:p>
            <a:pPr marL="446088" indent="-446088">
              <a:lnSpc>
                <a:spcPts val="4000"/>
              </a:lnSpc>
              <a:buFontTx/>
              <a:buAutoNum type="arabicPeriod"/>
            </a:pPr>
            <a:r>
              <a:rPr lang="en-US" dirty="0" smtClean="0"/>
              <a:t>Automation testing</a:t>
            </a:r>
            <a:endParaRPr lang="en-US" dirty="0" smtClean="0"/>
          </a:p>
        </p:txBody>
      </p:sp>
      <p:sp>
        <p:nvSpPr>
          <p:cNvPr id="2" name="Slide Number Placeholder 1"/>
          <p:cNvSpPr>
            <a:spLocks noGrp="1"/>
          </p:cNvSpPr>
          <p:nvPr>
            <p:ph type="sldNum" sz="quarter" idx="4"/>
          </p:nvPr>
        </p:nvSpPr>
        <p:spPr>
          <a:xfrm>
            <a:off x="11566412" y="6525002"/>
            <a:ext cx="428822" cy="196477"/>
          </a:xfrm>
        </p:spPr>
        <p:txBody>
          <a:bodyPr/>
          <a:lstStyle/>
          <a:p>
            <a:fld id="{C014DD1E-5D91-48A3-AD6D-45FBA980D106}" type="slidenum">
              <a:rPr lang="en-US" smtClean="0"/>
              <a:pPr/>
              <a:t>2</a:t>
            </a:fld>
            <a:endParaRPr lang="en-US" dirty="0"/>
          </a:p>
        </p:txBody>
      </p:sp>
      <p:pic>
        <p:nvPicPr>
          <p:cNvPr id="4" name="Picture 3"/>
          <p:cNvPicPr>
            <a:picLocks noChangeAspect="1"/>
          </p:cNvPicPr>
          <p:nvPr/>
        </p:nvPicPr>
        <p:blipFill>
          <a:blip r:embed="rId3"/>
          <a:stretch>
            <a:fillRect/>
          </a:stretch>
        </p:blipFill>
        <p:spPr>
          <a:xfrm rot="192339">
            <a:off x="8304212" y="1638368"/>
            <a:ext cx="3429001" cy="4421449"/>
          </a:xfrm>
          <a:prstGeom prst="rect">
            <a:avLst/>
          </a:prstGeom>
        </p:spPr>
      </p:pic>
    </p:spTree>
    <p:extLst>
      <p:ext uri="{BB962C8B-B14F-4D97-AF65-F5344CB8AC3E}">
        <p14:creationId xmlns:p14="http://schemas.microsoft.com/office/powerpoint/2010/main" val="16469869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normAutofit/>
          </a:bodyPr>
          <a:lstStyle/>
          <a:p>
            <a:r>
              <a:rPr lang="en-US" dirty="0" smtClean="0"/>
              <a:t>Software Requirements Specification</a:t>
            </a:r>
            <a:endParaRPr lang="bg-BG" dirty="0"/>
          </a:p>
        </p:txBody>
      </p:sp>
      <p:sp>
        <p:nvSpPr>
          <p:cNvPr id="4" name="Slide Number Placeholder 3"/>
          <p:cNvSpPr>
            <a:spLocks noGrp="1"/>
          </p:cNvSpPr>
          <p:nvPr>
            <p:ph type="sldNum" sz="quarter" idx="4"/>
          </p:nvPr>
        </p:nvSpPr>
        <p:spPr>
          <a:xfrm>
            <a:off x="11566412" y="6525002"/>
            <a:ext cx="428822" cy="196477"/>
          </a:xfrm>
        </p:spPr>
        <p:txBody>
          <a:bodyPr/>
          <a:lstStyle/>
          <a:p>
            <a:pPr>
              <a:defRPr/>
            </a:pPr>
            <a:fld id="{58452FF4-89E3-4D1B-9927-2DBDC00E58D7}" type="slidenum">
              <a:rPr lang="en-US" smtClean="0"/>
              <a:pPr>
                <a:defRPr/>
              </a:pPr>
              <a:t>3</a:t>
            </a:fld>
            <a:endParaRPr lang="en-US" dirty="0"/>
          </a:p>
        </p:txBody>
      </p:sp>
      <p:sp>
        <p:nvSpPr>
          <p:cNvPr id="5" name="Rectangle 4"/>
          <p:cNvSpPr>
            <a:spLocks noChangeArrowheads="1"/>
          </p:cNvSpPr>
          <p:nvPr/>
        </p:nvSpPr>
        <p:spPr bwMode="auto">
          <a:xfrm>
            <a:off x="605255" y="1600200"/>
            <a:ext cx="8886507" cy="310854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noProof="1"/>
              <a:t>The purpose of this document is to present a detailed description of the Super Toys E-store System. It will explain the purpose and features of the system, the interfaces of the system, what the system will do, the constraints under which it must operate and how the system will react to external stimuli. It will serve as a guide to everyone, who is responsible to the project.</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Content Placeholder 2"/>
          <p:cNvSpPr>
            <a:spLocks noGrp="1"/>
          </p:cNvSpPr>
          <p:nvPr>
            <p:ph idx="1"/>
          </p:nvPr>
        </p:nvSpPr>
        <p:spPr>
          <a:xfrm rot="21305273">
            <a:off x="150812" y="4708742"/>
            <a:ext cx="11804822" cy="1692057"/>
          </a:xfrm>
        </p:spPr>
        <p:txBody>
          <a:bodyPr>
            <a:normAutofit/>
          </a:bodyPr>
          <a:lstStyle/>
          <a:p>
            <a:pPr>
              <a:lnSpc>
                <a:spcPct val="100000"/>
              </a:lnSpc>
              <a:buFont typeface="Arial" charset="0"/>
              <a:buChar char="•"/>
            </a:pPr>
            <a:r>
              <a:rPr lang="en-US" sz="2600" dirty="0" smtClean="0">
                <a:solidFill>
                  <a:schemeClr val="tx2">
                    <a:lumMod val="75000"/>
                  </a:schemeClr>
                </a:solidFill>
                <a:latin typeface="Consolas" pitchFamily="49" charset="0"/>
                <a:cs typeface="Consolas" pitchFamily="49" charset="0"/>
              </a:rPr>
              <a:t>Scope of project</a:t>
            </a:r>
          </a:p>
          <a:p>
            <a:pPr>
              <a:lnSpc>
                <a:spcPct val="100000"/>
              </a:lnSpc>
              <a:buFontTx/>
              <a:buChar char="-"/>
            </a:pPr>
            <a:r>
              <a:rPr lang="en-US" sz="2600" dirty="0" smtClean="0">
                <a:solidFill>
                  <a:schemeClr val="tx2">
                    <a:lumMod val="75000"/>
                  </a:schemeClr>
                </a:solidFill>
                <a:latin typeface="Consolas" pitchFamily="49" charset="0"/>
                <a:cs typeface="Consolas" pitchFamily="49" charset="0"/>
              </a:rPr>
              <a:t>In scope </a:t>
            </a:r>
          </a:p>
          <a:p>
            <a:pPr>
              <a:lnSpc>
                <a:spcPct val="100000"/>
              </a:lnSpc>
              <a:buFontTx/>
              <a:buChar char="-"/>
            </a:pPr>
            <a:r>
              <a:rPr lang="en-US" sz="2600" dirty="0" smtClean="0">
                <a:solidFill>
                  <a:schemeClr val="tx2">
                    <a:lumMod val="75000"/>
                  </a:schemeClr>
                </a:solidFill>
                <a:latin typeface="Consolas" pitchFamily="49" charset="0"/>
                <a:cs typeface="Consolas" pitchFamily="49" charset="0"/>
              </a:rPr>
              <a:t>Out of scope</a:t>
            </a:r>
          </a:p>
        </p:txBody>
      </p:sp>
    </p:spTree>
    <p:extLst>
      <p:ext uri="{BB962C8B-B14F-4D97-AF65-F5344CB8AC3E}">
        <p14:creationId xmlns:p14="http://schemas.microsoft.com/office/powerpoint/2010/main" val="26252149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normAutofit/>
          </a:bodyPr>
          <a:lstStyle/>
          <a:p>
            <a:r>
              <a:rPr lang="en-US" dirty="0" smtClean="0"/>
              <a:t>Overall description</a:t>
            </a:r>
            <a:endParaRPr lang="bg-BG" dirty="0"/>
          </a:p>
        </p:txBody>
      </p:sp>
      <p:sp>
        <p:nvSpPr>
          <p:cNvPr id="4" name="Slide Number Placeholder 3"/>
          <p:cNvSpPr>
            <a:spLocks noGrp="1"/>
          </p:cNvSpPr>
          <p:nvPr>
            <p:ph type="sldNum" sz="quarter" idx="4"/>
          </p:nvPr>
        </p:nvSpPr>
        <p:spPr>
          <a:xfrm>
            <a:off x="11566412" y="6525002"/>
            <a:ext cx="428822" cy="196477"/>
          </a:xfrm>
        </p:spPr>
        <p:txBody>
          <a:bodyPr/>
          <a:lstStyle/>
          <a:p>
            <a:pPr>
              <a:defRPr/>
            </a:pPr>
            <a:fld id="{58452FF4-89E3-4D1B-9927-2DBDC00E58D7}" type="slidenum">
              <a:rPr lang="en-US" smtClean="0"/>
              <a:pPr>
                <a:defRPr/>
              </a:pPr>
              <a:t>4</a:t>
            </a:fld>
            <a:endParaRPr lang="en-US" dirty="0"/>
          </a:p>
        </p:txBody>
      </p:sp>
      <p:sp>
        <p:nvSpPr>
          <p:cNvPr id="6" name="Content Placeholder 2"/>
          <p:cNvSpPr>
            <a:spLocks noGrp="1"/>
          </p:cNvSpPr>
          <p:nvPr>
            <p:ph idx="1"/>
          </p:nvPr>
        </p:nvSpPr>
        <p:spPr>
          <a:xfrm>
            <a:off x="396397" y="1371600"/>
            <a:ext cx="9812815" cy="1981200"/>
          </a:xfrm>
        </p:spPr>
        <p:txBody>
          <a:bodyPr>
            <a:normAutofit/>
          </a:bodyPr>
          <a:lstStyle/>
          <a:p>
            <a:pPr>
              <a:lnSpc>
                <a:spcPct val="100000"/>
              </a:lnSpc>
            </a:pPr>
            <a:r>
              <a:rPr lang="en-US" sz="3200" dirty="0" smtClean="0"/>
              <a:t>Supertoys.bg system roles – </a:t>
            </a:r>
            <a:r>
              <a:rPr lang="en-US" sz="3200" dirty="0" smtClean="0">
                <a:solidFill>
                  <a:schemeClr val="tx2">
                    <a:lumMod val="75000"/>
                  </a:schemeClr>
                </a:solidFill>
              </a:rPr>
              <a:t>User/s and admin/s. Any User/Admin communicates with the system through GUI/APS. Both of them access the entire system directly</a:t>
            </a:r>
            <a:r>
              <a:rPr lang="en-US" sz="2600" dirty="0" smtClean="0">
                <a:solidFill>
                  <a:schemeClr val="tx2">
                    <a:lumMod val="75000"/>
                  </a:schemeClr>
                </a:solidFill>
                <a:latin typeface="Consolas" pitchFamily="49" charset="0"/>
                <a:cs typeface="Consolas" pitchFamily="49" charset="0"/>
              </a:rPr>
              <a:t> </a:t>
            </a:r>
            <a:endParaRPr lang="en-US" sz="2600" dirty="0" smtClean="0">
              <a:solidFill>
                <a:schemeClr val="tx2">
                  <a:lumMod val="75000"/>
                </a:schemeClr>
              </a:solidFill>
              <a:latin typeface="Consolas" pitchFamily="49" charset="0"/>
              <a:cs typeface="Consolas" pitchFamily="49" charset="0"/>
            </a:endParaRPr>
          </a:p>
        </p:txBody>
      </p:sp>
      <p:pic>
        <p:nvPicPr>
          <p:cNvPr id="2050" name="Picture 2" descr="C:\Users\kokoshkata\Desktop\Figure_On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1344782">
            <a:off x="2216505" y="3118891"/>
            <a:ext cx="6172200" cy="2758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38422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normAutofit/>
          </a:bodyPr>
          <a:lstStyle/>
          <a:p>
            <a:r>
              <a:rPr lang="en-US" dirty="0" smtClean="0"/>
              <a:t>Functional Requirements Specification</a:t>
            </a:r>
            <a:endParaRPr lang="bg-BG" dirty="0"/>
          </a:p>
        </p:txBody>
      </p:sp>
      <p:sp>
        <p:nvSpPr>
          <p:cNvPr id="4" name="Slide Number Placeholder 3"/>
          <p:cNvSpPr>
            <a:spLocks noGrp="1"/>
          </p:cNvSpPr>
          <p:nvPr>
            <p:ph type="sldNum" sz="quarter" idx="4"/>
          </p:nvPr>
        </p:nvSpPr>
        <p:spPr>
          <a:xfrm>
            <a:off x="11566412" y="6525002"/>
            <a:ext cx="428822" cy="196477"/>
          </a:xfrm>
        </p:spPr>
        <p:txBody>
          <a:bodyPr/>
          <a:lstStyle/>
          <a:p>
            <a:pPr>
              <a:defRPr/>
            </a:pPr>
            <a:fld id="{58452FF4-89E3-4D1B-9927-2DBDC00E58D7}" type="slidenum">
              <a:rPr lang="en-US" smtClean="0"/>
              <a:pPr>
                <a:defRPr/>
              </a:pPr>
              <a:t>5</a:t>
            </a:fld>
            <a:endParaRPr lang="en-US" dirty="0"/>
          </a:p>
        </p:txBody>
      </p:sp>
      <p:sp>
        <p:nvSpPr>
          <p:cNvPr id="6" name="Content Placeholder 2"/>
          <p:cNvSpPr>
            <a:spLocks noGrp="1"/>
          </p:cNvSpPr>
          <p:nvPr>
            <p:ph idx="1"/>
          </p:nvPr>
        </p:nvSpPr>
        <p:spPr>
          <a:xfrm>
            <a:off x="396397" y="1371600"/>
            <a:ext cx="11804822" cy="1905000"/>
          </a:xfrm>
        </p:spPr>
        <p:txBody>
          <a:bodyPr>
            <a:normAutofit/>
          </a:bodyPr>
          <a:lstStyle/>
          <a:p>
            <a:pPr>
              <a:lnSpc>
                <a:spcPct val="100000"/>
              </a:lnSpc>
            </a:pPr>
            <a:r>
              <a:rPr lang="en-US" sz="3200" dirty="0" smtClean="0"/>
              <a:t>Describing login/logout functionality</a:t>
            </a:r>
          </a:p>
          <a:p>
            <a:pPr lvl="1">
              <a:lnSpc>
                <a:spcPct val="100000"/>
              </a:lnSpc>
            </a:pPr>
            <a:r>
              <a:rPr lang="en-US" sz="2800" dirty="0" smtClean="0"/>
              <a:t>By user</a:t>
            </a:r>
          </a:p>
          <a:p>
            <a:pPr lvl="1">
              <a:lnSpc>
                <a:spcPct val="100000"/>
              </a:lnSpc>
            </a:pPr>
            <a:r>
              <a:rPr lang="en-US" sz="2800" dirty="0" smtClean="0"/>
              <a:t>By admin</a:t>
            </a:r>
            <a:endParaRPr lang="en-US" sz="2800" dirty="0"/>
          </a:p>
          <a:p>
            <a:pPr lvl="1">
              <a:lnSpc>
                <a:spcPct val="100000"/>
              </a:lnSpc>
            </a:pPr>
            <a:endParaRPr lang="en-US" sz="3000" dirty="0" smtClean="0"/>
          </a:p>
          <a:p>
            <a:pPr lvl="1">
              <a:lnSpc>
                <a:spcPct val="100000"/>
              </a:lnSpc>
            </a:pPr>
            <a:endParaRPr lang="en-US" sz="3000" dirty="0"/>
          </a:p>
        </p:txBody>
      </p:sp>
    </p:spTree>
    <p:extLst>
      <p:ext uri="{BB962C8B-B14F-4D97-AF65-F5344CB8AC3E}">
        <p14:creationId xmlns:p14="http://schemas.microsoft.com/office/powerpoint/2010/main" val="2961443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a:xfrm>
            <a:off x="3351212" y="268941"/>
            <a:ext cx="4331923" cy="1788459"/>
          </a:xfrm>
        </p:spPr>
        <p:txBody>
          <a:bodyPr>
            <a:normAutofit/>
          </a:bodyPr>
          <a:lstStyle/>
          <a:p>
            <a:pPr algn="ctr"/>
            <a:r>
              <a:rPr lang="en-US" sz="4400" dirty="0" smtClean="0"/>
              <a:t>Use Cases</a:t>
            </a:r>
            <a:endParaRPr lang="bg-BG" sz="4400" dirty="0"/>
          </a:p>
        </p:txBody>
      </p:sp>
      <p:sp>
        <p:nvSpPr>
          <p:cNvPr id="4" name="Slide Number Placeholder 3"/>
          <p:cNvSpPr>
            <a:spLocks noGrp="1"/>
          </p:cNvSpPr>
          <p:nvPr>
            <p:ph type="sldNum" sz="quarter" idx="4"/>
          </p:nvPr>
        </p:nvSpPr>
        <p:spPr>
          <a:xfrm>
            <a:off x="11566412" y="6525002"/>
            <a:ext cx="428822" cy="196477"/>
          </a:xfrm>
        </p:spPr>
        <p:txBody>
          <a:bodyPr/>
          <a:lstStyle/>
          <a:p>
            <a:pPr>
              <a:defRPr/>
            </a:pPr>
            <a:fld id="{58452FF4-89E3-4D1B-9927-2DBDC00E58D7}" type="slidenum">
              <a:rPr lang="en-US" smtClean="0"/>
              <a:pPr>
                <a:defRPr/>
              </a:pPr>
              <a:t>6</a:t>
            </a:fld>
            <a:endParaRPr lang="en-US" dirty="0"/>
          </a:p>
        </p:txBody>
      </p:sp>
      <p:pic>
        <p:nvPicPr>
          <p:cNvPr id="3074" name="Picture 2" descr="C:\Users\kokoshkata\Desktop\Use-cas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1428243">
            <a:off x="2055812" y="1600200"/>
            <a:ext cx="7781925" cy="4829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63829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normAutofit/>
          </a:bodyPr>
          <a:lstStyle/>
          <a:p>
            <a:r>
              <a:rPr lang="en-US" dirty="0" smtClean="0"/>
              <a:t>Use Cases in “</a:t>
            </a:r>
            <a:r>
              <a:rPr lang="en-US" dirty="0" err="1" smtClean="0"/>
              <a:t>Ilizing</a:t>
            </a:r>
            <a:r>
              <a:rPr lang="en-US" dirty="0" smtClean="0"/>
              <a:t> team”</a:t>
            </a:r>
            <a:endParaRPr lang="bg-BG" dirty="0"/>
          </a:p>
        </p:txBody>
      </p:sp>
      <p:sp>
        <p:nvSpPr>
          <p:cNvPr id="4" name="Slide Number Placeholder 3"/>
          <p:cNvSpPr>
            <a:spLocks noGrp="1"/>
          </p:cNvSpPr>
          <p:nvPr>
            <p:ph type="sldNum" sz="quarter" idx="4"/>
          </p:nvPr>
        </p:nvSpPr>
        <p:spPr>
          <a:xfrm>
            <a:off x="11566412" y="6525002"/>
            <a:ext cx="428822" cy="196477"/>
          </a:xfrm>
        </p:spPr>
        <p:txBody>
          <a:bodyPr/>
          <a:lstStyle/>
          <a:p>
            <a:pPr>
              <a:defRPr/>
            </a:pPr>
            <a:fld id="{58452FF4-89E3-4D1B-9927-2DBDC00E58D7}" type="slidenum">
              <a:rPr lang="en-US" smtClean="0"/>
              <a:pPr>
                <a:defRPr/>
              </a:pPr>
              <a:t>7</a:t>
            </a:fld>
            <a:endParaRPr lang="en-US" dirty="0"/>
          </a:p>
        </p:txBody>
      </p:sp>
      <p:sp>
        <p:nvSpPr>
          <p:cNvPr id="6" name="Content Placeholder 2"/>
          <p:cNvSpPr>
            <a:spLocks noGrp="1"/>
          </p:cNvSpPr>
          <p:nvPr>
            <p:ph idx="1"/>
          </p:nvPr>
        </p:nvSpPr>
        <p:spPr>
          <a:xfrm>
            <a:off x="160903" y="1817036"/>
            <a:ext cx="11804822" cy="4495800"/>
          </a:xfrm>
        </p:spPr>
        <p:txBody>
          <a:bodyPr>
            <a:normAutofit fontScale="92500" lnSpcReduction="20000"/>
          </a:bodyPr>
          <a:lstStyle/>
          <a:p>
            <a:pPr>
              <a:lnSpc>
                <a:spcPct val="100000"/>
              </a:lnSpc>
            </a:pPr>
            <a:r>
              <a:rPr lang="en-US" sz="3200" dirty="0" smtClean="0"/>
              <a:t>Use Cases in </a:t>
            </a:r>
            <a:r>
              <a:rPr lang="en-US" sz="3200" dirty="0" err="1" smtClean="0"/>
              <a:t>Ilizyng</a:t>
            </a:r>
            <a:r>
              <a:rPr lang="en-US" sz="3200" dirty="0" smtClean="0"/>
              <a:t> team are:</a:t>
            </a:r>
            <a:endParaRPr lang="en-US" sz="3200" dirty="0" smtClean="0"/>
          </a:p>
          <a:p>
            <a:pPr lvl="1">
              <a:lnSpc>
                <a:spcPct val="100000"/>
              </a:lnSpc>
            </a:pPr>
            <a:r>
              <a:rPr lang="en-US" sz="2800" dirty="0" smtClean="0"/>
              <a:t>Login system in GUI section</a:t>
            </a:r>
            <a:endParaRPr lang="en-US" sz="2800" dirty="0"/>
          </a:p>
          <a:p>
            <a:pPr lvl="1">
              <a:lnSpc>
                <a:spcPct val="100000"/>
              </a:lnSpc>
            </a:pPr>
            <a:r>
              <a:rPr lang="en-US" sz="2800" dirty="0" smtClean="0"/>
              <a:t>Discovering items in GUI section</a:t>
            </a:r>
            <a:endParaRPr lang="en-US" sz="2800" dirty="0" smtClean="0"/>
          </a:p>
          <a:p>
            <a:pPr lvl="1">
              <a:lnSpc>
                <a:spcPct val="100000"/>
              </a:lnSpc>
            </a:pPr>
            <a:r>
              <a:rPr lang="en-US" sz="2800" dirty="0" smtClean="0"/>
              <a:t>Add and remove products from “My basket” section</a:t>
            </a:r>
          </a:p>
          <a:p>
            <a:pPr lvl="1">
              <a:lnSpc>
                <a:spcPct val="100000"/>
              </a:lnSpc>
            </a:pPr>
            <a:r>
              <a:rPr lang="en-US" sz="2800" dirty="0" smtClean="0"/>
              <a:t>Delivery in GUI section</a:t>
            </a:r>
          </a:p>
          <a:p>
            <a:pPr lvl="1">
              <a:lnSpc>
                <a:spcPct val="100000"/>
              </a:lnSpc>
            </a:pPr>
            <a:r>
              <a:rPr lang="en-US" sz="2800" dirty="0" smtClean="0"/>
              <a:t>Ways of payment</a:t>
            </a:r>
          </a:p>
          <a:p>
            <a:pPr lvl="1">
              <a:lnSpc>
                <a:spcPct val="100000"/>
              </a:lnSpc>
            </a:pPr>
            <a:r>
              <a:rPr lang="en-US" sz="2800" dirty="0" smtClean="0"/>
              <a:t>Add/remove products from </a:t>
            </a:r>
            <a:r>
              <a:rPr lang="en-US" sz="2800" dirty="0" err="1" smtClean="0"/>
              <a:t>wishlist</a:t>
            </a:r>
            <a:r>
              <a:rPr lang="en-US" sz="2800" dirty="0" smtClean="0"/>
              <a:t> section</a:t>
            </a:r>
          </a:p>
          <a:p>
            <a:pPr lvl="1">
              <a:lnSpc>
                <a:spcPct val="100000"/>
              </a:lnSpc>
            </a:pPr>
            <a:r>
              <a:rPr lang="en-US" sz="2800" dirty="0" smtClean="0"/>
              <a:t>Login and logout from APS </a:t>
            </a:r>
          </a:p>
          <a:p>
            <a:pPr lvl="1">
              <a:lnSpc>
                <a:spcPct val="100000"/>
              </a:lnSpc>
            </a:pPr>
            <a:r>
              <a:rPr lang="en-US" sz="2800" dirty="0" smtClean="0"/>
              <a:t>Accessing APS</a:t>
            </a:r>
          </a:p>
          <a:p>
            <a:pPr lvl="1">
              <a:lnSpc>
                <a:spcPct val="100000"/>
              </a:lnSpc>
            </a:pPr>
            <a:endParaRPr lang="en-US" sz="3000" dirty="0" smtClean="0"/>
          </a:p>
          <a:p>
            <a:pPr lvl="1">
              <a:lnSpc>
                <a:spcPct val="100000"/>
              </a:lnSpc>
            </a:pPr>
            <a:endParaRPr lang="en-US" sz="3000" dirty="0"/>
          </a:p>
        </p:txBody>
      </p:sp>
    </p:spTree>
    <p:extLst>
      <p:ext uri="{BB962C8B-B14F-4D97-AF65-F5344CB8AC3E}">
        <p14:creationId xmlns:p14="http://schemas.microsoft.com/office/powerpoint/2010/main" val="28919936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normAutofit/>
          </a:bodyPr>
          <a:lstStyle/>
          <a:p>
            <a:r>
              <a:rPr lang="en-US" dirty="0" smtClean="0"/>
              <a:t>Test Cases in “</a:t>
            </a:r>
            <a:r>
              <a:rPr lang="en-US" dirty="0" err="1" smtClean="0"/>
              <a:t>Ilizing</a:t>
            </a:r>
            <a:r>
              <a:rPr lang="en-US" dirty="0" smtClean="0"/>
              <a:t> team”</a:t>
            </a:r>
            <a:endParaRPr lang="bg-BG" dirty="0"/>
          </a:p>
        </p:txBody>
      </p:sp>
      <p:sp>
        <p:nvSpPr>
          <p:cNvPr id="4" name="Slide Number Placeholder 3"/>
          <p:cNvSpPr>
            <a:spLocks noGrp="1"/>
          </p:cNvSpPr>
          <p:nvPr>
            <p:ph type="sldNum" sz="quarter" idx="4"/>
          </p:nvPr>
        </p:nvSpPr>
        <p:spPr>
          <a:xfrm>
            <a:off x="11566412" y="6525002"/>
            <a:ext cx="428822" cy="196477"/>
          </a:xfrm>
        </p:spPr>
        <p:txBody>
          <a:bodyPr/>
          <a:lstStyle/>
          <a:p>
            <a:pPr>
              <a:defRPr/>
            </a:pPr>
            <a:fld id="{58452FF4-89E3-4D1B-9927-2DBDC00E58D7}" type="slidenum">
              <a:rPr lang="en-US" smtClean="0"/>
              <a:pPr>
                <a:defRPr/>
              </a:pPr>
              <a:t>8</a:t>
            </a:fld>
            <a:endParaRPr lang="en-US" dirty="0"/>
          </a:p>
        </p:txBody>
      </p:sp>
      <p:sp>
        <p:nvSpPr>
          <p:cNvPr id="6" name="Content Placeholder 2"/>
          <p:cNvSpPr>
            <a:spLocks noGrp="1"/>
          </p:cNvSpPr>
          <p:nvPr>
            <p:ph idx="1"/>
          </p:nvPr>
        </p:nvSpPr>
        <p:spPr>
          <a:xfrm>
            <a:off x="219092" y="990600"/>
            <a:ext cx="10980720" cy="4800600"/>
          </a:xfrm>
        </p:spPr>
        <p:txBody>
          <a:bodyPr>
            <a:normAutofit fontScale="92500" lnSpcReduction="20000"/>
          </a:bodyPr>
          <a:lstStyle/>
          <a:p>
            <a:pPr>
              <a:lnSpc>
                <a:spcPct val="100000"/>
              </a:lnSpc>
            </a:pPr>
            <a:r>
              <a:rPr lang="en-US" sz="3200" dirty="0" smtClean="0"/>
              <a:t>Manual Test </a:t>
            </a:r>
            <a:r>
              <a:rPr lang="en-US" sz="3200" dirty="0"/>
              <a:t>Cases </a:t>
            </a:r>
            <a:r>
              <a:rPr lang="en-US" sz="3200" dirty="0" smtClean="0"/>
              <a:t>:</a:t>
            </a:r>
            <a:endParaRPr lang="en-US" sz="3200" dirty="0"/>
          </a:p>
          <a:p>
            <a:pPr lvl="1">
              <a:lnSpc>
                <a:spcPct val="100000"/>
              </a:lnSpc>
            </a:pPr>
            <a:r>
              <a:rPr lang="en-US" sz="2800" dirty="0" smtClean="0"/>
              <a:t>Login/out in APS </a:t>
            </a:r>
            <a:endParaRPr lang="en-US" sz="2800" dirty="0"/>
          </a:p>
          <a:p>
            <a:pPr lvl="1">
              <a:lnSpc>
                <a:spcPct val="100000"/>
              </a:lnSpc>
            </a:pPr>
            <a:r>
              <a:rPr lang="en-US" sz="2800" dirty="0" smtClean="0"/>
              <a:t>Invalid username/password in APS</a:t>
            </a:r>
          </a:p>
          <a:p>
            <a:pPr lvl="1">
              <a:lnSpc>
                <a:spcPct val="100000"/>
              </a:lnSpc>
            </a:pPr>
            <a:r>
              <a:rPr lang="en-US" sz="2800" dirty="0" smtClean="0"/>
              <a:t>Forgotten password in APS</a:t>
            </a:r>
            <a:endParaRPr lang="en-US" sz="2800" dirty="0"/>
          </a:p>
          <a:p>
            <a:pPr lvl="1">
              <a:lnSpc>
                <a:spcPct val="100000"/>
              </a:lnSpc>
            </a:pPr>
            <a:r>
              <a:rPr lang="en-US" sz="2800" dirty="0" smtClean="0"/>
              <a:t>Shopping products from GUI section without account</a:t>
            </a:r>
            <a:endParaRPr lang="en-US" sz="2800" dirty="0"/>
          </a:p>
          <a:p>
            <a:pPr lvl="1">
              <a:lnSpc>
                <a:spcPct val="100000"/>
              </a:lnSpc>
            </a:pPr>
            <a:r>
              <a:rPr lang="en-US" sz="2800" dirty="0" smtClean="0"/>
              <a:t>Delivery in GUI section</a:t>
            </a:r>
            <a:endParaRPr lang="en-US" sz="2800" dirty="0"/>
          </a:p>
          <a:p>
            <a:pPr lvl="1">
              <a:lnSpc>
                <a:spcPct val="100000"/>
              </a:lnSpc>
            </a:pPr>
            <a:r>
              <a:rPr lang="en-US" sz="2800" dirty="0" smtClean="0"/>
              <a:t>Add product from </a:t>
            </a:r>
            <a:r>
              <a:rPr lang="en-US" sz="2800" dirty="0" err="1" smtClean="0"/>
              <a:t>wishlist</a:t>
            </a:r>
            <a:r>
              <a:rPr lang="en-US" sz="2800" dirty="0" smtClean="0"/>
              <a:t> from GUI section</a:t>
            </a:r>
            <a:endParaRPr lang="en-US" sz="2800" dirty="0"/>
          </a:p>
          <a:p>
            <a:pPr lvl="1">
              <a:lnSpc>
                <a:spcPct val="100000"/>
              </a:lnSpc>
            </a:pPr>
            <a:r>
              <a:rPr lang="en-US" sz="2800" dirty="0" smtClean="0"/>
              <a:t>Login system in GUI section</a:t>
            </a:r>
            <a:endParaRPr lang="en-US" sz="2800" dirty="0"/>
          </a:p>
          <a:p>
            <a:pPr lvl="1">
              <a:lnSpc>
                <a:spcPct val="100000"/>
              </a:lnSpc>
            </a:pPr>
            <a:r>
              <a:rPr lang="en-US" sz="2800" dirty="0" smtClean="0"/>
              <a:t>Adding/removing products from “My basket” section</a:t>
            </a:r>
          </a:p>
          <a:p>
            <a:pPr lvl="1">
              <a:lnSpc>
                <a:spcPct val="100000"/>
              </a:lnSpc>
            </a:pPr>
            <a:r>
              <a:rPr lang="en-US" sz="2800" dirty="0" smtClean="0"/>
              <a:t>Discovering items in GUI section</a:t>
            </a:r>
          </a:p>
          <a:p>
            <a:pPr lvl="1">
              <a:lnSpc>
                <a:spcPct val="100000"/>
              </a:lnSpc>
            </a:pPr>
            <a:endParaRPr lang="en-US" sz="2800" dirty="0"/>
          </a:p>
        </p:txBody>
      </p:sp>
    </p:spTree>
    <p:extLst>
      <p:ext uri="{BB962C8B-B14F-4D97-AF65-F5344CB8AC3E}">
        <p14:creationId xmlns:p14="http://schemas.microsoft.com/office/powerpoint/2010/main" val="34303929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a:xfrm>
            <a:off x="150812" y="76200"/>
            <a:ext cx="9577597" cy="1559859"/>
          </a:xfrm>
        </p:spPr>
        <p:txBody>
          <a:bodyPr>
            <a:normAutofit/>
          </a:bodyPr>
          <a:lstStyle/>
          <a:p>
            <a:r>
              <a:rPr lang="en-US" dirty="0" smtClean="0"/>
              <a:t>Automation testing…</a:t>
            </a:r>
            <a:endParaRPr lang="bg-BG" dirty="0"/>
          </a:p>
        </p:txBody>
      </p:sp>
      <p:sp>
        <p:nvSpPr>
          <p:cNvPr id="4" name="Slide Number Placeholder 3"/>
          <p:cNvSpPr>
            <a:spLocks noGrp="1"/>
          </p:cNvSpPr>
          <p:nvPr>
            <p:ph type="sldNum" sz="quarter" idx="4"/>
          </p:nvPr>
        </p:nvSpPr>
        <p:spPr>
          <a:xfrm>
            <a:off x="11566412" y="6525002"/>
            <a:ext cx="428822" cy="196477"/>
          </a:xfrm>
        </p:spPr>
        <p:txBody>
          <a:bodyPr/>
          <a:lstStyle/>
          <a:p>
            <a:pPr>
              <a:defRPr/>
            </a:pPr>
            <a:fld id="{58452FF4-89E3-4D1B-9927-2DBDC00E58D7}" type="slidenum">
              <a:rPr lang="en-US" smtClean="0"/>
              <a:pPr>
                <a:defRPr/>
              </a:pPr>
              <a:t>9</a:t>
            </a:fld>
            <a:endParaRPr lang="en-US" dirty="0"/>
          </a:p>
        </p:txBody>
      </p:sp>
      <p:sp>
        <p:nvSpPr>
          <p:cNvPr id="6" name="Content Placeholder 2"/>
          <p:cNvSpPr>
            <a:spLocks noGrp="1"/>
          </p:cNvSpPr>
          <p:nvPr>
            <p:ph idx="1"/>
          </p:nvPr>
        </p:nvSpPr>
        <p:spPr>
          <a:xfrm>
            <a:off x="303212" y="1905000"/>
            <a:ext cx="6743797" cy="4191000"/>
          </a:xfrm>
        </p:spPr>
        <p:txBody>
          <a:bodyPr>
            <a:normAutofit/>
          </a:bodyPr>
          <a:lstStyle/>
          <a:p>
            <a:pPr>
              <a:lnSpc>
                <a:spcPct val="100000"/>
              </a:lnSpc>
            </a:pPr>
            <a:r>
              <a:rPr lang="en-US" sz="3200" dirty="0" smtClean="0"/>
              <a:t>Automation </a:t>
            </a:r>
            <a:r>
              <a:rPr lang="en-US" sz="3200" dirty="0"/>
              <a:t>Test Cases :</a:t>
            </a:r>
          </a:p>
          <a:p>
            <a:pPr lvl="1">
              <a:lnSpc>
                <a:spcPct val="100000"/>
              </a:lnSpc>
            </a:pPr>
            <a:r>
              <a:rPr lang="en-US" sz="2800" dirty="0"/>
              <a:t>Login/out in APS </a:t>
            </a:r>
          </a:p>
          <a:p>
            <a:pPr lvl="1">
              <a:lnSpc>
                <a:spcPct val="100000"/>
              </a:lnSpc>
            </a:pPr>
            <a:r>
              <a:rPr lang="en-US" sz="2800" dirty="0"/>
              <a:t>Invalid username/password in APS</a:t>
            </a:r>
          </a:p>
          <a:p>
            <a:pPr lvl="1">
              <a:lnSpc>
                <a:spcPct val="100000"/>
              </a:lnSpc>
            </a:pPr>
            <a:r>
              <a:rPr lang="en-US" sz="2800" dirty="0"/>
              <a:t>Forgotten password in APS</a:t>
            </a:r>
          </a:p>
          <a:p>
            <a:pPr lvl="1">
              <a:lnSpc>
                <a:spcPct val="100000"/>
              </a:lnSpc>
            </a:pPr>
            <a:r>
              <a:rPr lang="en-US" sz="2800" dirty="0" smtClean="0"/>
              <a:t>Login/out in GUI</a:t>
            </a:r>
            <a:endParaRPr lang="en-US" sz="2800" dirty="0"/>
          </a:p>
          <a:p>
            <a:pPr lvl="1">
              <a:lnSpc>
                <a:spcPct val="100000"/>
              </a:lnSpc>
            </a:pPr>
            <a:r>
              <a:rPr lang="en-US" sz="2800" dirty="0" smtClean="0"/>
              <a:t>Discovering items in GUI section</a:t>
            </a:r>
            <a:endParaRPr lang="en-US" sz="2800" dirty="0"/>
          </a:p>
          <a:p>
            <a:pPr lvl="1">
              <a:lnSpc>
                <a:spcPct val="100000"/>
              </a:lnSpc>
            </a:pPr>
            <a:r>
              <a:rPr lang="en-US" sz="2800" dirty="0" smtClean="0"/>
              <a:t>Surfing in catalogue in APS section</a:t>
            </a:r>
            <a:endParaRPr lang="en-US" sz="2800" dirty="0"/>
          </a:p>
          <a:p>
            <a:pPr>
              <a:lnSpc>
                <a:spcPct val="100000"/>
              </a:lnSpc>
            </a:pPr>
            <a:endParaRPr lang="en-US" sz="3000" dirty="0" smtClean="0">
              <a:solidFill>
                <a:schemeClr val="tx2">
                  <a:lumMod val="75000"/>
                </a:schemeClr>
              </a:solidFill>
            </a:endParaRPr>
          </a:p>
        </p:txBody>
      </p:sp>
      <p:pic>
        <p:nvPicPr>
          <p:cNvPr id="4098" name="Picture 2" descr="http://www.testingexcellence.com/wp-content/uploads/2014/04/automated-testing-best-practices-agi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241899">
            <a:off x="6780212" y="1447800"/>
            <a:ext cx="4689248" cy="2637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11785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SoftUni 16x9">
  <a:themeElements>
    <a:clrScheme name="SoftUni Color The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Software-University-Foundation</Template>
  <TotalTime>0</TotalTime>
  <Words>524</Words>
  <Application>Microsoft Office PowerPoint</Application>
  <PresentationFormat>Custom</PresentationFormat>
  <Paragraphs>101</Paragraphs>
  <Slides>10</Slides>
  <Notes>9</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SoftUni 16x9</vt:lpstr>
      <vt:lpstr>QA Teamwork “Team Ilizing” Automation and manual testing of “Supertoys.bg”</vt:lpstr>
      <vt:lpstr>Table of Contents </vt:lpstr>
      <vt:lpstr>Software Requirements Specification</vt:lpstr>
      <vt:lpstr>Overall description</vt:lpstr>
      <vt:lpstr>Functional Requirements Specification</vt:lpstr>
      <vt:lpstr>Use Cases</vt:lpstr>
      <vt:lpstr>Use Cases in “Ilizing team”</vt:lpstr>
      <vt:lpstr>Test Cases in “Ilizing team”</vt:lpstr>
      <vt:lpstr>Automation testing…</vt:lpstr>
      <vt:lpstr>Goodbye and…</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Requirements Specification</dc:title>
  <dc:subject>Software Development Course</dc:subject>
  <dc:creator/>
  <cp:keywords>SoftUni, Software University, programming, software development, software engineering, course</cp:keywords>
  <dc:description>Software University Foundation - http://softuni.org</dc:description>
  <cp:lastModifiedBy/>
  <cp:revision>1</cp:revision>
  <dcterms:created xsi:type="dcterms:W3CDTF">2014-01-02T17:00:34Z</dcterms:created>
  <dcterms:modified xsi:type="dcterms:W3CDTF">2015-08-23T11:58:35Z</dcterms:modified>
  <cp:category>programming; computer programming; software development</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