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5FB7768-240E-4BDC-A263-F6420B131AE6}" type="datetimeFigureOut">
              <a:rPr lang="fr-FR" smtClean="0"/>
              <a:pPr/>
              <a:t>09/07/2014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CE61B-401B-45E1-A842-EA3C83DA5D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44168"/>
          </a:xfrm>
        </p:spPr>
        <p:txBody>
          <a:bodyPr>
            <a:noAutofit/>
          </a:bodyPr>
          <a:lstStyle/>
          <a:p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 KLARMAN – Walson RENE – 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Quentin TOUATIOUI</a:t>
            </a:r>
          </a:p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3A - AL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067000"/>
          </a:xfrm>
        </p:spPr>
        <p:txBody>
          <a:bodyPr/>
          <a:lstStyle/>
          <a:p>
            <a:r>
              <a:rPr lang="fr-FR" dirty="0" smtClean="0"/>
              <a:t>2) Diagramme de </a:t>
            </a:r>
            <a:r>
              <a:rPr lang="fr-FR" dirty="0" smtClean="0"/>
              <a:t>séquence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F:\UML\DiagrammedeSeque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0499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94992"/>
          </a:xfrm>
        </p:spPr>
        <p:txBody>
          <a:bodyPr/>
          <a:lstStyle/>
          <a:p>
            <a:r>
              <a:rPr lang="fr-FR" dirty="0" smtClean="0"/>
              <a:t>3) Diagramme d’état-transition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IV/- L’ARCHITECTURE APPLICATIVE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5184576"/>
          </a:xfrm>
        </p:spPr>
        <p:txBody>
          <a:bodyPr/>
          <a:lstStyle/>
          <a:p>
            <a:r>
              <a:rPr lang="fr-FR" dirty="0" smtClean="0"/>
              <a:t>1) Diagramme de composants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22984"/>
          </a:xfrm>
        </p:spPr>
        <p:txBody>
          <a:bodyPr/>
          <a:lstStyle/>
          <a:p>
            <a:r>
              <a:rPr lang="fr-FR" dirty="0" smtClean="0"/>
              <a:t>Diagramme de déploiement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V/-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4953" y="1477802"/>
            <a:ext cx="8183880" cy="4975533"/>
          </a:xfrm>
        </p:spPr>
        <p:txBody>
          <a:bodyPr/>
          <a:lstStyle/>
          <a:p>
            <a:r>
              <a:rPr lang="fr-FR" dirty="0" smtClean="0"/>
              <a:t>Ce projet UML nous a permis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CHAPITRES DU CAHIER DES CHARGES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39552" y="2204864"/>
            <a:ext cx="8183880" cy="3186680"/>
          </a:xfrm>
        </p:spPr>
        <p:txBody>
          <a:bodyPr/>
          <a:lstStyle/>
          <a:p>
            <a:r>
              <a:rPr lang="fr-FR" dirty="0" smtClean="0"/>
              <a:t>I/- Le contexte</a:t>
            </a:r>
          </a:p>
          <a:p>
            <a:r>
              <a:rPr lang="fr-FR" dirty="0" smtClean="0"/>
              <a:t>II/- Les domaines</a:t>
            </a:r>
          </a:p>
          <a:p>
            <a:r>
              <a:rPr lang="fr-FR" dirty="0" smtClean="0"/>
              <a:t>III/- Les fonctionnalités attendues</a:t>
            </a:r>
          </a:p>
          <a:p>
            <a:r>
              <a:rPr lang="fr-FR" dirty="0" smtClean="0"/>
              <a:t>IV/- La conception de la solution</a:t>
            </a:r>
          </a:p>
          <a:p>
            <a:r>
              <a:rPr lang="fr-FR" dirty="0" smtClean="0"/>
              <a:t>V/- Conclusion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pPr algn="ctr"/>
            <a:r>
              <a:rPr lang="fr-FR" dirty="0" smtClean="0"/>
              <a:t>I/- LE CONTEXTE</a:t>
            </a:r>
            <a:endParaRPr lang="fr-FR" dirty="0"/>
          </a:p>
        </p:txBody>
      </p:sp>
      <p:pic>
        <p:nvPicPr>
          <p:cNvPr id="1026" name="Picture 2" descr="C:\Users\Quentin\Documents\GitHub\QAWIProject\UML\Diagramme de contex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7004951" cy="418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8640"/>
            <a:ext cx="8183880" cy="527491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Tout individu souhaitant participer à ce jeu le peut.</a:t>
            </a:r>
          </a:p>
          <a:p>
            <a:endParaRPr lang="fr-FR" dirty="0" smtClean="0"/>
          </a:p>
          <a:p>
            <a:r>
              <a:rPr lang="fr-FR" dirty="0" smtClean="0"/>
              <a:t>Il s’agit d’un jeu en ligne ouvert à tous et axé sur des batailles futuristes entre divers planètes.</a:t>
            </a:r>
          </a:p>
          <a:p>
            <a:endParaRPr lang="fr-FR" dirty="0" smtClean="0"/>
          </a:p>
          <a:p>
            <a:r>
              <a:rPr lang="fr-FR" dirty="0" smtClean="0"/>
              <a:t>Le jeu comporte des utilisateurs, des joueurs et des administrateurs.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83880" cy="877848"/>
          </a:xfrm>
        </p:spPr>
        <p:txBody>
          <a:bodyPr/>
          <a:lstStyle/>
          <a:p>
            <a:pPr algn="ctr"/>
            <a:r>
              <a:rPr lang="fr-FR" dirty="0" smtClean="0"/>
              <a:t>II/- LES DOMAINES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5472608"/>
          </a:xfrm>
        </p:spPr>
        <p:txBody>
          <a:bodyPr/>
          <a:lstStyle/>
          <a:p>
            <a:r>
              <a:rPr lang="fr-FR" dirty="0" smtClean="0"/>
              <a:t>Diagramme de Package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 descr="C:\Users\Quentin\Documents\GitHub\QAWIProject\UML\Diagramme de package 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488832" cy="4151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III/- LES FONCTIONNALITES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980040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Quentin\Desktop\COURS 3AL\PROJET ANNUEL\Diagramme\Diagramme cas d'utilisation 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92088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34952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FICHE DESCRIPTIVE D’UN CAS D’UTILISATION</a:t>
            </a:r>
          </a:p>
          <a:p>
            <a:pPr>
              <a:buNone/>
            </a:pPr>
            <a:endParaRPr lang="fr-FR" sz="2400" b="1" dirty="0" smtClean="0"/>
          </a:p>
          <a:p>
            <a:r>
              <a:rPr lang="fr-FR" sz="2400" b="1" dirty="0" smtClean="0"/>
              <a:t>CAS : « CONSULTER USINES » </a:t>
            </a:r>
            <a:r>
              <a:rPr lang="fr-FR" sz="2400" dirty="0" smtClean="0"/>
              <a:t>:</a:t>
            </a:r>
          </a:p>
          <a:p>
            <a:pPr>
              <a:buNone/>
            </a:pPr>
            <a:r>
              <a:rPr lang="fr-FR" sz="2400" dirty="0" smtClean="0"/>
              <a:t>Démarrage : </a:t>
            </a:r>
            <a:br>
              <a:rPr lang="fr-FR" sz="2400" dirty="0" smtClean="0"/>
            </a:br>
            <a:r>
              <a:rPr lang="fr-FR" sz="2400" dirty="0" smtClean="0"/>
              <a:t>	A l’initiative du visiteur</a:t>
            </a:r>
          </a:p>
          <a:p>
            <a:pPr>
              <a:buNone/>
            </a:pPr>
            <a:r>
              <a:rPr lang="fr-FR" sz="2400" dirty="0" smtClean="0"/>
              <a:t>Pré-Condition : </a:t>
            </a:r>
            <a:br>
              <a:rPr lang="fr-FR" sz="2400" dirty="0" smtClean="0"/>
            </a:br>
            <a:r>
              <a:rPr lang="fr-FR" sz="2400" dirty="0" smtClean="0"/>
              <a:t>	L'utilisateur doit être connecté.</a:t>
            </a:r>
          </a:p>
          <a:p>
            <a:pPr>
              <a:buNone/>
            </a:pPr>
            <a:r>
              <a:rPr lang="fr-FR" sz="2400" dirty="0" smtClean="0"/>
              <a:t>Dialogue : </a:t>
            </a:r>
            <a:br>
              <a:rPr lang="fr-FR" sz="2400" dirty="0" smtClean="0"/>
            </a:br>
            <a:r>
              <a:rPr lang="fr-FR" sz="2400" dirty="0" smtClean="0"/>
              <a:t>Scénario nominal : 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31640" y="4509120"/>
          <a:ext cx="67687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SYSTÈME</a:t>
                      </a:r>
                      <a:endParaRPr lang="fr-FR" dirty="0"/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1) Choix : Visualisation « Usines »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2) Vérifier niveau</a:t>
                      </a:r>
                      <a:r>
                        <a:rPr lang="fr-FR" sz="1400" baseline="0" dirty="0" smtClean="0"/>
                        <a:t> des usines dans BDD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3) Affichage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4) Consultation des usines</a:t>
                      </a:r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Scénarios Alternatifs : 	</a:t>
            </a:r>
          </a:p>
          <a:p>
            <a:pPr>
              <a:buNone/>
            </a:pPr>
            <a:r>
              <a:rPr lang="fr-FR" dirty="0" smtClean="0"/>
              <a:t>(Vide </a:t>
            </a:r>
            <a:r>
              <a:rPr lang="fr-FR" dirty="0" smtClean="0">
                <a:sym typeface="Symbol"/>
              </a:rPr>
              <a:t></a:t>
            </a:r>
            <a:r>
              <a:rPr lang="fr-FR" dirty="0" smtClean="0"/>
              <a:t> Il est toujours possible de consulter ses usines)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IV/- LA CONCEPTION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547992"/>
          </a:xfrm>
        </p:spPr>
        <p:txBody>
          <a:bodyPr/>
          <a:lstStyle/>
          <a:p>
            <a:r>
              <a:rPr lang="fr-FR" dirty="0" smtClean="0"/>
              <a:t>1) Diagramme de classes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098" name="Picture 2" descr="C:\Users\Quentin\Documents\GitHub\QAWIProject\UML\Diagrammede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1700808"/>
            <a:ext cx="9828584" cy="5573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107</TotalTime>
  <Words>178</Words>
  <Application>Microsoft Office PowerPoint</Application>
  <PresentationFormat>Affichage à l'écran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Aspect</vt:lpstr>
      <vt:lpstr>PROJET UML</vt:lpstr>
      <vt:lpstr>CHAPITRES DU CAHIER DES CHARGES</vt:lpstr>
      <vt:lpstr>I/- LE CONTEXTE</vt:lpstr>
      <vt:lpstr>Diapositive 4</vt:lpstr>
      <vt:lpstr>II/- LES DOMAINES</vt:lpstr>
      <vt:lpstr>III/- LES FONCTIONNALITES ATTENDUES</vt:lpstr>
      <vt:lpstr>Diapositive 7</vt:lpstr>
      <vt:lpstr>Diapositive 8</vt:lpstr>
      <vt:lpstr>IV/- LA CONCEPTION DE LA SOLUTION</vt:lpstr>
      <vt:lpstr>Diapositive 10</vt:lpstr>
      <vt:lpstr>Diapositive 11</vt:lpstr>
      <vt:lpstr>IV/- L’ARCHITECTURE APPLICATIVE</vt:lpstr>
      <vt:lpstr>Diapositive 13</vt:lpstr>
      <vt:lpstr>V/-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</dc:title>
  <dc:creator>Quentin</dc:creator>
  <cp:lastModifiedBy>Quentin</cp:lastModifiedBy>
  <cp:revision>19</cp:revision>
  <dcterms:created xsi:type="dcterms:W3CDTF">2014-07-08T18:59:12Z</dcterms:created>
  <dcterms:modified xsi:type="dcterms:W3CDTF">2014-07-09T10:22:08Z</dcterms:modified>
</cp:coreProperties>
</file>