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08/07/2014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08/07/2014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08/07/2014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08/07/2014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08/07/2014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08/07/2014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08/07/2014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08/07/2014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08/07/2014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08/07/2014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08/07/2014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5FB7768-240E-4BDC-A263-F6420B131AE6}" type="datetimeFigureOut">
              <a:rPr lang="fr-FR" smtClean="0"/>
              <a:pPr/>
              <a:t>08/07/2014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UML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544168"/>
          </a:xfrm>
        </p:spPr>
        <p:txBody>
          <a:bodyPr>
            <a:noAutofit/>
          </a:bodyPr>
          <a:lstStyle/>
          <a:p>
            <a:endParaRPr lang="fr-F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Ivan KLARMAN – Walson RENE – </a:t>
            </a:r>
            <a:endParaRPr lang="fr-F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Quentin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TOUATIOUI</a:t>
            </a:r>
          </a:p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3A - AL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067000"/>
          </a:xfrm>
        </p:spPr>
        <p:txBody>
          <a:bodyPr/>
          <a:lstStyle/>
          <a:p>
            <a:r>
              <a:rPr lang="fr-FR" dirty="0" smtClean="0"/>
              <a:t>2) Diagramme de séquence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994992"/>
          </a:xfrm>
        </p:spPr>
        <p:txBody>
          <a:bodyPr/>
          <a:lstStyle/>
          <a:p>
            <a:r>
              <a:rPr lang="fr-FR" dirty="0" smtClean="0"/>
              <a:t>3) Diagramme d’état-transition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IV/- L’ARCHITECTURE APPLICATIVE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5184576"/>
          </a:xfrm>
        </p:spPr>
        <p:txBody>
          <a:bodyPr/>
          <a:lstStyle/>
          <a:p>
            <a:r>
              <a:rPr lang="fr-FR" dirty="0" smtClean="0"/>
              <a:t>1) Diagramme de composants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922984"/>
          </a:xfrm>
        </p:spPr>
        <p:txBody>
          <a:bodyPr/>
          <a:lstStyle/>
          <a:p>
            <a:r>
              <a:rPr lang="fr-FR" dirty="0" smtClean="0"/>
              <a:t>Diagramme de déploiement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83880" cy="1051560"/>
          </a:xfrm>
        </p:spPr>
        <p:txBody>
          <a:bodyPr/>
          <a:lstStyle/>
          <a:p>
            <a:pPr algn="ctr"/>
            <a:r>
              <a:rPr lang="fr-FR" dirty="0" smtClean="0"/>
              <a:t>V/-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4953" y="1477802"/>
            <a:ext cx="8183880" cy="4975533"/>
          </a:xfrm>
        </p:spPr>
        <p:txBody>
          <a:bodyPr/>
          <a:lstStyle/>
          <a:p>
            <a:r>
              <a:rPr lang="fr-FR" dirty="0" smtClean="0"/>
              <a:t>Ce projet UML nous a permis 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67544" y="692696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fr-FR" dirty="0" smtClean="0"/>
              <a:t>CHAPITRES DU CAHIER DES CHARGES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39552" y="2204864"/>
            <a:ext cx="8183880" cy="3186680"/>
          </a:xfrm>
        </p:spPr>
        <p:txBody>
          <a:bodyPr/>
          <a:lstStyle/>
          <a:p>
            <a:r>
              <a:rPr lang="fr-FR" dirty="0" smtClean="0"/>
              <a:t>I/- Le contexte</a:t>
            </a:r>
          </a:p>
          <a:p>
            <a:r>
              <a:rPr lang="fr-FR" dirty="0" smtClean="0"/>
              <a:t>II/- Les domaines</a:t>
            </a:r>
          </a:p>
          <a:p>
            <a:r>
              <a:rPr lang="fr-FR" dirty="0" smtClean="0"/>
              <a:t>III/- Les fonctionnalités attendues</a:t>
            </a:r>
          </a:p>
          <a:p>
            <a:r>
              <a:rPr lang="fr-FR" dirty="0" smtClean="0"/>
              <a:t>IV/- La conception de la solution</a:t>
            </a:r>
          </a:p>
          <a:p>
            <a:r>
              <a:rPr lang="fr-FR" dirty="0" smtClean="0"/>
              <a:t>V/- Conclusion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/>
          <a:lstStyle/>
          <a:p>
            <a:pPr algn="ctr"/>
            <a:r>
              <a:rPr lang="fr-FR" dirty="0" smtClean="0"/>
              <a:t>I/- LE CONTEXTE</a:t>
            </a:r>
            <a:endParaRPr lang="fr-FR" dirty="0"/>
          </a:p>
        </p:txBody>
      </p:sp>
      <p:pic>
        <p:nvPicPr>
          <p:cNvPr id="1026" name="Picture 2" descr="C:\Users\Quentin\Documents\GitHub\QAWIProject\UML\Diagramme de context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40768"/>
            <a:ext cx="7004951" cy="4187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8640"/>
            <a:ext cx="8183880" cy="527491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Tout individu souhaitant participer à ce jeu le peut.</a:t>
            </a:r>
          </a:p>
          <a:p>
            <a:endParaRPr lang="fr-FR" dirty="0" smtClean="0"/>
          </a:p>
          <a:p>
            <a:r>
              <a:rPr lang="fr-FR" dirty="0" smtClean="0"/>
              <a:t>Il s’agit d’un jeu en ligne ouvert à tous et axé sur des batailles futuristes entre divers planètes.</a:t>
            </a:r>
          </a:p>
          <a:p>
            <a:endParaRPr lang="fr-FR" dirty="0" smtClean="0"/>
          </a:p>
          <a:p>
            <a:r>
              <a:rPr lang="fr-FR" dirty="0" smtClean="0"/>
              <a:t>Le jeu comporte des utilisateurs, des joueurs et des administrateurs.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183880" cy="877848"/>
          </a:xfrm>
        </p:spPr>
        <p:txBody>
          <a:bodyPr/>
          <a:lstStyle/>
          <a:p>
            <a:pPr algn="ctr"/>
            <a:r>
              <a:rPr lang="fr-FR" dirty="0" smtClean="0"/>
              <a:t>II/- LES DOMAINES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183880" cy="5472608"/>
          </a:xfrm>
        </p:spPr>
        <p:txBody>
          <a:bodyPr/>
          <a:lstStyle/>
          <a:p>
            <a:r>
              <a:rPr lang="fr-FR" dirty="0" smtClean="0"/>
              <a:t>Diagramme de Package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2050" name="Picture 2" descr="C:\Users\Quentin\Documents\GitHub\QAWIProject\UML\Diagramme de package 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488832" cy="4151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III/- LES FONCTIONNALITES ATTENDUES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980040"/>
          </a:xfrm>
        </p:spPr>
        <p:txBody>
          <a:bodyPr/>
          <a:lstStyle/>
          <a:p>
            <a:r>
              <a:rPr lang="fr-FR" dirty="0" smtClean="0"/>
              <a:t>Diagramme de cas d’utilisation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3074" name="Picture 2" descr="C:\Users\Quentin\Desktop\COURS 3AL\PROJET ANNUEL\Diagramme\Diagramme cas d'utilisation 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7920880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634952"/>
          </a:xfrm>
        </p:spPr>
        <p:txBody>
          <a:bodyPr>
            <a:normAutofit/>
          </a:bodyPr>
          <a:lstStyle/>
          <a:p>
            <a:r>
              <a:rPr lang="fr-FR" sz="2400" b="1" u="sng" dirty="0" smtClean="0"/>
              <a:t>FICHE DESCRIPTIVE D’UN CAS D’UTILISATION</a:t>
            </a:r>
          </a:p>
          <a:p>
            <a:pPr>
              <a:buNone/>
            </a:pPr>
            <a:endParaRPr lang="fr-FR" sz="2400" b="1" dirty="0" smtClean="0"/>
          </a:p>
          <a:p>
            <a:r>
              <a:rPr lang="fr-FR" sz="2400" b="1" dirty="0" smtClean="0"/>
              <a:t>CAS : « CONSULTER USINES » </a:t>
            </a:r>
            <a:r>
              <a:rPr lang="fr-FR" sz="2400" dirty="0" smtClean="0"/>
              <a:t>:</a:t>
            </a:r>
          </a:p>
          <a:p>
            <a:pPr>
              <a:buNone/>
            </a:pPr>
            <a:r>
              <a:rPr lang="fr-FR" sz="2400" dirty="0" smtClean="0"/>
              <a:t>Démarrage : </a:t>
            </a:r>
            <a:br>
              <a:rPr lang="fr-FR" sz="2400" dirty="0" smtClean="0"/>
            </a:br>
            <a:r>
              <a:rPr lang="fr-FR" sz="2400" dirty="0" smtClean="0"/>
              <a:t>	A l’initiative du visiteur</a:t>
            </a:r>
          </a:p>
          <a:p>
            <a:pPr>
              <a:buNone/>
            </a:pPr>
            <a:r>
              <a:rPr lang="fr-FR" sz="2400" dirty="0" smtClean="0"/>
              <a:t>Pré-Condition : </a:t>
            </a:r>
            <a:br>
              <a:rPr lang="fr-FR" sz="2400" dirty="0" smtClean="0"/>
            </a:br>
            <a:r>
              <a:rPr lang="fr-FR" sz="2400" dirty="0" smtClean="0"/>
              <a:t>	L'utilisateur doit être connecté.</a:t>
            </a:r>
          </a:p>
          <a:p>
            <a:pPr>
              <a:buNone/>
            </a:pPr>
            <a:r>
              <a:rPr lang="fr-FR" sz="2400" dirty="0" smtClean="0"/>
              <a:t>Dialogue : </a:t>
            </a:r>
            <a:br>
              <a:rPr lang="fr-FR" sz="2400" dirty="0" smtClean="0"/>
            </a:br>
            <a:r>
              <a:rPr lang="fr-FR" sz="2400" dirty="0" smtClean="0"/>
              <a:t>Scénario nominal : </a:t>
            </a:r>
          </a:p>
          <a:p>
            <a:pPr>
              <a:buNone/>
            </a:pPr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331640" y="4509120"/>
          <a:ext cx="67687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  <a:gridCol w="3384376"/>
              </a:tblGrid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SYSTÈME</a:t>
                      </a:r>
                      <a:endParaRPr lang="fr-FR" dirty="0"/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1) Choix : Visualisation « Usines »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2) Vérifier niveau</a:t>
                      </a:r>
                      <a:r>
                        <a:rPr lang="fr-FR" sz="1400" baseline="0" dirty="0" smtClean="0"/>
                        <a:t> des usines dans BDD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3) Affichage des usines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4) Consultation des usines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Scénarios Alternatifs : 	</a:t>
            </a:r>
          </a:p>
          <a:p>
            <a:pPr>
              <a:buNone/>
            </a:pPr>
            <a:r>
              <a:rPr lang="fr-FR" dirty="0" smtClean="0"/>
              <a:t>(Vide </a:t>
            </a:r>
            <a:r>
              <a:rPr lang="fr-FR" dirty="0" smtClean="0">
                <a:sym typeface="Symbol"/>
              </a:rPr>
              <a:t></a:t>
            </a:r>
            <a:r>
              <a:rPr lang="fr-FR" dirty="0" smtClean="0"/>
              <a:t> Il est toujours possible de consulter ses usines)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IV/- LA CONCEPTION DE LA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547992"/>
          </a:xfrm>
        </p:spPr>
        <p:txBody>
          <a:bodyPr/>
          <a:lstStyle/>
          <a:p>
            <a:r>
              <a:rPr lang="fr-FR" dirty="0" smtClean="0"/>
              <a:t>1) Diagramme de classes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4098" name="Picture 2" descr="C:\Users\Quentin\Documents\GitHub\QAWIProject\UML\Diagrammedeclass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4584" y="1700808"/>
            <a:ext cx="9828584" cy="55732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97</TotalTime>
  <Words>178</Words>
  <Application>Microsoft Office PowerPoint</Application>
  <PresentationFormat>Affichage à l'écran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Aspect</vt:lpstr>
      <vt:lpstr>PROJET UML</vt:lpstr>
      <vt:lpstr>CHAPITRES DU CAHIER DES CHARGES</vt:lpstr>
      <vt:lpstr>I/- LE CONTEXTE</vt:lpstr>
      <vt:lpstr>Diapositive 4</vt:lpstr>
      <vt:lpstr>II/- LES DOMAINES</vt:lpstr>
      <vt:lpstr>III/- LES FONCTIONNALITES ATTENDUES</vt:lpstr>
      <vt:lpstr>Diapositive 7</vt:lpstr>
      <vt:lpstr>Diapositive 8</vt:lpstr>
      <vt:lpstr>IV/- LA CONCEPTION DE LA SOLUTION</vt:lpstr>
      <vt:lpstr>Diapositive 10</vt:lpstr>
      <vt:lpstr>Diapositive 11</vt:lpstr>
      <vt:lpstr>IV/- L’ARCHITECTURE APPLICATIVE</vt:lpstr>
      <vt:lpstr>Diapositive 13</vt:lpstr>
      <vt:lpstr>V/-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UML</dc:title>
  <dc:creator>Quentin</dc:creator>
  <cp:lastModifiedBy>Quentin</cp:lastModifiedBy>
  <cp:revision>17</cp:revision>
  <dcterms:created xsi:type="dcterms:W3CDTF">2014-07-08T18:59:12Z</dcterms:created>
  <dcterms:modified xsi:type="dcterms:W3CDTF">2014-07-08T21:25:23Z</dcterms:modified>
</cp:coreProperties>
</file>