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0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0" name="Sous-titr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FB7768-240E-4BDC-A263-F6420B131AE6}" type="datetimeFigureOut">
              <a:rPr lang="fr-FR" smtClean="0"/>
              <a:pPr/>
              <a:t>09/07/2014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6CE61B-401B-45E1-A842-EA3C83DA5D8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FB7768-240E-4BDC-A263-F6420B131AE6}" type="datetimeFigureOut">
              <a:rPr lang="fr-FR" smtClean="0"/>
              <a:pPr/>
              <a:t>09/07/2014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6CE61B-401B-45E1-A842-EA3C83DA5D8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FB7768-240E-4BDC-A263-F6420B131AE6}" type="datetimeFigureOut">
              <a:rPr lang="fr-FR" smtClean="0"/>
              <a:pPr/>
              <a:t>09/07/2014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6CE61B-401B-45E1-A842-EA3C83DA5D8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FB7768-240E-4BDC-A263-F6420B131AE6}" type="datetimeFigureOut">
              <a:rPr lang="fr-FR" smtClean="0"/>
              <a:pPr/>
              <a:t>09/07/2014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6CE61B-401B-45E1-A842-EA3C83DA5D8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à coins arrondi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à coins arrondis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FB7768-240E-4BDC-A263-F6420B131AE6}" type="datetimeFigureOut">
              <a:rPr lang="fr-FR" smtClean="0"/>
              <a:pPr/>
              <a:t>09/07/2014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6CE61B-401B-45E1-A842-EA3C83DA5D8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FB7768-240E-4BDC-A263-F6420B131AE6}" type="datetimeFigureOut">
              <a:rPr lang="fr-FR" smtClean="0"/>
              <a:pPr/>
              <a:t>09/07/2014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6CE61B-401B-45E1-A842-EA3C83DA5D8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FB7768-240E-4BDC-A263-F6420B131AE6}" type="datetimeFigureOut">
              <a:rPr lang="fr-FR" smtClean="0"/>
              <a:pPr/>
              <a:t>09/07/2014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6CE61B-401B-45E1-A842-EA3C83DA5D8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FB7768-240E-4BDC-A263-F6420B131AE6}" type="datetimeFigureOut">
              <a:rPr lang="fr-FR" smtClean="0"/>
              <a:pPr/>
              <a:t>09/07/2014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6CE61B-401B-45E1-A842-EA3C83DA5D8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FB7768-240E-4BDC-A263-F6420B131AE6}" type="datetimeFigureOut">
              <a:rPr lang="fr-FR" smtClean="0"/>
              <a:pPr/>
              <a:t>09/07/2014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6CE61B-401B-45E1-A842-EA3C83DA5D8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FB7768-240E-4BDC-A263-F6420B131AE6}" type="datetimeFigureOut">
              <a:rPr lang="fr-FR" smtClean="0"/>
              <a:pPr/>
              <a:t>09/07/2014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6CE61B-401B-45E1-A842-EA3C83DA5D8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rrondir un rectangle à un seul coin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FB7768-240E-4BDC-A263-F6420B131AE6}" type="datetimeFigureOut">
              <a:rPr lang="fr-FR" smtClean="0"/>
              <a:pPr/>
              <a:t>09/07/2014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6CE61B-401B-45E1-A842-EA3C83DA5D8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à coins arrondi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Espace réservé du titre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5FB7768-240E-4BDC-A263-F6420B131AE6}" type="datetimeFigureOut">
              <a:rPr lang="fr-FR" smtClean="0"/>
              <a:pPr/>
              <a:t>09/07/2014</a:t>
            </a:fld>
            <a:endParaRPr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E6CE61B-401B-45E1-A842-EA3C83DA5D8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UML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1544168"/>
          </a:xfrm>
        </p:spPr>
        <p:txBody>
          <a:bodyPr>
            <a:noAutofit/>
          </a:bodyPr>
          <a:lstStyle/>
          <a:p>
            <a:endParaRPr lang="fr-FR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Ivan KLARMAN – Walson RENE – </a:t>
            </a:r>
          </a:p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Quentin TOUATIOUI</a:t>
            </a:r>
          </a:p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3A - AL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6067000"/>
          </a:xfrm>
        </p:spPr>
        <p:txBody>
          <a:bodyPr/>
          <a:lstStyle/>
          <a:p>
            <a:r>
              <a:rPr lang="fr-FR" dirty="0" smtClean="0"/>
              <a:t>2) Diagramme de séquence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pic>
        <p:nvPicPr>
          <p:cNvPr id="1026" name="Picture 2" descr="F:\UML\DiagrammedeSequen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4744"/>
            <a:ext cx="9144000" cy="50499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183880" cy="1051560"/>
          </a:xfrm>
        </p:spPr>
        <p:txBody>
          <a:bodyPr/>
          <a:lstStyle/>
          <a:p>
            <a:pPr algn="ctr"/>
            <a:r>
              <a:rPr lang="fr-FR" dirty="0" smtClean="0"/>
              <a:t>IV</a:t>
            </a:r>
            <a:r>
              <a:rPr lang="fr-FR" dirty="0" smtClean="0"/>
              <a:t>/- </a:t>
            </a: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24953" y="1477802"/>
            <a:ext cx="8183880" cy="4975533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Les diagrammes effectués au cours de notre projet UML, nous ont permis, d’une part, d’avancer sur notre projet annuel,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 également de définir les différentes fonctionnalités de notre application</a:t>
            </a:r>
          </a:p>
          <a:p>
            <a:pPr>
              <a:buNone/>
            </a:pPr>
            <a:r>
              <a:rPr lang="fr-FR" dirty="0" smtClean="0"/>
              <a:t> </a:t>
            </a:r>
          </a:p>
          <a:p>
            <a:r>
              <a:rPr lang="fr-FR" dirty="0" smtClean="0"/>
              <a:t>et enfin d’avancer ainsi que de prendre en considération les différentes problématiques qui se sont posées au fur et à mesure de l’avancer de notre logiciel.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467544" y="692696"/>
            <a:ext cx="8183880" cy="1051560"/>
          </a:xfrm>
        </p:spPr>
        <p:txBody>
          <a:bodyPr>
            <a:noAutofit/>
          </a:bodyPr>
          <a:lstStyle/>
          <a:p>
            <a:pPr algn="ctr"/>
            <a:r>
              <a:rPr lang="fr-FR" dirty="0" smtClean="0"/>
              <a:t>CHAPITRES DU CAHIER DES CHARGES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539552" y="2420888"/>
            <a:ext cx="8183880" cy="3186680"/>
          </a:xfrm>
        </p:spPr>
        <p:txBody>
          <a:bodyPr/>
          <a:lstStyle/>
          <a:p>
            <a:r>
              <a:rPr lang="fr-FR" dirty="0" smtClean="0"/>
              <a:t>I/- Le contexte</a:t>
            </a:r>
          </a:p>
          <a:p>
            <a:r>
              <a:rPr lang="fr-FR" dirty="0" smtClean="0"/>
              <a:t>II/- Les domaines</a:t>
            </a:r>
          </a:p>
          <a:p>
            <a:r>
              <a:rPr lang="fr-FR" dirty="0" smtClean="0"/>
              <a:t>III/- Les fonctionnalités attendues</a:t>
            </a:r>
          </a:p>
          <a:p>
            <a:r>
              <a:rPr lang="fr-FR" dirty="0" smtClean="0"/>
              <a:t>IV/- </a:t>
            </a:r>
            <a:r>
              <a:rPr lang="fr-FR" dirty="0" smtClean="0"/>
              <a:t>Conclusion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183880" cy="1051560"/>
          </a:xfrm>
        </p:spPr>
        <p:txBody>
          <a:bodyPr/>
          <a:lstStyle/>
          <a:p>
            <a:pPr algn="ctr"/>
            <a:r>
              <a:rPr lang="fr-FR" dirty="0" smtClean="0"/>
              <a:t>I/- LE 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547992"/>
          </a:xfrm>
        </p:spPr>
        <p:txBody>
          <a:bodyPr/>
          <a:lstStyle/>
          <a:p>
            <a:r>
              <a:rPr lang="fr-FR" dirty="0" smtClean="0"/>
              <a:t>1) Le diagramme de contexte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pic>
        <p:nvPicPr>
          <p:cNvPr id="5" name="Picture 2" descr="C:\Users\Quentin\Documents\GitHub\QAWIProject\UML\Diagramme de contexte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187624" y="2060848"/>
            <a:ext cx="7004951" cy="4176464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4427984" y="227687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1"/>
                </a:solidFill>
              </a:rPr>
              <a:t>&lt;&lt;system&gt;&gt;</a:t>
            </a:r>
            <a:endParaRPr lang="fr-FR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88640"/>
            <a:ext cx="8183880" cy="5274912"/>
          </a:xfrm>
        </p:spPr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Tout individu souhaitant participer à ce jeu le peut.</a:t>
            </a:r>
          </a:p>
          <a:p>
            <a:endParaRPr lang="fr-FR" dirty="0" smtClean="0"/>
          </a:p>
          <a:p>
            <a:r>
              <a:rPr lang="fr-FR" dirty="0" smtClean="0"/>
              <a:t>Il s’agit d’un jeu en ligne ouvert à tous et axé sur des batailles futuristes entre divers planètes.</a:t>
            </a:r>
          </a:p>
          <a:p>
            <a:endParaRPr lang="fr-FR" dirty="0" smtClean="0"/>
          </a:p>
          <a:p>
            <a:r>
              <a:rPr lang="fr-FR" dirty="0" smtClean="0"/>
              <a:t>Le jeu comporte des utilisateurs, des joueurs et des administrateurs.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183880" cy="877848"/>
          </a:xfrm>
        </p:spPr>
        <p:txBody>
          <a:bodyPr/>
          <a:lstStyle/>
          <a:p>
            <a:pPr algn="ctr"/>
            <a:r>
              <a:rPr lang="fr-FR" dirty="0" smtClean="0"/>
              <a:t>II/- LES DOMAINES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183880" cy="5472608"/>
          </a:xfrm>
        </p:spPr>
        <p:txBody>
          <a:bodyPr/>
          <a:lstStyle/>
          <a:p>
            <a:r>
              <a:rPr lang="fr-FR" dirty="0" smtClean="0"/>
              <a:t>Diagramme de Package</a:t>
            </a:r>
          </a:p>
          <a:p>
            <a:pPr>
              <a:buNone/>
            </a:pPr>
            <a:endParaRPr lang="fr-FR" dirty="0"/>
          </a:p>
        </p:txBody>
      </p:sp>
      <p:pic>
        <p:nvPicPr>
          <p:cNvPr id="2050" name="Picture 2" descr="C:\Users\Quentin\Documents\GitHub\QAWIProject\UML\Diagramme de package FIN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844824"/>
            <a:ext cx="7488832" cy="41515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III/- LES FONCTIONNALITES ATTENDUES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628800"/>
            <a:ext cx="8183880" cy="4980040"/>
          </a:xfrm>
        </p:spPr>
        <p:txBody>
          <a:bodyPr/>
          <a:lstStyle/>
          <a:p>
            <a:r>
              <a:rPr lang="fr-FR" dirty="0" smtClean="0"/>
              <a:t>Diagramme de cas d’utilisation</a:t>
            </a:r>
          </a:p>
          <a:p>
            <a:pPr>
              <a:buNone/>
            </a:pPr>
            <a:endParaRPr lang="fr-FR" dirty="0"/>
          </a:p>
        </p:txBody>
      </p:sp>
      <p:pic>
        <p:nvPicPr>
          <p:cNvPr id="3074" name="Picture 2" descr="C:\Users\Quentin\Desktop\COURS 3AL\PROJET ANNUEL\Diagramme\Diagramme cas d'utilisation 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204864"/>
            <a:ext cx="7920880" cy="37444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634952"/>
          </a:xfrm>
        </p:spPr>
        <p:txBody>
          <a:bodyPr>
            <a:normAutofit/>
          </a:bodyPr>
          <a:lstStyle/>
          <a:p>
            <a:r>
              <a:rPr lang="fr-FR" sz="2400" b="1" u="sng" dirty="0" smtClean="0"/>
              <a:t>FICHE DESCRIPTIVE D’UN CAS D’UTILISATION</a:t>
            </a:r>
          </a:p>
          <a:p>
            <a:pPr>
              <a:buNone/>
            </a:pPr>
            <a:endParaRPr lang="fr-FR" sz="2400" b="1" dirty="0" smtClean="0"/>
          </a:p>
          <a:p>
            <a:r>
              <a:rPr lang="fr-FR" sz="2400" b="1" dirty="0" smtClean="0"/>
              <a:t>CAS : « CONSULTER USINES » </a:t>
            </a:r>
            <a:r>
              <a:rPr lang="fr-FR" sz="2400" dirty="0" smtClean="0"/>
              <a:t>:</a:t>
            </a:r>
          </a:p>
          <a:p>
            <a:pPr>
              <a:buNone/>
            </a:pPr>
            <a:r>
              <a:rPr lang="fr-FR" sz="2400" dirty="0" smtClean="0"/>
              <a:t>Démarrage : </a:t>
            </a:r>
            <a:br>
              <a:rPr lang="fr-FR" sz="2400" dirty="0" smtClean="0"/>
            </a:br>
            <a:r>
              <a:rPr lang="fr-FR" sz="2400" dirty="0" smtClean="0"/>
              <a:t>	A l’initiative du visiteur</a:t>
            </a:r>
          </a:p>
          <a:p>
            <a:pPr>
              <a:buNone/>
            </a:pPr>
            <a:r>
              <a:rPr lang="fr-FR" sz="2400" dirty="0" smtClean="0"/>
              <a:t>Pré-Condition : </a:t>
            </a:r>
            <a:br>
              <a:rPr lang="fr-FR" sz="2400" dirty="0" smtClean="0"/>
            </a:br>
            <a:r>
              <a:rPr lang="fr-FR" sz="2400" dirty="0" smtClean="0"/>
              <a:t>	L'utilisateur doit être connecté.</a:t>
            </a:r>
          </a:p>
          <a:p>
            <a:pPr>
              <a:buNone/>
            </a:pPr>
            <a:r>
              <a:rPr lang="fr-FR" sz="2400" dirty="0" smtClean="0"/>
              <a:t>Dialogue : </a:t>
            </a:r>
            <a:br>
              <a:rPr lang="fr-FR" sz="2400" dirty="0" smtClean="0"/>
            </a:br>
            <a:r>
              <a:rPr lang="fr-FR" sz="2400" dirty="0" smtClean="0"/>
              <a:t>Scénario nominal : </a:t>
            </a:r>
          </a:p>
          <a:p>
            <a:pPr>
              <a:buNone/>
            </a:pPr>
            <a:endParaRPr lang="fr-FR" dirty="0" smtClean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331640" y="4509120"/>
          <a:ext cx="676875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/>
                <a:gridCol w="3384376"/>
              </a:tblGrid>
              <a:tr h="30243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UTILISATEUR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SYSTÈME</a:t>
                      </a:r>
                      <a:endParaRPr lang="fr-FR" dirty="0"/>
                    </a:p>
                  </a:txBody>
                  <a:tcPr/>
                </a:tc>
              </a:tr>
              <a:tr h="30243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1) Choix : Visualisation « Usines »</a:t>
                      </a:r>
                      <a:endParaRPr lang="fr-FR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2) </a:t>
                      </a:r>
                      <a:r>
                        <a:rPr lang="fr-FR" sz="1400" dirty="0" smtClean="0"/>
                        <a:t>Récupérer </a:t>
                      </a:r>
                      <a:r>
                        <a:rPr lang="fr-FR" sz="1400" dirty="0" smtClean="0"/>
                        <a:t>niveau</a:t>
                      </a:r>
                      <a:r>
                        <a:rPr lang="fr-FR" sz="1400" baseline="0" dirty="0" smtClean="0"/>
                        <a:t> des usines dans BDD</a:t>
                      </a:r>
                      <a:endParaRPr lang="fr-FR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3) Affichage des usines</a:t>
                      </a:r>
                      <a:endParaRPr lang="fr-FR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4) Consultation des usines</a:t>
                      </a:r>
                      <a:endParaRPr lang="fr-FR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Scénarios Alternatifs : 	</a:t>
            </a:r>
          </a:p>
          <a:p>
            <a:pPr>
              <a:buNone/>
            </a:pPr>
            <a:r>
              <a:rPr lang="fr-FR" dirty="0" smtClean="0"/>
              <a:t>(Vide </a:t>
            </a:r>
            <a:r>
              <a:rPr lang="fr-FR" dirty="0" smtClean="0">
                <a:sym typeface="Symbol"/>
              </a:rPr>
              <a:t></a:t>
            </a:r>
            <a:r>
              <a:rPr lang="fr-FR" dirty="0" smtClean="0"/>
              <a:t> Il est toujours possible de consulter ses usines)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IV/- LA CONCEPTION DE LA SOLUTION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556792"/>
            <a:ext cx="8183880" cy="4547992"/>
          </a:xfrm>
        </p:spPr>
        <p:txBody>
          <a:bodyPr/>
          <a:lstStyle/>
          <a:p>
            <a:r>
              <a:rPr lang="fr-FR" dirty="0" smtClean="0"/>
              <a:t>1) Diagramme de classes</a:t>
            </a:r>
          </a:p>
          <a:p>
            <a:pPr>
              <a:buNone/>
            </a:pPr>
            <a:endParaRPr lang="fr-FR" dirty="0"/>
          </a:p>
        </p:txBody>
      </p:sp>
      <p:pic>
        <p:nvPicPr>
          <p:cNvPr id="4098" name="Picture 2" descr="C:\Users\Quentin\Documents\GitHub\QAWIProject\UML\Diagrammedeclass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84584" y="1700808"/>
            <a:ext cx="9828584" cy="55732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150</TotalTime>
  <Words>219</Words>
  <Application>Microsoft Office PowerPoint</Application>
  <PresentationFormat>Affichage à l'écran (4:3)</PresentationFormat>
  <Paragraphs>47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Aspect</vt:lpstr>
      <vt:lpstr>PROJET UML</vt:lpstr>
      <vt:lpstr>CHAPITRES DU CAHIER DES CHARGES</vt:lpstr>
      <vt:lpstr>I/- LE CONTEXTE</vt:lpstr>
      <vt:lpstr>Diapositive 4</vt:lpstr>
      <vt:lpstr>II/- LES DOMAINES</vt:lpstr>
      <vt:lpstr>III/- LES FONCTIONNALITES ATTENDUES</vt:lpstr>
      <vt:lpstr>Diapositive 7</vt:lpstr>
      <vt:lpstr>Diapositive 8</vt:lpstr>
      <vt:lpstr>IV/- LA CONCEPTION DE LA SOLUTION</vt:lpstr>
      <vt:lpstr>Diapositive 10</vt:lpstr>
      <vt:lpstr>IV/- 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UML</dc:title>
  <dc:creator>Quentin</dc:creator>
  <cp:lastModifiedBy>Quentin</cp:lastModifiedBy>
  <cp:revision>31</cp:revision>
  <dcterms:created xsi:type="dcterms:W3CDTF">2014-07-08T18:59:12Z</dcterms:created>
  <dcterms:modified xsi:type="dcterms:W3CDTF">2014-07-09T13:05:27Z</dcterms:modified>
</cp:coreProperties>
</file>