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72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UML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544168"/>
          </a:xfrm>
        </p:spPr>
        <p:txBody>
          <a:bodyPr>
            <a:noAutofit/>
          </a:bodyPr>
          <a:lstStyle/>
          <a:p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Ivan KLARMAN – Walson RENE – </a:t>
            </a: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Quentin TOUATIOUI</a:t>
            </a: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3A - AL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IV/- LA CONCEPTION 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547992"/>
          </a:xfrm>
        </p:spPr>
        <p:txBody>
          <a:bodyPr/>
          <a:lstStyle/>
          <a:p>
            <a:r>
              <a:rPr lang="fr-FR" dirty="0" smtClean="0"/>
              <a:t>1) Diagramme de classes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4" name="Picture 2" descr="C:\Users\Quentin\Documents\GitHub\QAWIProject\NEW_UML\Diagrammedeclas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8748464" cy="5085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067000"/>
          </a:xfrm>
        </p:spPr>
        <p:txBody>
          <a:bodyPr/>
          <a:lstStyle/>
          <a:p>
            <a:r>
              <a:rPr lang="fr-FR" dirty="0" smtClean="0"/>
              <a:t>2) Diagramme de séquence : </a:t>
            </a:r>
          </a:p>
          <a:p>
            <a:pPr>
              <a:buNone/>
            </a:pPr>
            <a:r>
              <a:rPr lang="fr-FR" dirty="0" smtClean="0"/>
              <a:t>Cas -&gt; Améliorer usines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6146" name="Picture 2" descr="C:\Users\Quentin\Documents\GitHub\QAWIProject\NEW_UML\DiagrammeSequenceAmeliorerUs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7753350" cy="531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06960"/>
          </a:xfrm>
        </p:spPr>
        <p:txBody>
          <a:bodyPr/>
          <a:lstStyle/>
          <a:p>
            <a:r>
              <a:rPr lang="fr-FR" dirty="0" smtClean="0"/>
              <a:t>3) Diagramme de séquence : </a:t>
            </a:r>
          </a:p>
          <a:p>
            <a:pPr>
              <a:buNone/>
            </a:pPr>
            <a:r>
              <a:rPr lang="fr-FR" dirty="0" smtClean="0"/>
              <a:t>Cas -&gt; Acheter </a:t>
            </a:r>
            <a:r>
              <a:rPr lang="fr-FR" dirty="0" smtClean="0"/>
              <a:t>vaisseaux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C:\Users\Quentin\Documents\GitHub\QAWIProject\NEW_UML\DiagrammeSequenceAchatVaissea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7753350" cy="531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IV/-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4953" y="1477802"/>
            <a:ext cx="8183880" cy="497553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diagrammes effectués au cours de notre projet UML, nous ont permis, d’une part, d’avancer sur notre projet annuel,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 également de définir les différentes fonctionnalités de notre application</a:t>
            </a:r>
          </a:p>
          <a:p>
            <a:pPr>
              <a:buNone/>
            </a:pPr>
            <a:r>
              <a:rPr lang="fr-FR" dirty="0" smtClean="0"/>
              <a:t> </a:t>
            </a:r>
          </a:p>
          <a:p>
            <a:r>
              <a:rPr lang="fr-FR" dirty="0" smtClean="0"/>
              <a:t>et enfin d’avancer ainsi que de prendre en considération les différentes problématiques qui se sont posées au fur et à mesure de l’avancer de notre logiciel.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fr-FR" dirty="0" smtClean="0"/>
              <a:t>CHAPITRES DU CAHIER DES CHARGES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39552" y="2420888"/>
            <a:ext cx="8183880" cy="3186680"/>
          </a:xfrm>
        </p:spPr>
        <p:txBody>
          <a:bodyPr/>
          <a:lstStyle/>
          <a:p>
            <a:r>
              <a:rPr lang="fr-FR" dirty="0" smtClean="0"/>
              <a:t>I/- Le contexte</a:t>
            </a:r>
          </a:p>
          <a:p>
            <a:r>
              <a:rPr lang="fr-FR" dirty="0" smtClean="0"/>
              <a:t>II/- Les domaines</a:t>
            </a:r>
          </a:p>
          <a:p>
            <a:r>
              <a:rPr lang="fr-FR" dirty="0" smtClean="0"/>
              <a:t>III/- Les fonctionnalités attendues</a:t>
            </a:r>
          </a:p>
          <a:p>
            <a:r>
              <a:rPr lang="fr-FR" dirty="0" smtClean="0"/>
              <a:t>IV/- Conclusion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I/- 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547992"/>
          </a:xfrm>
        </p:spPr>
        <p:txBody>
          <a:bodyPr/>
          <a:lstStyle/>
          <a:p>
            <a:r>
              <a:rPr lang="fr-FR" dirty="0" smtClean="0"/>
              <a:t>1) Le diagramme de contexte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26" name="Picture 2" descr="C:\Users\Quentin\Desktop\Diagramme de contexte 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7920880" cy="381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8640"/>
            <a:ext cx="8183880" cy="527491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Tout individu souhaitant participer à ce jeu le peut.</a:t>
            </a:r>
          </a:p>
          <a:p>
            <a:endParaRPr lang="fr-FR" dirty="0" smtClean="0"/>
          </a:p>
          <a:p>
            <a:r>
              <a:rPr lang="fr-FR" dirty="0" smtClean="0"/>
              <a:t>Il s’agit d’un jeu en ligne ouvert à tous et axé sur des batailles futuristes entre divers planètes.</a:t>
            </a:r>
          </a:p>
          <a:p>
            <a:endParaRPr lang="fr-FR" dirty="0" smtClean="0"/>
          </a:p>
          <a:p>
            <a:r>
              <a:rPr lang="fr-FR" dirty="0" smtClean="0"/>
              <a:t>Le jeu comporte des utilisateurs, des joueurs et des administrateurs.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83880" cy="877848"/>
          </a:xfrm>
        </p:spPr>
        <p:txBody>
          <a:bodyPr/>
          <a:lstStyle/>
          <a:p>
            <a:pPr algn="ctr"/>
            <a:r>
              <a:rPr lang="fr-FR" dirty="0" smtClean="0"/>
              <a:t>II/- LES DOMAINES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183880" cy="5472608"/>
          </a:xfrm>
        </p:spPr>
        <p:txBody>
          <a:bodyPr/>
          <a:lstStyle/>
          <a:p>
            <a:r>
              <a:rPr lang="fr-FR" dirty="0" smtClean="0"/>
              <a:t>Diagramme de Package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4" name="Picture 2" descr="C:\Users\Quentin\Desktop\Diagramme de package 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878275" cy="38884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III/- LES FONCTIONNALITES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980040"/>
          </a:xfrm>
        </p:spPr>
        <p:txBody>
          <a:bodyPr/>
          <a:lstStyle/>
          <a:p>
            <a:r>
              <a:rPr lang="fr-FR" dirty="0" smtClean="0"/>
              <a:t>1) Diagramme de cas d’utilisation : Gestion planète</a:t>
            </a: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5122" name="Picture 2" descr="C:\Users\Quentin\Documents\GitHub\QAWIProject\NEW_UML\GestionPlanete_DiagCasUt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7056784" cy="34375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2) Diagramme de cas d’utilisation : Gestion joueur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3074" name="Picture 2" descr="C:\Users\Quentin\Desktop\Diagramme Cas d'utilisation - Gestion joueurs 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5953956" cy="358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634952"/>
          </a:xfrm>
        </p:spPr>
        <p:txBody>
          <a:bodyPr>
            <a:normAutofit/>
          </a:bodyPr>
          <a:lstStyle/>
          <a:p>
            <a:r>
              <a:rPr lang="fr-FR" sz="2400" b="1" u="sng" dirty="0" smtClean="0"/>
              <a:t>FICHE DESCRIPTIVE D’UN CAS D’UTILISATION</a:t>
            </a:r>
          </a:p>
          <a:p>
            <a:pPr>
              <a:buNone/>
            </a:pPr>
            <a:endParaRPr lang="fr-FR" sz="2400" b="1" dirty="0" smtClean="0"/>
          </a:p>
          <a:p>
            <a:r>
              <a:rPr lang="fr-FR" sz="2400" b="1" dirty="0" smtClean="0"/>
              <a:t>CAS : « CONSULTER USINES » </a:t>
            </a:r>
            <a:r>
              <a:rPr lang="fr-FR" sz="2400" dirty="0" smtClean="0"/>
              <a:t>:</a:t>
            </a:r>
          </a:p>
          <a:p>
            <a:pPr>
              <a:buNone/>
            </a:pPr>
            <a:r>
              <a:rPr lang="fr-FR" sz="2400" dirty="0" smtClean="0"/>
              <a:t>Démarrage : </a:t>
            </a:r>
            <a:br>
              <a:rPr lang="fr-FR" sz="2400" dirty="0" smtClean="0"/>
            </a:br>
            <a:r>
              <a:rPr lang="fr-FR" sz="2400" dirty="0" smtClean="0"/>
              <a:t>	A l’initiative du visiteur</a:t>
            </a:r>
          </a:p>
          <a:p>
            <a:pPr>
              <a:buNone/>
            </a:pPr>
            <a:r>
              <a:rPr lang="fr-FR" sz="2400" dirty="0" smtClean="0"/>
              <a:t>Pré-Condition : </a:t>
            </a:r>
            <a:br>
              <a:rPr lang="fr-FR" sz="2400" dirty="0" smtClean="0"/>
            </a:br>
            <a:r>
              <a:rPr lang="fr-FR" sz="2400" dirty="0" smtClean="0"/>
              <a:t>	L'utilisateur doit être connecté.</a:t>
            </a:r>
          </a:p>
          <a:p>
            <a:pPr>
              <a:buNone/>
            </a:pPr>
            <a:r>
              <a:rPr lang="fr-FR" sz="2400" dirty="0" smtClean="0"/>
              <a:t>Dialogue : </a:t>
            </a:r>
            <a:br>
              <a:rPr lang="fr-FR" sz="2400" dirty="0" smtClean="0"/>
            </a:br>
            <a:r>
              <a:rPr lang="fr-FR" sz="2400" dirty="0" smtClean="0"/>
              <a:t>Scénario nominal : </a:t>
            </a:r>
          </a:p>
          <a:p>
            <a:pPr>
              <a:buNone/>
            </a:pP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331640" y="4509120"/>
          <a:ext cx="67687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3384376"/>
              </a:tblGrid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SYSTÈME</a:t>
                      </a:r>
                      <a:endParaRPr lang="fr-FR" dirty="0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1) Choix : Visualisation « Usines »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2) Récupérer niveau</a:t>
                      </a:r>
                      <a:r>
                        <a:rPr lang="fr-FR" sz="1400" baseline="0" dirty="0" smtClean="0"/>
                        <a:t> des usines dans BDD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3) Affichage des usines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4) Consultation des usines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Scénarios Alternatifs : 	</a:t>
            </a:r>
          </a:p>
          <a:p>
            <a:pPr>
              <a:buNone/>
            </a:pPr>
            <a:r>
              <a:rPr lang="fr-FR" dirty="0" smtClean="0"/>
              <a:t>(Vide </a:t>
            </a:r>
            <a:r>
              <a:rPr lang="fr-FR" dirty="0" smtClean="0">
                <a:sym typeface="Symbol"/>
              </a:rPr>
              <a:t></a:t>
            </a:r>
            <a:r>
              <a:rPr lang="fr-FR" dirty="0" smtClean="0"/>
              <a:t> Il est toujours possible de consulter ses usines)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218</TotalTime>
  <Words>245</Words>
  <Application>Microsoft Office PowerPoint</Application>
  <PresentationFormat>Affichage à l'écran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Aspect</vt:lpstr>
      <vt:lpstr>PROJET UML</vt:lpstr>
      <vt:lpstr>CHAPITRES DU CAHIER DES CHARGES</vt:lpstr>
      <vt:lpstr>I/- LE CONTEXTE</vt:lpstr>
      <vt:lpstr>Diapositive 4</vt:lpstr>
      <vt:lpstr>II/- LES DOMAINES</vt:lpstr>
      <vt:lpstr>III/- LES FONCTIONNALITES ATTENDUES</vt:lpstr>
      <vt:lpstr>Diapositive 7</vt:lpstr>
      <vt:lpstr>Diapositive 8</vt:lpstr>
      <vt:lpstr>Diapositive 9</vt:lpstr>
      <vt:lpstr>IV/- LA CONCEPTION DE LA SOLUTION</vt:lpstr>
      <vt:lpstr>Diapositive 11</vt:lpstr>
      <vt:lpstr>Diapositive 12</vt:lpstr>
      <vt:lpstr>IV/-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UML</dc:title>
  <dc:creator>Quentin</dc:creator>
  <cp:lastModifiedBy>Quentin</cp:lastModifiedBy>
  <cp:revision>37</cp:revision>
  <dcterms:created xsi:type="dcterms:W3CDTF">2014-07-08T18:59:12Z</dcterms:created>
  <dcterms:modified xsi:type="dcterms:W3CDTF">2014-07-09T15:22:53Z</dcterms:modified>
</cp:coreProperties>
</file>