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29"/>
  </p:normalViewPr>
  <p:slideViewPr>
    <p:cSldViewPr snapToGrid="0" snapToObjects="1">
      <p:cViewPr varScale="1">
        <p:scale>
          <a:sx n="82" d="100"/>
          <a:sy n="82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ECCF3-3817-0046-AF67-961EACECA213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DFFAC-CD04-E041-8071-2BB29F84A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DFFAC-CD04-E041-8071-2BB29F84A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DFFAC-CD04-E041-8071-2BB29F84A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DFFAC-CD04-E041-8071-2BB29F84A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943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60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9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2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1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7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0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0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108" y="2417292"/>
            <a:ext cx="9448800" cy="1825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efektivno</a:t>
            </a:r>
            <a:r>
              <a:rPr lang="en-US" dirty="0"/>
              <a:t> </a:t>
            </a:r>
            <a:r>
              <a:rPr lang="en-US" dirty="0" err="1"/>
              <a:t>testirati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automatizirati</a:t>
            </a:r>
            <a:r>
              <a:rPr lang="en-US" dirty="0"/>
              <a:t> </a:t>
            </a:r>
            <a:r>
              <a:rPr lang="en-US" dirty="0" err="1"/>
              <a:t>testove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77" y="6334229"/>
            <a:ext cx="4794738" cy="685800"/>
          </a:xfrm>
        </p:spPr>
        <p:txBody>
          <a:bodyPr/>
          <a:lstStyle/>
          <a:p>
            <a:pPr algn="l"/>
            <a:r>
              <a:rPr lang="en-US" dirty="0"/>
              <a:t>Sandra </a:t>
            </a:r>
            <a:r>
              <a:rPr lang="en-US" dirty="0" err="1"/>
              <a:t>Bartoloti</a:t>
            </a:r>
            <a:r>
              <a:rPr lang="hr-HR" dirty="0"/>
              <a:t>, QA Engineer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A7720-3DD3-4D22-88AD-B4BF449D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229725"/>
            <a:ext cx="1910861" cy="4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9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8AB-ADD4-4BFA-AF39-725DF7E7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435" y="2991478"/>
            <a:ext cx="7766936" cy="1646302"/>
          </a:xfrm>
        </p:spPr>
        <p:txBody>
          <a:bodyPr/>
          <a:lstStyle/>
          <a:p>
            <a:pPr algn="l"/>
            <a:r>
              <a:rPr lang="hr-HR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Mobilno</a:t>
            </a:r>
            <a:r>
              <a:rPr lang="en-US" dirty="0"/>
              <a:t> </a:t>
            </a:r>
            <a:r>
              <a:rPr lang="en-US" dirty="0" err="1"/>
              <a:t>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1488" y="1930400"/>
            <a:ext cx="5360051" cy="321432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različiti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OS-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pripadajuće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verzije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iOS / Android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iPad / tablet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različite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veličine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ekrana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stvarni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emulatori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030B9-1273-475B-98EA-B38F998E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" y="2555631"/>
            <a:ext cx="4418695" cy="45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154" y="2786584"/>
            <a:ext cx="2327031" cy="2312556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Studio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Appium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Selenium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9881E-D132-459B-9BDA-20E9AF82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062"/>
            <a:ext cx="651768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5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561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studio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monitor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 Emulator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/li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stvarni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6C8C4-8231-4743-9220-147B9DE5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3641726"/>
            <a:ext cx="8953500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591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0258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Xcode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projekt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simulator, .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stvarni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iOS simulator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ili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stvarni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BB976-989A-451D-8BC6-349BD535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23" y="3842970"/>
            <a:ext cx="2428102" cy="2428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0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73" y="1922220"/>
            <a:ext cx="8596668" cy="3880773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Server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kojeg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izvršavamo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automatizirane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testove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mobilnim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uređajima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Podržava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programskih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jezika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(Java, Ruby, Python, JavaScript, C#...) I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izvršavanje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selenium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skripti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testova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mobilnim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uređajima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13" y="4027293"/>
            <a:ext cx="7081787" cy="177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27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Device Farm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koji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pruža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uslugu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testiranja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mobilnih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aplikacija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stvarnim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uređajima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Koristi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automatsko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testiranje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aplikacija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daljinski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pristup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uređajima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stvarnom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vremenu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Paralelno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izvršavanje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testova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Android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iOS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uređajima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izvješće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rezultatima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koje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omogućava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pregled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video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zapisa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snimke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zaslona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zapisnike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Jenkins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integracija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26359-95BA-4063-89E3-F4110844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231" y="4133084"/>
            <a:ext cx="3626279" cy="25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3" y="609600"/>
            <a:ext cx="8646540" cy="48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8C12-CE4E-4F82-9854-F562147C9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721" y="947105"/>
            <a:ext cx="3916557" cy="1646302"/>
          </a:xfrm>
        </p:spPr>
        <p:txBody>
          <a:bodyPr/>
          <a:lstStyle/>
          <a:p>
            <a:pPr algn="l"/>
            <a:r>
              <a:rPr lang="hr-HR" dirty="0"/>
              <a:t>Pitanja?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1B075-4CB1-443A-982B-0062AB31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8" y="3429000"/>
            <a:ext cx="2578344" cy="28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7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177</Words>
  <Application>Microsoft Office PowerPoint</Application>
  <PresentationFormat>Widescreen</PresentationFormat>
  <Paragraphs>39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Kako efektivno testirati i automatizirati testove za mobilne aplikacije</vt:lpstr>
      <vt:lpstr>Mobilno testiranje</vt:lpstr>
      <vt:lpstr>Što je potrebno?</vt:lpstr>
      <vt:lpstr>Android</vt:lpstr>
      <vt:lpstr>iOS</vt:lpstr>
      <vt:lpstr>APPIUM</vt:lpstr>
      <vt:lpstr>Amazon Device Farm</vt:lpstr>
      <vt:lpstr> </vt:lpstr>
      <vt:lpstr>Pitanja?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efektivno testirati i automatizirati testove za mobilne aplikacije</dc:title>
  <dc:creator>Microsoft Office User</dc:creator>
  <cp:lastModifiedBy>Ema Božić (Span)</cp:lastModifiedBy>
  <cp:revision>16</cp:revision>
  <dcterms:created xsi:type="dcterms:W3CDTF">2018-06-15T07:46:20Z</dcterms:created>
  <dcterms:modified xsi:type="dcterms:W3CDTF">2018-06-18T07:50:24Z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2b993481-84b3-422a-9fd0-01103c435401</vt:lpwstr>
  </property>
  <property fmtid="{D5CDD505-2E9C-101B-9397-08002B2CF9AE}" pid="3" name="CLASSIFICATION">
    <vt:lpwstr>InternoInternal</vt:lpwstr>
  </property>
</Properties>
</file>