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95B04-F7B0-400F-A9C8-405A2166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AAFBA-5B36-49B6-89C7-A27DB3AC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A8D8B-142A-416C-8DA3-19FD532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065DE-147E-4B54-B6FA-E2465B01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2AE43-D16D-4B94-8CF8-82307DC7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3B394-4768-41F3-BACD-A263F53B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BD95E-FC05-4453-8A10-96CB6ED5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CDF34-51D7-40B7-9B32-8BB96131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8980A-6856-4ED7-B80E-B20AC8B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D91BD-C8EE-4BA5-AF26-15E20AE8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4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BF8E21-4160-4C88-9623-210F0444B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9BD31-2BBD-460F-AC53-A6CD4EDC9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17138-E79E-45E1-90A2-D81E6805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5C256-F36E-422A-86BE-5008FBDD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DD69D-5A8D-4BC6-9860-9F034FBC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8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A2A04-4699-4A3D-A5A2-9B81FEB0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24523-4335-4E0A-B045-63A3C203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CA74B-696A-4E20-BFA9-3C89A224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4BE3B-131C-4ECC-BE0A-ADA0E5BE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889FF-507C-407D-8CAD-B4FD6963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05A41-AA00-4230-9AE0-3EE29A47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33590-30FA-4A5F-AD41-51AC117E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C250-692B-423C-8CD8-782BE053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FA304-4BCB-4546-8F45-30DFD302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7BAFC-1C27-4BA5-B268-7D0FB1F6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7853-1E65-486F-8AC3-956B0289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59C4-BFC6-479D-B3C4-FAE5D042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801167-CFFD-4455-8B05-B1A5244C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934C2-27BD-4FB2-BDDD-068AE921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87A98-FE9A-4470-94DA-F5D4CE71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5C3B8-C2AC-400D-B2ED-8ABE706B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EEFD-A29E-482A-B94B-21B72218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9705A-5EBD-4593-9385-106E65A3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2EEA7C-491F-4C0F-A910-DB3B1315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23D37E-9EFD-45BD-BDB1-ECE8924B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E319E-2CC0-4DDA-86A7-72B57AFF5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D5580B-59AA-4235-918D-EE6263E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959F90-3AA8-491A-B627-86FE4611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6C4D2-2F35-4D19-90B7-B308879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9CD6-0E82-4806-B637-E62FA56D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5FDB5E-0605-4C78-B63B-C5A209A0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CD5115-FAAA-4858-9F30-1BE79FB9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9773CE-77C8-4722-8083-5A08EB8D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9D392-FDBB-4C91-B38C-DEE8B747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12BAB-5192-487E-9E99-874D7238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045AC-90A7-4350-8F15-06CE8938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F64FB-E532-484C-81B6-15A50DD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2C4A0-0101-4632-A622-5C338E32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08C47E-5BE9-440A-BFC7-4F9F61C1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9B569-6BB7-4062-BD71-3ACF62ED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2EC2C-8C4C-42FC-A4EC-CEB1827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4A366-E2E0-4854-8803-504A900E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6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8DE9B-0157-4BC4-AA52-AF7EEFE1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34524-EE31-4E40-81C5-9739630BD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A038C-AB96-439B-A5FE-A7C2F22F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D3EB-3304-42E1-A8BD-9ED5BEF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EB499-CBF0-4FC0-A274-2C846870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9239E-EBF4-4B7F-BC23-96149CA5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436BE-7467-42C4-A829-0634714D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5B27F-4D9B-4688-B471-8167DB30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0EC7F-3CDA-4EE5-8D7F-A5F46B6E1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A940-1911-4FCA-8A45-A810079CFF4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07079-AF01-40B8-83C8-C9AB8E0E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8DD9-4905-4EDC-B3FA-770A0DAF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2ACD-5485-4352-8075-7B599D231A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77B403-AE87-463A-A50F-256CD74D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206117-EB07-4559-B5B2-F36B71D9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400EBE-8FCF-45F6-B7A4-BF91B543C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F8EDF6-427A-430E-A6C9-DB3082BD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D86F2F-881C-4CFC-942A-16513CC4E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BF1360-3821-41DA-8160-AA568AC9D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C1A3BC-B5CD-4762-B4E1-1D6FF2E44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CC49A8-822C-45F4-94FA-4BAEEBD2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516790-817A-41DF-879A-E332AC21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909ECB-DD81-4AD9-9F06-54B30997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hlinkClick r:id="rId3" action="ppaction://hlinksldjump"/>
            <a:extLst>
              <a:ext uri="{FF2B5EF4-FFF2-40B4-BE49-F238E27FC236}">
                <a16:creationId xmlns:a16="http://schemas.microsoft.com/office/drawing/2014/main" id="{EFD019CC-6668-4645-870B-D60BC3C0F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 action="ppaction://hlinksldjump"/>
            <a:extLst>
              <a:ext uri="{FF2B5EF4-FFF2-40B4-BE49-F238E27FC236}">
                <a16:creationId xmlns:a16="http://schemas.microsoft.com/office/drawing/2014/main" id="{E26E81B3-CAAA-43D2-AA8A-EAE7C837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EC0923-EB24-47AA-BFB9-FA1CD422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9F83DD-2D49-4C65-BFB1-810C2810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安琪</dc:creator>
  <cp:lastModifiedBy>王 安琪</cp:lastModifiedBy>
  <cp:revision>5</cp:revision>
  <dcterms:created xsi:type="dcterms:W3CDTF">2022-03-30T19:49:55Z</dcterms:created>
  <dcterms:modified xsi:type="dcterms:W3CDTF">2022-03-31T15:12:48Z</dcterms:modified>
</cp:coreProperties>
</file>