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2"/>
  </p:sldMasterIdLst>
  <p:notesMasterIdLst>
    <p:notesMasterId r:id="rId3"/>
  </p:notesMasterIdLst>
  <p:sldIdLst>
    <p:sldId id="261" r:id="rId4"/>
    <p:sldId id="1815" r:id="rId5"/>
    <p:sldId id="1816" r:id="rId6"/>
    <p:sldId id="1817" r:id="rId7"/>
    <p:sldId id="1818" r:id="rId8"/>
    <p:sldId id="1822" r:id="rId9"/>
    <p:sldId id="1823" r:id="rId10"/>
    <p:sldId id="1824" r:id="rId11"/>
    <p:sldId id="1825" r:id="rId12"/>
    <p:sldId id="1826" r:id="rId13"/>
    <p:sldId id="1827" r:id="rId14"/>
    <p:sldId id="1828" r:id="rId15"/>
    <p:sldId id="1829" r:id="rId16"/>
    <p:sldId id="1830" r:id="rId17"/>
    <p:sldId id="1831" r:id="rId18"/>
    <p:sldId id="1832" r:id="rId19"/>
    <p:sldId id="1833" r:id="rId20"/>
    <p:sldId id="1835" r:id="rId21"/>
    <p:sldId id="1834" r:id="rId22"/>
    <p:sldId id="1837" r:id="rId23"/>
    <p:sldId id="1838" r:id="rId24"/>
    <p:sldId id="1839" r:id="rId25"/>
    <p:sldId id="1841" r:id="rId26"/>
    <p:sldId id="1846" r:id="rId27"/>
    <p:sldId id="1847" r:id="rId28"/>
    <p:sldId id="1840" r:id="rId29"/>
    <p:sldId id="1845" r:id="rId30"/>
    <p:sldId id="1848" r:id="rId31"/>
    <p:sldId id="1850" r:id="rId32"/>
    <p:sldId id="1852" r:id="rId33"/>
    <p:sldId id="1853" r:id="rId34"/>
    <p:sldId id="1854" r:id="rId35"/>
    <p:sldId id="1861" r:id="rId36"/>
    <p:sldId id="330" r:id="rId37"/>
    <p:sldId id="331" r:id="rId38"/>
    <p:sldId id="332" r:id="rId39"/>
    <p:sldId id="285" r:id="rId40"/>
    <p:sldId id="319" r:id="rId41"/>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p:cmAuthor id="1" name="Administrator" initials="A" lastIdx="0" clrIdx="0"/>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89"/>
        <p:guide pos="380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notesMaster" Target="notesMasters/notes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slide" Target="slides/slide33.xml" /><Relationship Id="rId37" Type="http://schemas.openxmlformats.org/officeDocument/2006/relationships/slide" Target="slides/slide34.xml" /><Relationship Id="rId38" Type="http://schemas.openxmlformats.org/officeDocument/2006/relationships/slide" Target="slides/slide35.xml" /><Relationship Id="rId39" Type="http://schemas.openxmlformats.org/officeDocument/2006/relationships/slide" Target="slides/slide36.xml" /><Relationship Id="rId4" Type="http://schemas.openxmlformats.org/officeDocument/2006/relationships/slide" Target="slides/slide1.xml" /><Relationship Id="rId40" Type="http://schemas.openxmlformats.org/officeDocument/2006/relationships/slide" Target="slides/slide37.xml" /><Relationship Id="rId41" Type="http://schemas.openxmlformats.org/officeDocument/2006/relationships/slide" Target="slides/slide38.xml" /><Relationship Id="rId42" Type="http://schemas.openxmlformats.org/officeDocument/2006/relationships/tags" Target="tags/tag89.xml" /><Relationship Id="rId43" Type="http://schemas.openxmlformats.org/officeDocument/2006/relationships/presProps" Target="presProps.xml" /><Relationship Id="rId44" Type="http://schemas.openxmlformats.org/officeDocument/2006/relationships/viewProps" Target="viewProps.xml" /><Relationship Id="rId45" Type="http://schemas.openxmlformats.org/officeDocument/2006/relationships/theme" Target="theme/theme1.xml" /><Relationship Id="rId46" Type="http://schemas.openxmlformats.org/officeDocument/2006/relationships/tableStyles" Target="tableStyles.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image" Target="../media/image6.emf" /><Relationship Id="rId3" Type="http://schemas.openxmlformats.org/officeDocument/2006/relationships/image" Target="../media/image7.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42.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43.emf" /><Relationship Id="rId2" Type="http://schemas.openxmlformats.org/officeDocument/2006/relationships/image" Target="../media/image44.emf" /><Relationship Id="rId3" Type="http://schemas.openxmlformats.org/officeDocument/2006/relationships/image" Target="../media/image45.emf" /><Relationship Id="rId4" Type="http://schemas.openxmlformats.org/officeDocument/2006/relationships/image" Target="../media/image46.emf" /><Relationship Id="rId5" Type="http://schemas.openxmlformats.org/officeDocument/2006/relationships/image" Target="../media/image47.emf" /><Relationship Id="rId6" Type="http://schemas.openxmlformats.org/officeDocument/2006/relationships/image" Target="../media/image48.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49.emf" /><Relationship Id="rId2" Type="http://schemas.openxmlformats.org/officeDocument/2006/relationships/image" Target="../media/image50.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51.emf" /><Relationship Id="rId2" Type="http://schemas.openxmlformats.org/officeDocument/2006/relationships/image" Target="../media/image52.emf" /><Relationship Id="rId3" Type="http://schemas.openxmlformats.org/officeDocument/2006/relationships/image" Target="../media/image53.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54.emf" /><Relationship Id="rId2" Type="http://schemas.openxmlformats.org/officeDocument/2006/relationships/image" Target="../media/image55.emf" /><Relationship Id="rId3" Type="http://schemas.openxmlformats.org/officeDocument/2006/relationships/image" Target="../media/image56.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59.wmf" /><Relationship Id="rId2" Type="http://schemas.openxmlformats.org/officeDocument/2006/relationships/image" Target="../media/image60.wmf" /><Relationship Id="rId3" Type="http://schemas.openxmlformats.org/officeDocument/2006/relationships/image" Target="../media/image61.wmf" /><Relationship Id="rId4" Type="http://schemas.openxmlformats.org/officeDocument/2006/relationships/image" Target="../media/image62.w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65.emf" /><Relationship Id="rId2" Type="http://schemas.openxmlformats.org/officeDocument/2006/relationships/image" Target="../media/image66.emf" /><Relationship Id="rId3" Type="http://schemas.openxmlformats.org/officeDocument/2006/relationships/image" Target="../media/image67.emf" /><Relationship Id="rId4" Type="http://schemas.openxmlformats.org/officeDocument/2006/relationships/image" Target="../media/image68.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71.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72.wmf" /><Relationship Id="rId2" Type="http://schemas.openxmlformats.org/officeDocument/2006/relationships/image" Target="../media/image73.wmf" /><Relationship Id="rId3" Type="http://schemas.openxmlformats.org/officeDocument/2006/relationships/image" Target="../media/image74.wmf" /><Relationship Id="rId4" Type="http://schemas.openxmlformats.org/officeDocument/2006/relationships/image" Target="../media/image75.w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8.emf" /><Relationship Id="rId2" Type="http://schemas.openxmlformats.org/officeDocument/2006/relationships/image" Target="../media/image9.emf" /><Relationship Id="rId3" Type="http://schemas.openxmlformats.org/officeDocument/2006/relationships/image" Target="../media/image10.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1.wmf" /><Relationship Id="rId10" Type="http://schemas.openxmlformats.org/officeDocument/2006/relationships/image" Target="../media/image20.wmf" /><Relationship Id="rId11" Type="http://schemas.openxmlformats.org/officeDocument/2006/relationships/image" Target="../media/image21.wmf" /><Relationship Id="rId12" Type="http://schemas.openxmlformats.org/officeDocument/2006/relationships/image" Target="../media/image22.wmf" /><Relationship Id="rId2" Type="http://schemas.openxmlformats.org/officeDocument/2006/relationships/image" Target="../media/image12.wmf" /><Relationship Id="rId3" Type="http://schemas.openxmlformats.org/officeDocument/2006/relationships/image" Target="../media/image13.wmf" /><Relationship Id="rId4" Type="http://schemas.openxmlformats.org/officeDocument/2006/relationships/image" Target="../media/image14.wmf" /><Relationship Id="rId5" Type="http://schemas.openxmlformats.org/officeDocument/2006/relationships/image" Target="../media/image15.wmf" /><Relationship Id="rId6" Type="http://schemas.openxmlformats.org/officeDocument/2006/relationships/image" Target="../media/image16.wmf" /><Relationship Id="rId7" Type="http://schemas.openxmlformats.org/officeDocument/2006/relationships/image" Target="../media/image17.wmf" /><Relationship Id="rId8" Type="http://schemas.openxmlformats.org/officeDocument/2006/relationships/image" Target="../media/image18.wmf" /><Relationship Id="rId9" Type="http://schemas.openxmlformats.org/officeDocument/2006/relationships/image" Target="../media/image19.w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3.emf" /><Relationship Id="rId2" Type="http://schemas.openxmlformats.org/officeDocument/2006/relationships/image" Target="../media/image24.emf" /><Relationship Id="rId3" Type="http://schemas.openxmlformats.org/officeDocument/2006/relationships/image" Target="../media/image25.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6.emf" /><Relationship Id="rId2" Type="http://schemas.openxmlformats.org/officeDocument/2006/relationships/image" Target="../media/image27.emf" /><Relationship Id="rId3" Type="http://schemas.openxmlformats.org/officeDocument/2006/relationships/image" Target="../media/image28.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9.wmf" /><Relationship Id="rId2" Type="http://schemas.openxmlformats.org/officeDocument/2006/relationships/image" Target="../media/image30.wmf" /><Relationship Id="rId3" Type="http://schemas.openxmlformats.org/officeDocument/2006/relationships/image" Target="../media/image31.wmf" /><Relationship Id="rId4" Type="http://schemas.openxmlformats.org/officeDocument/2006/relationships/image" Target="../media/image32.wmf" /><Relationship Id="rId5" Type="http://schemas.openxmlformats.org/officeDocument/2006/relationships/image" Target="../media/image33.wmf" /><Relationship Id="rId6" Type="http://schemas.openxmlformats.org/officeDocument/2006/relationships/image" Target="../media/image34.w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35.w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37.w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37.wmf" /><Relationship Id="rId2" Type="http://schemas.openxmlformats.org/officeDocument/2006/relationships/image" Target="../media/image39.wmf" /><Relationship Id="rId3" Type="http://schemas.openxmlformats.org/officeDocument/2006/relationships/image" Target="../media/image40.wmf" /><Relationship Id="rId4" Type="http://schemas.openxmlformats.org/officeDocument/2006/relationships/image" Target="../media/image41.w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45058" name="Rectangle 2"/>
          <p:cNvSpPr>
            <a:spLocks noGrp="1" noRot="1" noChangeAspect="1" noTextEdit="1"/>
          </p:cNvSpPr>
          <p:nvPr>
            <p:ph type="sldImg"/>
          </p:nvPr>
        </p:nvSpPr>
        <p:spPr/>
      </p:sp>
      <p:sp>
        <p:nvSpPr>
          <p:cNvPr id="45059"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46082" name="Rectangle 2"/>
          <p:cNvSpPr>
            <a:spLocks noGrp="1" noRot="1" noChangeAspect="1" noTextEdit="1"/>
          </p:cNvSpPr>
          <p:nvPr>
            <p:ph type="sldImg"/>
          </p:nvPr>
        </p:nvSpPr>
        <p:spPr/>
      </p:sp>
      <p:sp>
        <p:nvSpPr>
          <p:cNvPr id="46083"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47106" name="Rectangle 2"/>
          <p:cNvSpPr>
            <a:spLocks noGrp="1" noRot="1" noChangeAspect="1" noTextEdit="1"/>
          </p:cNvSpPr>
          <p:nvPr>
            <p:ph type="sldImg"/>
          </p:nvPr>
        </p:nvSpPr>
        <p:spPr/>
      </p:sp>
      <p:sp>
        <p:nvSpPr>
          <p:cNvPr id="47107"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47106" name="Rectangle 2"/>
          <p:cNvSpPr>
            <a:spLocks noGrp="1" noRot="1" noChangeAspect="1" noTextEdit="1"/>
          </p:cNvSpPr>
          <p:nvPr>
            <p:ph type="sldImg"/>
          </p:nvPr>
        </p:nvSpPr>
        <p:spPr/>
      </p:sp>
      <p:sp>
        <p:nvSpPr>
          <p:cNvPr id="47107"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34818" name="Rectangle 2"/>
          <p:cNvSpPr>
            <a:spLocks noGrp="1" noRot="1" noChangeAspect="1" noTextEdit="1"/>
          </p:cNvSpPr>
          <p:nvPr>
            <p:ph type="sldImg"/>
          </p:nvPr>
        </p:nvSpPr>
        <p:spPr/>
      </p:sp>
      <p:sp>
        <p:nvSpPr>
          <p:cNvPr id="34819"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36866" name="Rectangle 2"/>
          <p:cNvSpPr>
            <a:spLocks noGrp="1" noRot="1" noChangeAspect="1" noTextEdit="1"/>
          </p:cNvSpPr>
          <p:nvPr>
            <p:ph type="sldImg"/>
          </p:nvPr>
        </p:nvSpPr>
        <p:spPr/>
      </p:sp>
      <p:sp>
        <p:nvSpPr>
          <p:cNvPr id="36867"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36866" name="Rectangle 2"/>
          <p:cNvSpPr>
            <a:spLocks noGrp="1" noRot="1" noChangeAspect="1" noTextEdit="1"/>
          </p:cNvSpPr>
          <p:nvPr>
            <p:ph type="sldImg"/>
          </p:nvPr>
        </p:nvSpPr>
        <p:spPr/>
      </p:sp>
      <p:sp>
        <p:nvSpPr>
          <p:cNvPr id="36867"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37890" name="Rectangle 2"/>
          <p:cNvSpPr>
            <a:spLocks noGrp="1" noRot="1" noChangeAspect="1" noTextEdit="1"/>
          </p:cNvSpPr>
          <p:nvPr>
            <p:ph type="sldImg"/>
          </p:nvPr>
        </p:nvSpPr>
        <p:spPr/>
      </p:sp>
      <p:sp>
        <p:nvSpPr>
          <p:cNvPr id="37891"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38914" name="Rectangle 2"/>
          <p:cNvSpPr>
            <a:spLocks noGrp="1" noRot="1" noChangeAspect="1" noTextEdit="1"/>
          </p:cNvSpPr>
          <p:nvPr>
            <p:ph type="sldImg"/>
          </p:nvPr>
        </p:nvSpPr>
        <p:spPr/>
      </p:sp>
      <p:sp>
        <p:nvSpPr>
          <p:cNvPr id="38915"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39938" name="Rectangle 2"/>
          <p:cNvSpPr>
            <a:spLocks noGrp="1" noRot="1" noChangeAspect="1" noTextEdit="1"/>
          </p:cNvSpPr>
          <p:nvPr>
            <p:ph type="sldImg"/>
          </p:nvPr>
        </p:nvSpPr>
        <p:spPr/>
      </p:sp>
      <p:sp>
        <p:nvSpPr>
          <p:cNvPr id="39939"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40962" name="Rectangle 2"/>
          <p:cNvSpPr>
            <a:spLocks noGrp="1" noRot="1" noChangeAspect="1" noTextEdit="1"/>
          </p:cNvSpPr>
          <p:nvPr>
            <p:ph type="sldImg"/>
          </p:nvPr>
        </p:nvSpPr>
        <p:spPr/>
      </p:sp>
      <p:sp>
        <p:nvSpPr>
          <p:cNvPr id="40963"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41986" name="Rectangle 2"/>
          <p:cNvSpPr>
            <a:spLocks noGrp="1" noRot="1" noChangeAspect="1" noTextEdit="1"/>
          </p:cNvSpPr>
          <p:nvPr>
            <p:ph type="sldImg"/>
          </p:nvPr>
        </p:nvSpPr>
        <p:spPr/>
      </p:sp>
      <p:sp>
        <p:nvSpPr>
          <p:cNvPr id="41987"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43010" name="Rectangle 2"/>
          <p:cNvSpPr>
            <a:spLocks noGrp="1" noRot="1" noChangeAspect="1" noTextEdit="1"/>
          </p:cNvSpPr>
          <p:nvPr>
            <p:ph type="sldImg"/>
          </p:nvPr>
        </p:nvSpPr>
        <p:spPr/>
      </p:sp>
      <p:sp>
        <p:nvSpPr>
          <p:cNvPr id="43011"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44034" name="Rectangle 2"/>
          <p:cNvSpPr>
            <a:spLocks noGrp="1" noRot="1" noChangeAspect="1" noTextEdit="1"/>
          </p:cNvSpPr>
          <p:nvPr>
            <p:ph type="sldImg"/>
          </p:nvPr>
        </p:nvSpPr>
        <p:spPr/>
      </p:sp>
      <p:sp>
        <p:nvSpPr>
          <p:cNvPr id="44035" name="Rectangle 3"/>
          <p:cNvSpPr>
            <a:spLocks noGrp="1"/>
          </p:cNvSpPr>
          <p:nvPr>
            <p:ph type="body" idx="1"/>
          </p:nvPr>
        </p:nvSpPr>
        <p:spPr/>
        <p:txBody>
          <a:bodyPr wrap="square" lIns="91440" tIns="45720" rIns="91440" bIns="45720" anchor="t" anchorCtr="0"/>
          <a:lstStyle/>
          <a:p>
            <a:pPr lvl="0"/>
            <a:endParaRPr lang="zh-CN" alt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48.xml" /><Relationship Id="rId2" Type="http://schemas.openxmlformats.org/officeDocument/2006/relationships/tags" Target="../tags/tag49.xml" /><Relationship Id="rId3" Type="http://schemas.openxmlformats.org/officeDocument/2006/relationships/tags" Target="../tags/tag50.xml" /><Relationship Id="rId4" Type="http://schemas.openxmlformats.org/officeDocument/2006/relationships/tags" Target="../tags/tag51.xml" /><Relationship Id="rId5"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52.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tags" Target="../tags/tag55.xml" /><Relationship Id="rId5" Type="http://schemas.openxmlformats.org/officeDocument/2006/relationships/tags" Target="../tags/tag56.xml" /><Relationship Id="rId6"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1.xml" /><Relationship Id="rId2" Type="http://schemas.openxmlformats.org/officeDocument/2006/relationships/tags" Target="../tags/tag12.xml" /><Relationship Id="rId3" Type="http://schemas.openxmlformats.org/officeDocument/2006/relationships/tags" Target="../tags/tag13.xml"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6.x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tags" Target="../tags/tag19.xml" /><Relationship Id="rId5" Type="http://schemas.openxmlformats.org/officeDocument/2006/relationships/tags" Target="../tags/tag20.xml" /><Relationship Id="rId6" Type="http://schemas.openxmlformats.org/officeDocument/2006/relationships/tags" Target="../tags/tag21.xml" /><Relationship Id="rId7"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2.xml" /><Relationship Id="rId2" Type="http://schemas.openxmlformats.org/officeDocument/2006/relationships/tags" Target="../tags/tag23.xml" /><Relationship Id="rId3" Type="http://schemas.openxmlformats.org/officeDocument/2006/relationships/tags" Target="../tags/tag24.xml" /><Relationship Id="rId4" Type="http://schemas.openxmlformats.org/officeDocument/2006/relationships/tags" Target="../tags/tag25.xml" /><Relationship Id="rId5" Type="http://schemas.openxmlformats.org/officeDocument/2006/relationships/tags" Target="../tags/tag26.xml" /><Relationship Id="rId6" Type="http://schemas.openxmlformats.org/officeDocument/2006/relationships/tags" Target="../tags/tag27.xml" /><Relationship Id="rId7" Type="http://schemas.openxmlformats.org/officeDocument/2006/relationships/tags" Target="../tags/tag28.xml" /><Relationship Id="rId8" Type="http://schemas.openxmlformats.org/officeDocument/2006/relationships/tags" Target="../tags/tag29.xml" /><Relationship Id="rId9"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0.xml" /><Relationship Id="rId2" Type="http://schemas.openxmlformats.org/officeDocument/2006/relationships/tags" Target="../tags/tag31.xml" /><Relationship Id="rId3" Type="http://schemas.openxmlformats.org/officeDocument/2006/relationships/tags" Target="../tags/tag32.xml" /><Relationship Id="rId4" Type="http://schemas.openxmlformats.org/officeDocument/2006/relationships/tags" Target="../tags/tag33.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34.xml" /><Relationship Id="rId2" Type="http://schemas.openxmlformats.org/officeDocument/2006/relationships/tags" Target="../tags/tag35.xml" /><Relationship Id="rId3" Type="http://schemas.openxmlformats.org/officeDocument/2006/relationships/tags" Target="../tags/tag36.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37.xml" /><Relationship Id="rId2" Type="http://schemas.openxmlformats.org/officeDocument/2006/relationships/tags" Target="../tags/tag38.xml" /><Relationship Id="rId3" Type="http://schemas.openxmlformats.org/officeDocument/2006/relationships/tags" Target="../tags/tag39.xml" /><Relationship Id="rId4" Type="http://schemas.openxmlformats.org/officeDocument/2006/relationships/tags" Target="../tags/tag40.xml" /><Relationship Id="rId5" Type="http://schemas.openxmlformats.org/officeDocument/2006/relationships/tags" Target="../tags/tag41.xml" /><Relationship Id="rId6" Type="http://schemas.openxmlformats.org/officeDocument/2006/relationships/tags" Target="../tags/tag42.xml" /><Relationship Id="rId7"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43.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tags" Target="../tags/tag46.xml" /><Relationship Id="rId5" Type="http://schemas.openxmlformats.org/officeDocument/2006/relationships/tags" Target="../tags/tag47.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单击此处编辑标题</a:t>
            </a:r>
            <a:endParaRPr lang="zh-CN" altLang="en-US"/>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spd="slow">
    <p:wipe/>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wipe/>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spd="slow">
    <p:wipe/>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a:xfrm>
            <a:off x="609601"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1" y="1600203"/>
            <a:ext cx="109728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spd="slow">
    <p:wipe/>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Obj" preserve="1">
  <p:cSld name="标题，文本与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Tree>
  </p:cSld>
  <p:clrMapOvr>
    <a:masterClrMapping/>
  </p:clrMapOvr>
  <p:transition spd="slow">
    <p:wipe/>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Title Slide">
    <p:spTree>
      <p:nvGrpSpPr>
        <p:cNvPr id="1" name=""/>
        <p:cNvGrpSpPr/>
        <p:nvPr/>
      </p:nvGrpSpPr>
      <p:grpSpPr>
        <a:xfrm>
          <a:off x="0" y="0"/>
          <a:ext cx="0" cy="0"/>
        </a:xfrm>
      </p:grpSpPr>
      <p:sp>
        <p:nvSpPr>
          <p:cNvPr id="4" name="Date Placeholder 3"/>
          <p:cNvSpPr>
            <a:spLocks noGrp="1"/>
          </p:cNvSpPr>
          <p:nvPr>
            <p:ph type="dt" sz="half" idx="10"/>
          </p:nvPr>
        </p:nvSpPr>
        <p:spPr>
          <a:xfrm>
            <a:off x="838200" y="6356350"/>
            <a:ext cx="2743200" cy="365125"/>
          </a:xfrm>
          <a:prstGeom prst="rect">
            <a:avLst/>
          </a:prstGeom>
        </p:spPr>
        <p:txBody>
          <a:bodyPr/>
          <a:lstStyle/>
          <a:p>
            <a:fld id="{DD89832E-26A6-4465-8181-DF230988BFFD}" type="datetimeFigureOut">
              <a:rPr lang="en-US" smtClean="0"/>
              <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A5B2D7-6EFD-446D-831A-7B28045AA251}" type="slidenum">
              <a:rPr lang="en-US" smtClean="0"/>
              <a:t/>
            </a:fld>
            <a:endParaRPr lang="en-US"/>
          </a:p>
        </p:txBody>
      </p:sp>
    </p:spTree>
  </p:cSld>
  <p:clrMapOvr>
    <a:masterClrMapping/>
  </p:clrMapOvr>
  <p:transition spd="slow">
    <p:wipe/>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spd="slow">
    <p:wipe/>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spd="slow">
    <p:wipe/>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spd="slow">
    <p:wipe/>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
            </a:fld>
            <a:endParaRPr lang="zh-CN" altLang="en-US"/>
          </a:p>
        </p:txBody>
      </p:sp>
    </p:spTree>
  </p:cSld>
  <p:clrMapOvr>
    <a:masterClrMapping/>
  </p:clrMapOvr>
  <p:transition spd="slow">
    <p:wipe/>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Tree>
  </p:cSld>
  <p:clrMapOvr>
    <a:masterClrMapping/>
  </p:clrMapOvr>
  <p:transition spd="slow">
    <p:wipe/>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Tree>
  </p:cSld>
  <p:clrMapOvr>
    <a:masterClrMapping/>
  </p:clrMapOvr>
  <p:transition spd="slow">
    <p:wipe/>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transition spd="slow">
    <p:wipe/>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spd="slow">
    <p:wipe/>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tags" Target="../tags/tag57.xml" /><Relationship Id="rId16" Type="http://schemas.openxmlformats.org/officeDocument/2006/relationships/tags" Target="../tags/tag58.xml" /><Relationship Id="rId17" Type="http://schemas.openxmlformats.org/officeDocument/2006/relationships/tags" Target="../tags/tag59.xml" /><Relationship Id="rId18" Type="http://schemas.openxmlformats.org/officeDocument/2006/relationships/tags" Target="../tags/tag60.xml" /><Relationship Id="rId19" Type="http://schemas.openxmlformats.org/officeDocument/2006/relationships/tags" Target="../tags/tag61.xml" /><Relationship Id="rId2" Type="http://schemas.openxmlformats.org/officeDocument/2006/relationships/slideLayout" Target="../slideLayouts/slideLayout2.xml" /><Relationship Id="rId20" Type="http://schemas.openxmlformats.org/officeDocument/2006/relationships/image" Target="file:///D:\qq&#25991;&#20214;\712321467\Image\C2C\Image2\%7b75232B38-A165-1FB7-499C-2E1C792CACB5%7d.png" TargetMode="External" /><Relationship Id="rId21" Type="http://schemas.openxmlformats.org/officeDocument/2006/relationships/image" Target="../media/image1.png" /><Relationship Id="rId22" Type="http://schemas.openxmlformats.org/officeDocument/2006/relationships/image" Target="../media/image2.png" /><Relationship Id="rId23" Type="http://schemas.openxmlformats.org/officeDocument/2006/relationships/tags" Target="../tags/tag62.xml" /><Relationship Id="rId24"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rotWithShape="0">
          <a:blip r:embed="rId22"/>
          <a:stretch>
            <a:fillRect/>
          </a:stretch>
        </a:blipFill>
        <a:effectLst/>
      </p:bgPr>
    </p:bg>
    <p:spTree>
      <p:nvGrpSpPr>
        <p:cNvPr id="1" name=""/>
        <p:cNvGrpSpPr/>
        <p:nvPr/>
      </p:nvGrpSpPr>
      <p:grpSpPr>
        <a:xfrm>
          <a:off x="0" y="0"/>
          <a: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0</a:t>
            </a:fld>
            <a:endParaRPr lang="zh-CN" altLang="en-US"/>
          </a:p>
        </p:txBody>
      </p:sp>
      <p:pic>
        <p:nvPicPr>
          <p:cNvPr id="7" name="图片 1073743875" descr="学科网 zxxk.com" title=""/>
          <p:cNvPicPr>
            <a:picLocks noChangeAspect="1"/>
          </p:cNvPicPr>
          <p:nvPr/>
        </p:nvPicPr>
        <p:blipFill>
          <a:blip r:embed="rId21" r:link="rId20"/>
          <a:stretch>
            <a:fillRect/>
          </a:stretch>
        </p:blipFill>
        <p:spPr>
          <a:xfrm>
            <a:off x="838200" y="365125"/>
            <a:ext cx="9525" cy="9525"/>
          </a:xfrm>
          <a:prstGeom prst="rect">
            <a:avLst/>
          </a:prstGeom>
          <a:noFill/>
          <a:ln>
            <a:noFill/>
            <a:miter lim="800000"/>
          </a:ln>
        </p:spPr>
      </p:pic>
    </p:spTree>
    <p:custDataLst>
      <p:tags r:id="rId2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0"/>
                                  </p:stCondLst>
                                  <p:childTnLst>
                                    <p:set>
                                      <p:cBhvr>
                                        <p:cTn id="9" dur="1000" fill="hold">
                                          <p:stCondLst>
                                            <p:cond delay="0"/>
                                          </p:stCondLst>
                                        </p:cTn>
                                        <p:tgtEl>
                                          <p:spTgt spid="3">
                                            <p:txEl>
                                              <p:pRg st="0" end="0"/>
                                            </p:txEl>
                                          </p:spTgt>
                                        </p:tgtEl>
                                        <p:attrNameLst>
                                          <p:attrName>style.visibility</p:attrName>
                                        </p:attrNameLst>
                                      </p:cBhvr>
                                      <p:to>
                                        <p:strVal val="visible"/>
                                      </p:to>
                                    </p:set>
                                    <p:animEffect transition="in" filter="wipe(left)">
                                      <p:cBhvr>
                                        <p:cTn id="10" dur="1000"/>
                                        <p:tgtEl>
                                          <p:spTgt spid="3">
                                            <p:txEl>
                                              <p:pRg st="0" end="0"/>
                                            </p:txEl>
                                          </p:spTgt>
                                        </p:tgtEl>
                                      </p:cBhvr>
                                    </p:animEffect>
                                  </p:childTnLst>
                                </p:cTn>
                              </p:par>
                              <p:par>
                                <p:cTn id="11" presetID="22" presetClass="entr" presetSubtype="8" fill="hold" grpId="0" nodeType="withEffect">
                                  <p:stCondLst>
                                    <p:cond delay="0"/>
                                  </p:stCondLst>
                                  <p:childTnLst>
                                    <p:set>
                                      <p:cBhvr>
                                        <p:cTn id="12" dur="1000" fill="hold">
                                          <p:stCondLst>
                                            <p:cond delay="0"/>
                                          </p:stCondLst>
                                        </p:cTn>
                                        <p:tgtEl>
                                          <p:spTgt spid="3">
                                            <p:txEl>
                                              <p:pRg st="1" end="1"/>
                                            </p:txEl>
                                          </p:spTgt>
                                        </p:tgtEl>
                                        <p:attrNameLst>
                                          <p:attrName>style.visibility</p:attrName>
                                        </p:attrNameLst>
                                      </p:cBhvr>
                                      <p:to>
                                        <p:strVal val="visible"/>
                                      </p:to>
                                    </p:set>
                                    <p:animEffect transition="in" filter="wipe(left)">
                                      <p:cBhvr>
                                        <p:cTn id="13" dur="1000"/>
                                        <p:tgtEl>
                                          <p:spTgt spid="3">
                                            <p:txEl>
                                              <p:pRg st="1" end="1"/>
                                            </p:txEl>
                                          </p:spTgt>
                                        </p:tgtEl>
                                      </p:cBhvr>
                                    </p:animEffect>
                                  </p:childTnLst>
                                </p:cTn>
                              </p:par>
                              <p:par>
                                <p:cTn id="14" presetID="22" presetClass="entr" presetSubtype="8" fill="hold" grpId="0" nodeType="withEffect">
                                  <p:stCondLst>
                                    <p:cond delay="0"/>
                                  </p:stCondLst>
                                  <p:childTnLst>
                                    <p:set>
                                      <p:cBhvr>
                                        <p:cTn id="15" dur="1000"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par>
                                <p:cTn id="17" presetID="22" presetClass="entr" presetSubtype="8" fill="hold" grpId="0" nodeType="withEffect">
                                  <p:stCondLst>
                                    <p:cond delay="0"/>
                                  </p:stCondLst>
                                  <p:childTnLst>
                                    <p:set>
                                      <p:cBhvr>
                                        <p:cTn id="18" dur="1000"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par>
                                <p:cTn id="20" presetID="22" presetClass="entr" presetSubtype="8" fill="hold" grpId="0" nodeType="withEffect">
                                  <p:stCondLst>
                                    <p:cond delay="0"/>
                                  </p:stCondLst>
                                  <p:childTnLst>
                                    <p:set>
                                      <p:cBhvr>
                                        <p:cTn id="21" dur="1000"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5.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6.xml" /><Relationship Id="rId3" Type="http://schemas.openxmlformats.org/officeDocument/2006/relationships/oleObject" Target="../embeddings/oleObject22.bin" TargetMode="Internal" /><Relationship Id="rId4" Type="http://schemas.openxmlformats.org/officeDocument/2006/relationships/image" Target="../media/image26.emf" /><Relationship Id="rId5" Type="http://schemas.openxmlformats.org/officeDocument/2006/relationships/oleObject" Target="../embeddings/oleObject23.bin" TargetMode="Internal" /><Relationship Id="rId6" Type="http://schemas.openxmlformats.org/officeDocument/2006/relationships/image" Target="../media/image27.emf" /><Relationship Id="rId7" Type="http://schemas.openxmlformats.org/officeDocument/2006/relationships/oleObject" Target="../embeddings/oleObject24.bin" TargetMode="Internal" /><Relationship Id="rId8" Type="http://schemas.openxmlformats.org/officeDocument/2006/relationships/image" Target="../media/image28.emf" /><Relationship Id="rId9" Type="http://schemas.openxmlformats.org/officeDocument/2006/relationships/vmlDrawing" Target="../drawings/vmlDrawing5.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7.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oleObject" Target="../embeddings/oleObject28.bin" TargetMode="Internal" /><Relationship Id="rId11" Type="http://schemas.openxmlformats.org/officeDocument/2006/relationships/image" Target="../media/image32.wmf" /><Relationship Id="rId12" Type="http://schemas.openxmlformats.org/officeDocument/2006/relationships/oleObject" Target="../embeddings/oleObject29.bin" TargetMode="Internal" /><Relationship Id="rId13" Type="http://schemas.openxmlformats.org/officeDocument/2006/relationships/image" Target="../media/image33.wmf" /><Relationship Id="rId14" Type="http://schemas.openxmlformats.org/officeDocument/2006/relationships/oleObject" Target="../embeddings/oleObject30.bin" TargetMode="Internal" /><Relationship Id="rId15" Type="http://schemas.openxmlformats.org/officeDocument/2006/relationships/image" Target="../media/image34.wmf" /><Relationship Id="rId16" Type="http://schemas.openxmlformats.org/officeDocument/2006/relationships/vmlDrawing" Target="../drawings/vmlDrawing6.vml" /><Relationship Id="rId2" Type="http://schemas.openxmlformats.org/officeDocument/2006/relationships/notesSlide" Target="../notesSlides/notesSlide8.xml" /><Relationship Id="rId3" Type="http://schemas.openxmlformats.org/officeDocument/2006/relationships/tags" Target="../tags/tag63.xml" /><Relationship Id="rId4" Type="http://schemas.openxmlformats.org/officeDocument/2006/relationships/oleObject" Target="../embeddings/oleObject25.bin" TargetMode="Internal" /><Relationship Id="rId5" Type="http://schemas.openxmlformats.org/officeDocument/2006/relationships/image" Target="../media/image29.wmf" /><Relationship Id="rId6" Type="http://schemas.openxmlformats.org/officeDocument/2006/relationships/oleObject" Target="../embeddings/oleObject26.bin" TargetMode="Internal" /><Relationship Id="rId7" Type="http://schemas.openxmlformats.org/officeDocument/2006/relationships/image" Target="../media/image30.wmf" /><Relationship Id="rId8" Type="http://schemas.openxmlformats.org/officeDocument/2006/relationships/oleObject" Target="../embeddings/oleObject27.bin" TargetMode="Internal" /><Relationship Id="rId9" Type="http://schemas.openxmlformats.org/officeDocument/2006/relationships/image" Target="../media/image31.wmf"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oleObject31.bin" TargetMode="Internal" /><Relationship Id="rId3" Type="http://schemas.openxmlformats.org/officeDocument/2006/relationships/image" Target="../media/image35.wmf" /><Relationship Id="rId4" Type="http://schemas.openxmlformats.org/officeDocument/2006/relationships/image" Target="../media/image36.png" /><Relationship Id="rId5" Type="http://schemas.openxmlformats.org/officeDocument/2006/relationships/vmlDrawing" Target="../drawings/vmlDrawing7.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oleObject32.bin" TargetMode="Internal" /><Relationship Id="rId3" Type="http://schemas.openxmlformats.org/officeDocument/2006/relationships/image" Target="../media/image37.wmf" /><Relationship Id="rId4" Type="http://schemas.openxmlformats.org/officeDocument/2006/relationships/image" Target="../media/image38.png" /><Relationship Id="rId5" Type="http://schemas.openxmlformats.org/officeDocument/2006/relationships/vmlDrawing" Target="../drawings/vmlDrawing8.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41.wmf" /><Relationship Id="rId11" Type="http://schemas.openxmlformats.org/officeDocument/2006/relationships/vmlDrawing" Target="../drawings/vmlDrawing9.vml" /><Relationship Id="rId2" Type="http://schemas.openxmlformats.org/officeDocument/2006/relationships/oleObject" Target="../embeddings/oleObject33.bin" TargetMode="Internal" /><Relationship Id="rId3" Type="http://schemas.openxmlformats.org/officeDocument/2006/relationships/image" Target="../media/image37.wmf" /><Relationship Id="rId4" Type="http://schemas.openxmlformats.org/officeDocument/2006/relationships/image" Target="../media/image38.png" /><Relationship Id="rId5" Type="http://schemas.openxmlformats.org/officeDocument/2006/relationships/oleObject" Target="../embeddings/oleObject34.bin" TargetMode="Internal" /><Relationship Id="rId6" Type="http://schemas.openxmlformats.org/officeDocument/2006/relationships/image" Target="../media/image39.wmf" /><Relationship Id="rId7" Type="http://schemas.openxmlformats.org/officeDocument/2006/relationships/oleObject" Target="../embeddings/oleObject35.bin" TargetMode="Internal" /><Relationship Id="rId8" Type="http://schemas.openxmlformats.org/officeDocument/2006/relationships/image" Target="../media/image40.wmf" /><Relationship Id="rId9" Type="http://schemas.openxmlformats.org/officeDocument/2006/relationships/oleObject" Target="../embeddings/oleObject36.bin" TargetMode="In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oleObject37.bin" TargetMode="Internal" /><Relationship Id="rId3" Type="http://schemas.openxmlformats.org/officeDocument/2006/relationships/image" Target="../media/image42.emf" /><Relationship Id="rId4" Type="http://schemas.openxmlformats.org/officeDocument/2006/relationships/vmlDrawing" Target="../drawings/vmlDrawing10.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46.emf" /><Relationship Id="rId11" Type="http://schemas.openxmlformats.org/officeDocument/2006/relationships/oleObject" Target="../embeddings/oleObject42.bin" TargetMode="Internal" /><Relationship Id="rId12" Type="http://schemas.openxmlformats.org/officeDocument/2006/relationships/image" Target="../media/image47.emf" /><Relationship Id="rId13" Type="http://schemas.openxmlformats.org/officeDocument/2006/relationships/oleObject" Target="../embeddings/oleObject43.bin" TargetMode="Internal" /><Relationship Id="rId14" Type="http://schemas.openxmlformats.org/officeDocument/2006/relationships/image" Target="../media/image48.emf" /><Relationship Id="rId15" Type="http://schemas.openxmlformats.org/officeDocument/2006/relationships/vmlDrawing" Target="../drawings/vmlDrawing11.vml" /><Relationship Id="rId2" Type="http://schemas.openxmlformats.org/officeDocument/2006/relationships/notesSlide" Target="../notesSlides/notesSlide9.xml" /><Relationship Id="rId3" Type="http://schemas.openxmlformats.org/officeDocument/2006/relationships/oleObject" Target="../embeddings/oleObject38.bin" TargetMode="Internal" /><Relationship Id="rId4" Type="http://schemas.openxmlformats.org/officeDocument/2006/relationships/image" Target="../media/image43.emf" /><Relationship Id="rId5" Type="http://schemas.openxmlformats.org/officeDocument/2006/relationships/oleObject" Target="../embeddings/oleObject39.bin" TargetMode="Internal" /><Relationship Id="rId6" Type="http://schemas.openxmlformats.org/officeDocument/2006/relationships/image" Target="../media/image44.emf" /><Relationship Id="rId7" Type="http://schemas.openxmlformats.org/officeDocument/2006/relationships/oleObject" Target="../embeddings/oleObject40.bin" TargetMode="Internal" /><Relationship Id="rId8" Type="http://schemas.openxmlformats.org/officeDocument/2006/relationships/image" Target="../media/image45.emf" /><Relationship Id="rId9" Type="http://schemas.openxmlformats.org/officeDocument/2006/relationships/oleObject" Target="../embeddings/oleObject41.bin" TargetMode="In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0.xml" /><Relationship Id="rId3" Type="http://schemas.openxmlformats.org/officeDocument/2006/relationships/oleObject" Target="../embeddings/oleObject44.bin" TargetMode="Internal" /><Relationship Id="rId4" Type="http://schemas.openxmlformats.org/officeDocument/2006/relationships/image" Target="../media/image49.emf" /><Relationship Id="rId5" Type="http://schemas.openxmlformats.org/officeDocument/2006/relationships/oleObject" Target="../embeddings/oleObject45.bin" TargetMode="Internal" /><Relationship Id="rId6" Type="http://schemas.openxmlformats.org/officeDocument/2006/relationships/image" Target="../media/image50.emf" /><Relationship Id="rId7" Type="http://schemas.openxmlformats.org/officeDocument/2006/relationships/vmlDrawing" Target="../drawings/vmlDrawing12.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1.xml" /><Relationship Id="rId3" Type="http://schemas.openxmlformats.org/officeDocument/2006/relationships/oleObject" Target="../embeddings/oleObject46.bin" TargetMode="Internal" /><Relationship Id="rId4" Type="http://schemas.openxmlformats.org/officeDocument/2006/relationships/image" Target="../media/image51.emf" /><Relationship Id="rId5" Type="http://schemas.openxmlformats.org/officeDocument/2006/relationships/oleObject" Target="../embeddings/oleObject47.bin" TargetMode="Internal" /><Relationship Id="rId6" Type="http://schemas.openxmlformats.org/officeDocument/2006/relationships/image" Target="../media/image52.emf" /><Relationship Id="rId7" Type="http://schemas.openxmlformats.org/officeDocument/2006/relationships/oleObject" Target="../embeddings/oleObject48.bin" TargetMode="Internal" /><Relationship Id="rId8" Type="http://schemas.openxmlformats.org/officeDocument/2006/relationships/image" Target="../media/image53.emf" /><Relationship Id="rId9" Type="http://schemas.openxmlformats.org/officeDocument/2006/relationships/vmlDrawing" Target="../drawings/vmlDrawing13.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2.xml" /><Relationship Id="rId3" Type="http://schemas.openxmlformats.org/officeDocument/2006/relationships/oleObject" Target="../embeddings/oleObject49.bin" TargetMode="Internal" /><Relationship Id="rId4" Type="http://schemas.openxmlformats.org/officeDocument/2006/relationships/image" Target="../media/image54.emf" /><Relationship Id="rId5" Type="http://schemas.openxmlformats.org/officeDocument/2006/relationships/oleObject" Target="../embeddings/oleObject50.bin" TargetMode="Internal" /><Relationship Id="rId6" Type="http://schemas.openxmlformats.org/officeDocument/2006/relationships/image" Target="../media/image55.emf" /><Relationship Id="rId7" Type="http://schemas.openxmlformats.org/officeDocument/2006/relationships/oleObject" Target="../embeddings/oleObject51.bin" TargetMode="Internal" /><Relationship Id="rId8" Type="http://schemas.openxmlformats.org/officeDocument/2006/relationships/image" Target="../media/image56.emf" /><Relationship Id="rId9" Type="http://schemas.openxmlformats.org/officeDocument/2006/relationships/vmlDrawing" Target="../drawings/vmlDrawing14.v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7.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8.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3.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5.vml" /><Relationship Id="rId2" Type="http://schemas.openxmlformats.org/officeDocument/2006/relationships/oleObject" Target="../embeddings/oleObject52.bin" TargetMode="Internal" /><Relationship Id="rId3" Type="http://schemas.openxmlformats.org/officeDocument/2006/relationships/image" Target="../media/image59.wmf" /><Relationship Id="rId4" Type="http://schemas.openxmlformats.org/officeDocument/2006/relationships/oleObject" Target="../embeddings/oleObject53.bin" TargetMode="Internal" /><Relationship Id="rId5" Type="http://schemas.openxmlformats.org/officeDocument/2006/relationships/image" Target="../media/image60.wmf" /><Relationship Id="rId6" Type="http://schemas.openxmlformats.org/officeDocument/2006/relationships/oleObject" Target="../embeddings/oleObject54.bin" TargetMode="Internal" /><Relationship Id="rId7" Type="http://schemas.openxmlformats.org/officeDocument/2006/relationships/image" Target="../media/image61.wmf" /><Relationship Id="rId8" Type="http://schemas.openxmlformats.org/officeDocument/2006/relationships/oleObject" Target="../embeddings/oleObject55.bin" TargetMode="Internal" /><Relationship Id="rId9" Type="http://schemas.openxmlformats.org/officeDocument/2006/relationships/image" Target="../media/image62.wmf"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3.png" /><Relationship Id="rId3" Type="http://schemas.openxmlformats.org/officeDocument/2006/relationships/image" Target="../media/image64.png" /><Relationship Id="rId4" Type="http://schemas.openxmlformats.org/officeDocument/2006/relationships/tags" Target="../tags/tag64.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68.emf" /><Relationship Id="rId11" Type="http://schemas.openxmlformats.org/officeDocument/2006/relationships/vmlDrawing" Target="../drawings/vmlDrawing16.vml" /><Relationship Id="rId2" Type="http://schemas.openxmlformats.org/officeDocument/2006/relationships/notesSlide" Target="../notesSlides/notesSlide14.xml" /><Relationship Id="rId3" Type="http://schemas.openxmlformats.org/officeDocument/2006/relationships/oleObject" Target="../embeddings/oleObject56.bin" TargetMode="Internal" /><Relationship Id="rId4" Type="http://schemas.openxmlformats.org/officeDocument/2006/relationships/image" Target="../media/image65.emf" /><Relationship Id="rId5" Type="http://schemas.openxmlformats.org/officeDocument/2006/relationships/oleObject" Target="../embeddings/oleObject57.bin" TargetMode="Internal" /><Relationship Id="rId6" Type="http://schemas.openxmlformats.org/officeDocument/2006/relationships/image" Target="../media/image66.emf" /><Relationship Id="rId7" Type="http://schemas.openxmlformats.org/officeDocument/2006/relationships/oleObject" Target="../embeddings/oleObject58.bin" TargetMode="Internal" /><Relationship Id="rId8" Type="http://schemas.openxmlformats.org/officeDocument/2006/relationships/image" Target="../media/image67.emf" /><Relationship Id="rId9" Type="http://schemas.openxmlformats.org/officeDocument/2006/relationships/oleObject" Target="../embeddings/oleObject59.bin" TargetMode="In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5.xml" /><Relationship Id="rId3" Type="http://schemas.openxmlformats.org/officeDocument/2006/relationships/image" Target="../media/image69.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0.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oleObject60.bin" TargetMode="Internal" /><Relationship Id="rId3" Type="http://schemas.openxmlformats.org/officeDocument/2006/relationships/image" Target="../media/image71.emf" /><Relationship Id="rId4" Type="http://schemas.openxmlformats.org/officeDocument/2006/relationships/vmlDrawing" Target="../drawings/vmlDrawing17.v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8.vml" /><Relationship Id="rId2" Type="http://schemas.openxmlformats.org/officeDocument/2006/relationships/oleObject" Target="../embeddings/oleObject61.bin" TargetMode="Internal" /><Relationship Id="rId3" Type="http://schemas.openxmlformats.org/officeDocument/2006/relationships/image" Target="../media/image72.wmf" /><Relationship Id="rId4" Type="http://schemas.openxmlformats.org/officeDocument/2006/relationships/oleObject" Target="../embeddings/oleObject62.bin" TargetMode="Internal" /><Relationship Id="rId5" Type="http://schemas.openxmlformats.org/officeDocument/2006/relationships/image" Target="../media/image73.wmf" /><Relationship Id="rId6" Type="http://schemas.openxmlformats.org/officeDocument/2006/relationships/oleObject" Target="../embeddings/oleObject63.bin" TargetMode="Internal" /><Relationship Id="rId7" Type="http://schemas.openxmlformats.org/officeDocument/2006/relationships/image" Target="../media/image74.wmf" /><Relationship Id="rId8" Type="http://schemas.openxmlformats.org/officeDocument/2006/relationships/oleObject" Target="../embeddings/oleObject64.bin" TargetMode="Internal" /><Relationship Id="rId9" Type="http://schemas.openxmlformats.org/officeDocument/2006/relationships/image" Target="../media/image75.wmf"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6.png" /><Relationship Id="rId3" Type="http://schemas.openxmlformats.org/officeDocument/2006/relationships/image" Target="../media/image77.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tags" Target="../tags/tag73.xml" /><Relationship Id="rId11" Type="http://schemas.openxmlformats.org/officeDocument/2006/relationships/tags" Target="../tags/tag74.xml" /><Relationship Id="rId12" Type="http://schemas.openxmlformats.org/officeDocument/2006/relationships/tags" Target="../tags/tag75.xml" /><Relationship Id="rId13" Type="http://schemas.openxmlformats.org/officeDocument/2006/relationships/tags" Target="../tags/tag76.xml" /><Relationship Id="rId14" Type="http://schemas.openxmlformats.org/officeDocument/2006/relationships/tags" Target="../tags/tag77.xml" /><Relationship Id="rId15" Type="http://schemas.openxmlformats.org/officeDocument/2006/relationships/tags" Target="../tags/tag78.xml" /><Relationship Id="rId16" Type="http://schemas.openxmlformats.org/officeDocument/2006/relationships/tags" Target="../tags/tag79.xml" /><Relationship Id="rId17" Type="http://schemas.openxmlformats.org/officeDocument/2006/relationships/tags" Target="../tags/tag80.xml" /><Relationship Id="rId18" Type="http://schemas.openxmlformats.org/officeDocument/2006/relationships/tags" Target="../tags/tag81.xml" /><Relationship Id="rId19" Type="http://schemas.openxmlformats.org/officeDocument/2006/relationships/tags" Target="../tags/tag82.xml" /><Relationship Id="rId2" Type="http://schemas.openxmlformats.org/officeDocument/2006/relationships/tags" Target="../tags/tag65.xml" /><Relationship Id="rId20" Type="http://schemas.openxmlformats.org/officeDocument/2006/relationships/tags" Target="../tags/tag83.xml" /><Relationship Id="rId21" Type="http://schemas.openxmlformats.org/officeDocument/2006/relationships/tags" Target="../tags/tag84.xml" /><Relationship Id="rId22" Type="http://schemas.openxmlformats.org/officeDocument/2006/relationships/tags" Target="../tags/tag85.xml" /><Relationship Id="rId23" Type="http://schemas.openxmlformats.org/officeDocument/2006/relationships/tags" Target="../tags/tag86.xml" /><Relationship Id="rId24" Type="http://schemas.openxmlformats.org/officeDocument/2006/relationships/tags" Target="../tags/tag87.xml" /><Relationship Id="rId25" Type="http://schemas.openxmlformats.org/officeDocument/2006/relationships/tags" Target="../tags/tag88.xml" /><Relationship Id="rId3" Type="http://schemas.openxmlformats.org/officeDocument/2006/relationships/tags" Target="../tags/tag66.xml" /><Relationship Id="rId4" Type="http://schemas.openxmlformats.org/officeDocument/2006/relationships/tags" Target="../tags/tag67.xml" /><Relationship Id="rId5" Type="http://schemas.openxmlformats.org/officeDocument/2006/relationships/tags" Target="../tags/tag68.xml" /><Relationship Id="rId6" Type="http://schemas.openxmlformats.org/officeDocument/2006/relationships/tags" Target="../tags/tag69.xml" /><Relationship Id="rId7" Type="http://schemas.openxmlformats.org/officeDocument/2006/relationships/tags" Target="../tags/tag70.xml" /><Relationship Id="rId8" Type="http://schemas.openxmlformats.org/officeDocument/2006/relationships/tags" Target="../tags/tag71.xml" /><Relationship Id="rId9" Type="http://schemas.openxmlformats.org/officeDocument/2006/relationships/tags" Target="../tags/tag72.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oleObject1.bin" TargetMode="Internal" /><Relationship Id="rId3" Type="http://schemas.openxmlformats.org/officeDocument/2006/relationships/image" Target="../media/image5.emf" /><Relationship Id="rId4" Type="http://schemas.openxmlformats.org/officeDocument/2006/relationships/oleObject" Target="../embeddings/oleObject2.bin" TargetMode="Internal" /><Relationship Id="rId5" Type="http://schemas.openxmlformats.org/officeDocument/2006/relationships/image" Target="../media/image6.emf" /><Relationship Id="rId6" Type="http://schemas.openxmlformats.org/officeDocument/2006/relationships/oleObject" Target="../embeddings/oleObject3.bin" TargetMode="Internal" /><Relationship Id="rId7" Type="http://schemas.openxmlformats.org/officeDocument/2006/relationships/image" Target="../media/image7.emf" /><Relationship Id="rId8" Type="http://schemas.openxmlformats.org/officeDocument/2006/relationships/vmlDrawing" Target="../drawings/vmlDrawing1.v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 Id="rId3" Type="http://schemas.openxmlformats.org/officeDocument/2006/relationships/oleObject" Target="../embeddings/oleObject4.bin" TargetMode="Internal" /><Relationship Id="rId4" Type="http://schemas.openxmlformats.org/officeDocument/2006/relationships/image" Target="../media/image8.emf" /><Relationship Id="rId5" Type="http://schemas.openxmlformats.org/officeDocument/2006/relationships/oleObject" Target="../embeddings/oleObject5.bin" TargetMode="Internal" /><Relationship Id="rId6" Type="http://schemas.openxmlformats.org/officeDocument/2006/relationships/image" Target="../media/image9.emf" /><Relationship Id="rId7" Type="http://schemas.openxmlformats.org/officeDocument/2006/relationships/oleObject" Target="../embeddings/oleObject6.bin" TargetMode="Internal" /><Relationship Id="rId8" Type="http://schemas.openxmlformats.org/officeDocument/2006/relationships/image" Target="../media/image10.emf" /><Relationship Id="rId9" Type="http://schemas.openxmlformats.org/officeDocument/2006/relationships/vmlDrawing" Target="../drawings/vmlDrawing2.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14.wmf" /><Relationship Id="rId11" Type="http://schemas.openxmlformats.org/officeDocument/2006/relationships/oleObject" Target="../embeddings/oleObject11.bin" TargetMode="Internal" /><Relationship Id="rId12" Type="http://schemas.openxmlformats.org/officeDocument/2006/relationships/image" Target="../media/image15.wmf" /><Relationship Id="rId13" Type="http://schemas.openxmlformats.org/officeDocument/2006/relationships/oleObject" Target="../embeddings/oleObject12.bin" TargetMode="Internal" /><Relationship Id="rId14" Type="http://schemas.openxmlformats.org/officeDocument/2006/relationships/image" Target="../media/image16.wmf" /><Relationship Id="rId15" Type="http://schemas.openxmlformats.org/officeDocument/2006/relationships/oleObject" Target="../embeddings/oleObject13.bin" TargetMode="Internal" /><Relationship Id="rId16" Type="http://schemas.openxmlformats.org/officeDocument/2006/relationships/image" Target="../media/image17.wmf" /><Relationship Id="rId17" Type="http://schemas.openxmlformats.org/officeDocument/2006/relationships/oleObject" Target="../embeddings/oleObject14.bin" TargetMode="Internal" /><Relationship Id="rId18" Type="http://schemas.openxmlformats.org/officeDocument/2006/relationships/image" Target="../media/image18.wmf" /><Relationship Id="rId19" Type="http://schemas.openxmlformats.org/officeDocument/2006/relationships/oleObject" Target="../embeddings/oleObject15.bin" TargetMode="Internal" /><Relationship Id="rId2" Type="http://schemas.openxmlformats.org/officeDocument/2006/relationships/notesSlide" Target="../notesSlides/notesSlide3.xml" /><Relationship Id="rId20" Type="http://schemas.openxmlformats.org/officeDocument/2006/relationships/image" Target="../media/image19.wmf" /><Relationship Id="rId21" Type="http://schemas.openxmlformats.org/officeDocument/2006/relationships/oleObject" Target="../embeddings/oleObject16.bin" TargetMode="Internal" /><Relationship Id="rId22" Type="http://schemas.openxmlformats.org/officeDocument/2006/relationships/image" Target="../media/image20.wmf" /><Relationship Id="rId23" Type="http://schemas.openxmlformats.org/officeDocument/2006/relationships/oleObject" Target="../embeddings/oleObject17.bin" TargetMode="Internal" /><Relationship Id="rId24" Type="http://schemas.openxmlformats.org/officeDocument/2006/relationships/image" Target="../media/image21.wmf" /><Relationship Id="rId25" Type="http://schemas.openxmlformats.org/officeDocument/2006/relationships/oleObject" Target="../embeddings/oleObject18.bin" TargetMode="Internal" /><Relationship Id="rId26" Type="http://schemas.openxmlformats.org/officeDocument/2006/relationships/image" Target="../media/image22.wmf" /><Relationship Id="rId27" Type="http://schemas.openxmlformats.org/officeDocument/2006/relationships/vmlDrawing" Target="../drawings/vmlDrawing3.vml" /><Relationship Id="rId3" Type="http://schemas.openxmlformats.org/officeDocument/2006/relationships/oleObject" Target="../embeddings/oleObject7.bin" TargetMode="Internal" /><Relationship Id="rId4" Type="http://schemas.openxmlformats.org/officeDocument/2006/relationships/image" Target="../media/image11.wmf" /><Relationship Id="rId5" Type="http://schemas.openxmlformats.org/officeDocument/2006/relationships/oleObject" Target="../embeddings/oleObject8.bin" TargetMode="Internal" /><Relationship Id="rId6" Type="http://schemas.openxmlformats.org/officeDocument/2006/relationships/image" Target="../media/image12.wmf" /><Relationship Id="rId7" Type="http://schemas.openxmlformats.org/officeDocument/2006/relationships/oleObject" Target="../embeddings/oleObject9.bin" TargetMode="Internal" /><Relationship Id="rId8" Type="http://schemas.openxmlformats.org/officeDocument/2006/relationships/image" Target="../media/image13.wmf" /><Relationship Id="rId9" Type="http://schemas.openxmlformats.org/officeDocument/2006/relationships/oleObject" Target="../embeddings/oleObject10.bin" TargetMode="In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xml" /><Relationship Id="rId3" Type="http://schemas.openxmlformats.org/officeDocument/2006/relationships/oleObject" Target="../embeddings/oleObject19.bin" TargetMode="Internal" /><Relationship Id="rId4" Type="http://schemas.openxmlformats.org/officeDocument/2006/relationships/image" Target="../media/image23.emf" /><Relationship Id="rId5" Type="http://schemas.openxmlformats.org/officeDocument/2006/relationships/oleObject" Target="../embeddings/oleObject20.bin" TargetMode="Internal" /><Relationship Id="rId6" Type="http://schemas.openxmlformats.org/officeDocument/2006/relationships/image" Target="../media/image24.emf" /><Relationship Id="rId7" Type="http://schemas.openxmlformats.org/officeDocument/2006/relationships/oleObject" Target="../embeddings/oleObject21.bin" TargetMode="Internal" /><Relationship Id="rId8" Type="http://schemas.openxmlformats.org/officeDocument/2006/relationships/image" Target="../media/image25.emf" /><Relationship Id="rId9" Type="http://schemas.openxmlformats.org/officeDocument/2006/relationships/vmlDrawing" Target="../drawings/vmlDrawing4.v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文本框 4"/>
          <p:cNvSpPr txBox="1"/>
          <p:nvPr/>
        </p:nvSpPr>
        <p:spPr>
          <a:xfrm>
            <a:off x="2409190" y="859790"/>
            <a:ext cx="7388860" cy="583565"/>
          </a:xfrm>
          <a:prstGeom prst="rect">
            <a:avLst/>
          </a:prstGeom>
          <a:solidFill>
            <a:schemeClr val="accent1">
              <a:lumMod val="20000"/>
              <a:lumOff val="80000"/>
            </a:schemeClr>
          </a:solidFill>
          <a:effectLst/>
        </p:spPr>
        <p:txBody>
          <a:bodyPr wrap="square" rtlCol="0">
            <a:spAutoFit/>
          </a:bodyPr>
          <a:lstStyle/>
          <a:p>
            <a:pPr fontAlgn="base">
              <a:spcBef>
                <a:spcPct val="0"/>
              </a:spcBef>
              <a:spcAft>
                <a:spcPct val="0"/>
              </a:spcAft>
            </a:pPr>
            <a:r>
              <a:rPr lang="en-US" altLang="zh-CN" sz="3200">
                <a:solidFill>
                  <a:srgbClr val="4EAE04"/>
                </a:solidFill>
                <a:effectLst>
                  <a:outerShdw blurRad="12700" dist="63500" dir="15000000" sy="30000" kx="-1800000" algn="bl" rotWithShape="0">
                    <a:prstClr val="black">
                      <a:alpha val="32000"/>
                    </a:prstClr>
                  </a:outerShdw>
                </a:effectLst>
                <a:latin typeface="仿宋" panose="02010609060101010101" charset="-122"/>
                <a:ea typeface="仿宋" panose="02010609060101010101" charset="-122"/>
              </a:rPr>
              <a:t>        </a:t>
            </a:r>
            <a:r>
              <a:rPr lang="zh-CN" altLang="en-US" sz="3200">
                <a:solidFill>
                  <a:srgbClr val="4EAE04"/>
                </a:solidFill>
                <a:effectLst>
                  <a:outerShdw blurRad="12700" dist="63500" dir="15000000" sy="30000" kx="-1800000" algn="bl" rotWithShape="0">
                    <a:prstClr val="black">
                      <a:alpha val="32000"/>
                    </a:prstClr>
                  </a:outerShdw>
                </a:effectLst>
                <a:latin typeface="仿宋" panose="02010609060101010101" charset="-122"/>
                <a:ea typeface="仿宋" panose="02010609060101010101" charset="-122"/>
              </a:rPr>
              <a:t>第五章</a:t>
            </a:r>
            <a:r>
              <a:rPr lang="en-US" altLang="zh-CN" sz="3200">
                <a:solidFill>
                  <a:srgbClr val="4EAE04"/>
                </a:solidFill>
                <a:effectLst>
                  <a:outerShdw blurRad="12700" dist="63500" dir="15000000" sy="30000" kx="-1800000" algn="bl" rotWithShape="0">
                    <a:prstClr val="black">
                      <a:alpha val="32000"/>
                    </a:prstClr>
                  </a:outerShdw>
                </a:effectLst>
                <a:latin typeface="仿宋" panose="02010609060101010101" charset="-122"/>
                <a:ea typeface="仿宋" panose="02010609060101010101" charset="-122"/>
              </a:rPr>
              <a:t> </a:t>
            </a:r>
            <a:r>
              <a:rPr lang="zh-CN" altLang="en-US" sz="3200" b="1">
                <a:solidFill>
                  <a:srgbClr val="4EAE04"/>
                </a:solidFill>
                <a:effectLst>
                  <a:outerShdw blurRad="12700" dist="63500" dir="15000000" sy="30000" kx="-1800000" algn="bl" rotWithShape="0">
                    <a:prstClr val="black">
                      <a:alpha val="32000"/>
                    </a:prstClr>
                  </a:outerShdw>
                </a:effectLst>
                <a:latin typeface="仿宋" panose="02010609060101010101" charset="-122"/>
                <a:ea typeface="仿宋" panose="02010609060101010101" charset="-122"/>
              </a:rPr>
              <a:t>三角函数</a:t>
            </a:r>
            <a:endParaRPr lang="zh-CN" altLang="en-US" sz="3200" b="1">
              <a:solidFill>
                <a:srgbClr val="4EAE04"/>
              </a:solidFill>
              <a:effectLst>
                <a:outerShdw blurRad="12700" dist="63500" dir="15000000" sy="30000" kx="-1800000" algn="bl" rotWithShape="0">
                  <a:prstClr val="black">
                    <a:alpha val="32000"/>
                  </a:prstClr>
                </a:outerShdw>
              </a:effectLst>
              <a:latin typeface="仿宋" panose="02010609060101010101" charset="-122"/>
              <a:ea typeface="仿宋" panose="02010609060101010101" charset="-122"/>
            </a:endParaRPr>
          </a:p>
        </p:txBody>
      </p:sp>
      <p:sp>
        <p:nvSpPr>
          <p:cNvPr id="6" name="文本框 5"/>
          <p:cNvSpPr txBox="1"/>
          <p:nvPr/>
        </p:nvSpPr>
        <p:spPr>
          <a:xfrm>
            <a:off x="1068705" y="2240280"/>
            <a:ext cx="9878695" cy="768350"/>
          </a:xfrm>
          <a:prstGeom prst="rect">
            <a:avLst/>
          </a:prstGeom>
          <a:solidFill>
            <a:schemeClr val="accent4">
              <a:lumMod val="20000"/>
              <a:lumOff val="80000"/>
            </a:schemeClr>
          </a:solidFill>
          <a:ln>
            <a:noFill/>
          </a:ln>
        </p:spPr>
        <p:txBody>
          <a:bodyPr wrap="square" rtlCol="0">
            <a:spAutoFit/>
          </a:bodyPr>
          <a:lstStyle/>
          <a:p>
            <a:pPr fontAlgn="base">
              <a:spcBef>
                <a:spcPct val="0"/>
              </a:spcBef>
              <a:spcAft>
                <a:spcPct val="0"/>
              </a:spcAft>
            </a:pPr>
            <a:r>
              <a:rPr lang="en-US" altLang="zh-CN" sz="4000">
                <a:solidFill>
                  <a:srgbClr val="FF0000"/>
                </a:solidFill>
                <a:effectLst>
                  <a:outerShdw blurRad="12700" dist="228600" dir="15000000" sy="30000" kx="-1800000" algn="bl" rotWithShape="0">
                    <a:prstClr val="black">
                      <a:alpha val="32000"/>
                    </a:prstClr>
                  </a:outerShdw>
                </a:effectLst>
                <a:latin typeface="仿宋" panose="02010609060101010101" charset="-122"/>
                <a:ea typeface="仿宋" panose="02010609060101010101" charset="-122"/>
              </a:rPr>
              <a:t>      5</a:t>
            </a:r>
            <a:r>
              <a:rPr lang="en-US" altLang="zh-CN" sz="4400">
                <a:solidFill>
                  <a:srgbClr val="FF0000"/>
                </a:solidFill>
                <a:effectLst>
                  <a:outerShdw blurRad="12700" dist="228600" dir="15000000" sy="30000" kx="-1800000" algn="bl" rotWithShape="0">
                    <a:prstClr val="black">
                      <a:alpha val="32000"/>
                    </a:prstClr>
                  </a:outerShdw>
                </a:effectLst>
                <a:latin typeface="仿宋" panose="02010609060101010101" charset="-122"/>
                <a:ea typeface="仿宋" panose="02010609060101010101" charset="-122"/>
              </a:rPr>
              <a:t>.</a:t>
            </a:r>
            <a:r>
              <a:rPr lang="en-US" altLang="zh-CN" sz="4400">
                <a:solidFill>
                  <a:srgbClr val="FF0000"/>
                </a:solidFill>
                <a:effectLst>
                  <a:outerShdw blurRad="12700" dist="228600" dir="15000000" sy="30000" kx="-1800000" algn="bl" rotWithShape="0">
                    <a:prstClr val="black">
                      <a:alpha val="32000"/>
                    </a:prstClr>
                  </a:outerShdw>
                </a:effectLst>
                <a:latin typeface="仿宋" panose="02010609060101010101" charset="-122"/>
                <a:ea typeface="仿宋" panose="02010609060101010101" charset="-122"/>
                <a:sym typeface="+mn-ea"/>
              </a:rPr>
              <a:t>2</a:t>
            </a:r>
            <a:r>
              <a:rPr lang="en-US" altLang="zh-CN" sz="4400">
                <a:solidFill>
                  <a:srgbClr val="FF0000"/>
                </a:solidFill>
                <a:effectLst>
                  <a:outerShdw blurRad="12700" dist="228600" dir="15000000" sy="30000" kx="-1800000" algn="bl" rotWithShape="0">
                    <a:prstClr val="black">
                      <a:alpha val="32000"/>
                    </a:prstClr>
                  </a:outerShdw>
                </a:effectLst>
                <a:latin typeface="仿宋" panose="02010609060101010101" charset="-122"/>
                <a:ea typeface="仿宋" panose="02010609060101010101" charset="-122"/>
              </a:rPr>
              <a:t>.</a:t>
            </a:r>
            <a:r>
              <a:rPr lang="en-US" altLang="zh-CN" sz="4400">
                <a:solidFill>
                  <a:srgbClr val="FF0000"/>
                </a:solidFill>
                <a:effectLst>
                  <a:outerShdw blurRad="12700" dist="228600" dir="15000000" sy="30000" kx="-1800000" algn="bl" rotWithShape="0">
                    <a:prstClr val="black">
                      <a:alpha val="32000"/>
                    </a:prstClr>
                  </a:outerShdw>
                </a:effectLst>
                <a:latin typeface="仿宋" panose="02010609060101010101" charset="-122"/>
                <a:ea typeface="仿宋" panose="02010609060101010101" charset="-122"/>
                <a:sym typeface="+mn-ea"/>
              </a:rPr>
              <a:t>1</a:t>
            </a:r>
            <a:r>
              <a:rPr lang="en-US" altLang="zh-CN" sz="4400">
                <a:solidFill>
                  <a:srgbClr val="FF0000"/>
                </a:solidFill>
                <a:effectLst>
                  <a:outerShdw blurRad="12700" dist="228600" dir="15000000" sy="30000" kx="-1800000" algn="bl" rotWithShape="0">
                    <a:prstClr val="black">
                      <a:alpha val="32000"/>
                    </a:prstClr>
                  </a:outerShdw>
                </a:effectLst>
                <a:latin typeface="仿宋" panose="02010609060101010101" charset="-122"/>
                <a:ea typeface="仿宋" panose="02010609060101010101" charset="-122"/>
              </a:rPr>
              <a:t> </a:t>
            </a:r>
            <a:r>
              <a:rPr lang="zh-CN" altLang="en-US" sz="4400">
                <a:solidFill>
                  <a:srgbClr val="FF0000"/>
                </a:solidFill>
                <a:effectLst>
                  <a:outerShdw blurRad="12700" dist="228600" dir="15000000" sy="30000" kx="-1800000" algn="bl" rotWithShape="0">
                    <a:prstClr val="black">
                      <a:alpha val="32000"/>
                    </a:prstClr>
                  </a:outerShdw>
                </a:effectLst>
                <a:latin typeface="仿宋" panose="02010609060101010101" charset="-122"/>
                <a:ea typeface="仿宋" panose="02010609060101010101" charset="-122"/>
              </a:rPr>
              <a:t>三角函数的概念</a:t>
            </a:r>
            <a:endParaRPr lang="zh-CN" altLang="en-US" sz="4400">
              <a:solidFill>
                <a:srgbClr val="FF0000"/>
              </a:solidFill>
              <a:effectLst>
                <a:outerShdw blurRad="12700" dist="228600" dir="15000000" sy="30000" kx="-1800000" algn="bl" rotWithShape="0">
                  <a:prstClr val="black">
                    <a:alpha val="32000"/>
                  </a:prstClr>
                </a:outerShdw>
              </a:effectLst>
              <a:latin typeface="仿宋" panose="02010609060101010101" charset="-122"/>
              <a:ea typeface="仿宋" panose="02010609060101010101" charset="-122"/>
            </a:endParaRPr>
          </a:p>
        </p:txBody>
      </p:sp>
      <p:sp>
        <p:nvSpPr>
          <p:cNvPr id="2" name="文本框 1"/>
          <p:cNvSpPr txBox="1"/>
          <p:nvPr/>
        </p:nvSpPr>
        <p:spPr>
          <a:xfrm>
            <a:off x="4556760" y="3170555"/>
            <a:ext cx="3571875" cy="398780"/>
          </a:xfrm>
          <a:prstGeom prst="rect">
            <a:avLst/>
          </a:prstGeom>
          <a:noFill/>
        </p:spPr>
        <p:txBody>
          <a:bodyPr wrap="square" rtlCol="0">
            <a:spAutoFit/>
          </a:bodyPr>
          <a:lstStyle/>
          <a:p>
            <a:r>
              <a:rPr lang="zh-CN" altLang="en-US" sz="2000">
                <a:solidFill>
                  <a:srgbClr val="1D41D5"/>
                </a:solidFill>
              </a:rPr>
              <a:t>高中数学</a:t>
            </a:r>
            <a:r>
              <a:rPr lang="en-US" altLang="zh-CN" sz="2000" b="1">
                <a:solidFill>
                  <a:srgbClr val="1D41D5"/>
                </a:solidFill>
                <a:latin typeface="仿宋" panose="02010609060101010101" charset="-122"/>
                <a:ea typeface="仿宋" panose="02010609060101010101" charset="-122"/>
              </a:rPr>
              <a:t>/</a:t>
            </a:r>
            <a:r>
              <a:rPr lang="zh-CN" altLang="en-US" sz="2000">
                <a:solidFill>
                  <a:srgbClr val="1D41D5"/>
                </a:solidFill>
              </a:rPr>
              <a:t>人教</a:t>
            </a:r>
            <a:r>
              <a:rPr lang="en-US" altLang="zh-CN" sz="2000">
                <a:solidFill>
                  <a:srgbClr val="1D41D5"/>
                </a:solidFill>
              </a:rPr>
              <a:t>A</a:t>
            </a:r>
            <a:r>
              <a:rPr lang="zh-CN" altLang="en-US" sz="2000">
                <a:solidFill>
                  <a:srgbClr val="1D41D5"/>
                </a:solidFill>
              </a:rPr>
              <a:t>版</a:t>
            </a:r>
            <a:r>
              <a:rPr lang="en-US" altLang="zh-CN" sz="2000" b="1">
                <a:solidFill>
                  <a:srgbClr val="1D41D5"/>
                </a:solidFill>
                <a:latin typeface="仿宋" panose="02010609060101010101" charset="-122"/>
                <a:ea typeface="仿宋" panose="02010609060101010101" charset="-122"/>
              </a:rPr>
              <a:t>/</a:t>
            </a:r>
            <a:r>
              <a:rPr lang="zh-CN" altLang="en-US" sz="2000">
                <a:solidFill>
                  <a:srgbClr val="1D41D5"/>
                </a:solidFill>
              </a:rPr>
              <a:t>必修一</a:t>
            </a:r>
            <a:endParaRPr lang="zh-CN" altLang="en-US" sz="2000">
              <a:solidFill>
                <a:srgbClr val="1D41D5"/>
              </a:solidFill>
            </a:endParaRPr>
          </a:p>
        </p:txBody>
      </p:sp>
      <p:pic>
        <p:nvPicPr>
          <p:cNvPr id="9" name="图片 8"/>
          <p:cNvPicPr>
            <a:picLocks noChangeAspect="1"/>
          </p:cNvPicPr>
          <p:nvPr/>
        </p:nvPicPr>
        <p:blipFill>
          <a:blip r:embed="rId3"/>
          <a:srcRect l="20097" t="26840" r="49153" b="22438"/>
          <a:stretch>
            <a:fillRect/>
          </a:stretch>
        </p:blipFill>
        <p:spPr>
          <a:xfrm>
            <a:off x="4916170" y="4102100"/>
            <a:ext cx="2184400" cy="2402840"/>
          </a:xfrm>
          <a:prstGeom prst="rect">
            <a:avLst/>
          </a:prstGeom>
        </p:spPr>
      </p:pic>
    </p:spTree>
  </p:cSld>
  <p:clrMapOvr>
    <a:masterClrMapping/>
  </p:clrMapOvr>
  <p:transition spd="slow">
    <p:wipe/>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314" name="Text Box 2"/>
          <p:cNvSpPr txBox="1"/>
          <p:nvPr/>
        </p:nvSpPr>
        <p:spPr>
          <a:xfrm>
            <a:off x="1388110" y="829945"/>
            <a:ext cx="9340215" cy="2330450"/>
          </a:xfrm>
          <a:prstGeom prst="rect">
            <a:avLst/>
          </a:prstGeom>
          <a:solidFill>
            <a:schemeClr val="accent3">
              <a:lumMod val="20000"/>
              <a:lumOff val="80000"/>
            </a:schemeClr>
          </a:solidFill>
          <a:ln w="9525">
            <a:solidFill>
              <a:schemeClr val="accent2">
                <a:lumMod val="20000"/>
                <a:lumOff val="80000"/>
              </a:schemeClr>
            </a:solidFill>
          </a:ln>
        </p:spPr>
        <p:txBody>
          <a:bodyPr wrap="square" lIns="91440" tIns="45720" rIns="91440" bIns="45720">
            <a:spAutoFit/>
          </a:bodyPr>
          <a:lstStyle/>
          <a:p>
            <a:pPr>
              <a:lnSpc>
                <a:spcPct val="130000"/>
              </a:lnSpc>
            </a:pPr>
            <a:r>
              <a:rPr lang="en-US" altLang="zh-CN" sz="2800">
                <a:solidFill>
                  <a:srgbClr val="0000FF"/>
                </a:solidFill>
                <a:latin typeface="仿宋" panose="02010609060101010101" charset="-122"/>
                <a:ea typeface="仿宋" panose="02010609060101010101" charset="-122"/>
                <a:cs typeface="仿宋" panose="02010609060101010101"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设</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是一个任意角，它的终边与单位圆（以原点为圆心，以单位长为半径的圆）交于点</a:t>
            </a:r>
            <a:r>
              <a:rPr lang="en-US" altLang="zh-CN" sz="2800">
                <a:solidFill>
                  <a:srgbClr val="0000FF"/>
                </a:solidFill>
                <a:latin typeface="仿宋" panose="02010609060101010101" charset="-122"/>
                <a:ea typeface="仿宋" panose="02010609060101010101" charset="-122"/>
                <a:cs typeface="仿宋" panose="02010609060101010101" charset="-122"/>
              </a:rPr>
              <a:t>P</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x</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y</a:t>
            </a:r>
            <a:r>
              <a:rPr lang="zh-CN" altLang="en-US" sz="2800">
                <a:solidFill>
                  <a:srgbClr val="0000FF"/>
                </a:solidFill>
                <a:latin typeface="仿宋" panose="02010609060101010101" charset="-122"/>
                <a:ea typeface="仿宋" panose="02010609060101010101" charset="-122"/>
                <a:cs typeface="仿宋" panose="02010609060101010101" charset="-122"/>
              </a:rPr>
              <a:t>），为了不与当</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为锐角时的三角函数值发生矛盾，你认为</a:t>
            </a:r>
            <a:r>
              <a:rPr lang="en-US" altLang="zh-CN" sz="2800" err="1">
                <a:solidFill>
                  <a:srgbClr val="0000FF"/>
                </a:solidFill>
                <a:latin typeface="仿宋" panose="02010609060101010101" charset="-122"/>
                <a:ea typeface="仿宋" panose="02010609060101010101" charset="-122"/>
                <a:cs typeface="仿宋" panose="02010609060101010101" charset="-122"/>
              </a:rPr>
              <a:t>sin</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cos</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tan</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对应的值应分别如何定义？ </a:t>
            </a:r>
            <a:endParaRPr lang="zh-CN" altLang="en-US" sz="2800">
              <a:solidFill>
                <a:srgbClr val="0000FF"/>
              </a:solidFill>
              <a:latin typeface="仿宋" panose="02010609060101010101" charset="-122"/>
              <a:ea typeface="仿宋" panose="02010609060101010101" charset="-122"/>
              <a:cs typeface="仿宋" panose="02010609060101010101" charset="-122"/>
            </a:endParaRPr>
          </a:p>
        </p:txBody>
      </p:sp>
      <p:grpSp>
        <p:nvGrpSpPr>
          <p:cNvPr id="13315" name="Group 3"/>
          <p:cNvGrpSpPr/>
          <p:nvPr/>
        </p:nvGrpSpPr>
        <p:grpSpPr>
          <a:xfrm>
            <a:off x="6026151" y="3225800"/>
            <a:ext cx="3744383" cy="3058584"/>
            <a:chOff x="2562" y="1958"/>
            <a:chExt cx="2359" cy="1926"/>
          </a:xfrm>
        </p:grpSpPr>
        <p:sp>
          <p:nvSpPr>
            <p:cNvPr id="13321" name="Oval 4"/>
            <p:cNvSpPr/>
            <p:nvPr/>
          </p:nvSpPr>
          <p:spPr>
            <a:xfrm>
              <a:off x="3476" y="2583"/>
              <a:ext cx="1117" cy="1041"/>
            </a:xfrm>
            <a:prstGeom prst="ellipse">
              <a:avLst/>
            </a:prstGeom>
            <a:noFill/>
            <a:ln w="38100" cap="flat" cmpd="sng">
              <a:solidFill>
                <a:srgbClr val="FF0000"/>
              </a:solidFill>
              <a:prstDash val="solid"/>
              <a:headEnd type="none" w="med" len="med"/>
              <a:tailEnd type="none" w="med" len="med"/>
            </a:ln>
          </p:spPr>
          <p:txBody>
            <a:bodyPr anchor="ctr" anchorCtr="0"/>
            <a:lstStyle/>
            <a:p>
              <a:endParaRPr lang="zh-CN" altLang="en-US" sz="2400">
                <a:latin typeface="Arial" panose="020b0604020202020204" pitchFamily="34" charset="0"/>
              </a:endParaRPr>
            </a:p>
          </p:txBody>
        </p:sp>
        <p:sp>
          <p:nvSpPr>
            <p:cNvPr id="13322" name="Text Box 5"/>
            <p:cNvSpPr txBox="1"/>
            <p:nvPr/>
          </p:nvSpPr>
          <p:spPr>
            <a:xfrm>
              <a:off x="2562" y="2205"/>
              <a:ext cx="1378" cy="368"/>
            </a:xfrm>
            <a:prstGeom prst="rect">
              <a:avLst/>
            </a:prstGeom>
            <a:noFill/>
            <a:ln w="38100">
              <a:noFill/>
            </a:ln>
          </p:spPr>
          <p:txBody>
            <a:bodyPr/>
            <a:lstStyle/>
            <a:p>
              <a:pPr algn="just"/>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400">
                  <a:solidFill>
                    <a:srgbClr val="0000FF"/>
                  </a:solidFill>
                  <a:latin typeface="仿宋" panose="02010609060101010101" charset="-122"/>
                  <a:ea typeface="仿宋" panose="02010609060101010101" charset="-122"/>
                </a:rPr>
                <a:t>的终边</a:t>
              </a:r>
              <a:endParaRPr lang="zh-CN" altLang="en-US" sz="2400">
                <a:solidFill>
                  <a:srgbClr val="0000FF"/>
                </a:solidFill>
                <a:latin typeface="仿宋" panose="02010609060101010101" charset="-122"/>
                <a:ea typeface="仿宋" panose="02010609060101010101" charset="-122"/>
              </a:endParaRPr>
            </a:p>
          </p:txBody>
        </p:sp>
        <p:sp>
          <p:nvSpPr>
            <p:cNvPr id="13323" name="Text Box 6"/>
            <p:cNvSpPr txBox="1"/>
            <p:nvPr/>
          </p:nvSpPr>
          <p:spPr>
            <a:xfrm>
              <a:off x="2653" y="2704"/>
              <a:ext cx="1036" cy="391"/>
            </a:xfrm>
            <a:prstGeom prst="rect">
              <a:avLst/>
            </a:prstGeom>
            <a:noFill/>
            <a:ln w="38100">
              <a:noFill/>
            </a:ln>
          </p:spPr>
          <p:txBody>
            <a:bodyPr/>
            <a:lstStyle/>
            <a:p>
              <a:pPr algn="just"/>
              <a:r>
                <a:rPr lang="en-US" altLang="zh-CN" sz="2400" err="1">
                  <a:solidFill>
                    <a:srgbClr val="0000FF"/>
                  </a:solidFill>
                  <a:latin typeface="Times New Roman" panose="02020603050405020304" pitchFamily="18" charset="0"/>
                </a:rPr>
                <a:t>P(</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x</a:t>
              </a:r>
              <a:r>
                <a:rPr lang="en-US" altLang="zh-CN" sz="2800">
                  <a:solidFill>
                    <a:srgbClr val="0000FF"/>
                  </a:solidFill>
                  <a:latin typeface="Times New Roman" panose="02020603050405020304" pitchFamily="18" charset="0"/>
                  <a:ea typeface="仿宋" panose="02010609060101010101" charset="-122"/>
                  <a:cs typeface="Times New Roman" panose="02020603050405020304" pitchFamily="18" charset="0"/>
                </a:rPr>
                <a:t>，</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y</a:t>
              </a:r>
              <a:r>
                <a:rPr lang="en-US" altLang="zh-CN" sz="2400">
                  <a:solidFill>
                    <a:srgbClr val="0000FF"/>
                  </a:solidFill>
                  <a:latin typeface="Times New Roman" panose="02020603050405020304" pitchFamily="18" charset="0"/>
                </a:rPr>
                <a:t>)</a:t>
              </a:r>
              <a:endParaRPr lang="en-US" altLang="zh-CN" sz="2400">
                <a:solidFill>
                  <a:srgbClr val="0000FF"/>
                </a:solidFill>
                <a:latin typeface="Times New Roman" panose="02020603050405020304" pitchFamily="18" charset="0"/>
              </a:endParaRPr>
            </a:p>
          </p:txBody>
        </p:sp>
        <p:sp>
          <p:nvSpPr>
            <p:cNvPr id="13324" name="Line 7"/>
            <p:cNvSpPr/>
            <p:nvPr/>
          </p:nvSpPr>
          <p:spPr>
            <a:xfrm flipH="1" flipV="1">
              <a:off x="3145" y="2583"/>
              <a:ext cx="888" cy="521"/>
            </a:xfrm>
            <a:prstGeom prst="line">
              <a:avLst/>
            </a:prstGeom>
            <a:ln w="38100" cap="flat" cmpd="sng">
              <a:solidFill>
                <a:srgbClr val="9900FF"/>
              </a:solidFill>
              <a:prstDash val="solid"/>
              <a:headEnd type="none" w="med" len="med"/>
              <a:tailEnd type="none" w="med" len="med"/>
            </a:ln>
          </p:spPr>
          <p:txBody>
            <a:bodyPr/>
            <a:lstStyle/>
            <a:p/>
          </p:txBody>
        </p:sp>
        <p:sp>
          <p:nvSpPr>
            <p:cNvPr id="13325" name="Text Box 8"/>
            <p:cNvSpPr txBox="1"/>
            <p:nvPr/>
          </p:nvSpPr>
          <p:spPr>
            <a:xfrm>
              <a:off x="3992" y="3022"/>
              <a:ext cx="337" cy="327"/>
            </a:xfrm>
            <a:prstGeom prst="rect">
              <a:avLst/>
            </a:prstGeom>
            <a:noFill/>
            <a:ln w="38100">
              <a:noFill/>
            </a:ln>
          </p:spPr>
          <p:txBody>
            <a:bodyPr/>
            <a:lstStyle/>
            <a:p>
              <a:pPr algn="just"/>
              <a:r>
                <a:rPr lang="en-US" altLang="zh-CN" sz="3200">
                  <a:solidFill>
                    <a:srgbClr val="0000FF"/>
                  </a:solidFill>
                  <a:latin typeface="Times New Roman" panose="02020603050405020304" pitchFamily="18" charset="0"/>
                </a:rPr>
                <a:t>O</a:t>
              </a:r>
              <a:endParaRPr lang="en-US" altLang="zh-CN" sz="3200">
                <a:solidFill>
                  <a:srgbClr val="0000FF"/>
                </a:solidFill>
                <a:latin typeface="Times New Roman" panose="02020603050405020304" pitchFamily="18" charset="0"/>
              </a:endParaRPr>
            </a:p>
          </p:txBody>
        </p:sp>
        <p:sp>
          <p:nvSpPr>
            <p:cNvPr id="13326" name="Line 9"/>
            <p:cNvSpPr/>
            <p:nvPr/>
          </p:nvSpPr>
          <p:spPr>
            <a:xfrm flipV="1">
              <a:off x="3152" y="3104"/>
              <a:ext cx="1769" cy="9"/>
            </a:xfrm>
            <a:prstGeom prst="line">
              <a:avLst/>
            </a:prstGeom>
            <a:ln w="38100" cap="flat" cmpd="sng">
              <a:solidFill>
                <a:srgbClr val="3333FF"/>
              </a:solidFill>
              <a:prstDash val="solid"/>
              <a:headEnd type="none" w="med" len="med"/>
              <a:tailEnd type="arrow" w="med" len="med"/>
            </a:ln>
          </p:spPr>
          <p:txBody>
            <a:bodyPr/>
            <a:lstStyle/>
            <a:p/>
          </p:txBody>
        </p:sp>
        <p:sp>
          <p:nvSpPr>
            <p:cNvPr id="13327" name="Line 10"/>
            <p:cNvSpPr/>
            <p:nvPr/>
          </p:nvSpPr>
          <p:spPr>
            <a:xfrm flipH="1" flipV="1">
              <a:off x="4033" y="2193"/>
              <a:ext cx="0" cy="1691"/>
            </a:xfrm>
            <a:prstGeom prst="line">
              <a:avLst/>
            </a:prstGeom>
            <a:ln w="38100" cap="flat" cmpd="sng">
              <a:solidFill>
                <a:srgbClr val="3333FF"/>
              </a:solidFill>
              <a:prstDash val="solid"/>
              <a:headEnd type="none" w="med" len="med"/>
              <a:tailEnd type="arrow" w="med" len="med"/>
            </a:ln>
          </p:spPr>
          <p:txBody>
            <a:bodyPr/>
            <a:lstStyle/>
            <a:p/>
          </p:txBody>
        </p:sp>
        <p:sp>
          <p:nvSpPr>
            <p:cNvPr id="13328" name="Text Box 11"/>
            <p:cNvSpPr txBox="1"/>
            <p:nvPr/>
          </p:nvSpPr>
          <p:spPr>
            <a:xfrm>
              <a:off x="4619" y="3022"/>
              <a:ext cx="302" cy="326"/>
            </a:xfrm>
            <a:prstGeom prst="rect">
              <a:avLst/>
            </a:prstGeom>
            <a:noFill/>
            <a:ln w="38100">
              <a:noFill/>
            </a:ln>
          </p:spPr>
          <p:txBody>
            <a:bodyPr/>
            <a:lstStyle/>
            <a:p>
              <a:pPr algn="just"/>
              <a:r>
                <a:rPr lang="en-US" altLang="zh-CN" sz="3600" i="1">
                  <a:solidFill>
                    <a:srgbClr val="0000FF"/>
                  </a:solidFill>
                  <a:latin typeface="Times New Roman" panose="02020603050405020304" pitchFamily="18" charset="0"/>
                </a:rPr>
                <a:t>x</a:t>
              </a:r>
              <a:endParaRPr lang="en-US" altLang="zh-CN" sz="3600" i="1">
                <a:solidFill>
                  <a:srgbClr val="0000FF"/>
                </a:solidFill>
                <a:latin typeface="Times New Roman" panose="02020603050405020304" pitchFamily="18" charset="0"/>
              </a:endParaRPr>
            </a:p>
          </p:txBody>
        </p:sp>
        <p:sp>
          <p:nvSpPr>
            <p:cNvPr id="13329" name="Text Box 12"/>
            <p:cNvSpPr txBox="1"/>
            <p:nvPr/>
          </p:nvSpPr>
          <p:spPr>
            <a:xfrm>
              <a:off x="4033" y="1958"/>
              <a:ext cx="444" cy="520"/>
            </a:xfrm>
            <a:prstGeom prst="rect">
              <a:avLst/>
            </a:prstGeom>
            <a:noFill/>
            <a:ln w="38100">
              <a:noFill/>
            </a:ln>
          </p:spPr>
          <p:txBody>
            <a:bodyPr/>
            <a:lstStyle/>
            <a:p>
              <a:pPr algn="just"/>
              <a:r>
                <a:rPr lang="en-US" altLang="zh-CN" sz="3600" i="1">
                  <a:solidFill>
                    <a:srgbClr val="0000FF"/>
                  </a:solidFill>
                  <a:latin typeface="Times New Roman" panose="02020603050405020304" pitchFamily="18" charset="0"/>
                </a:rPr>
                <a:t>y</a:t>
              </a:r>
              <a:endParaRPr lang="en-US" altLang="zh-CN" sz="3200">
                <a:solidFill>
                  <a:srgbClr val="0000FF"/>
                </a:solidFill>
                <a:latin typeface="Times New Roman" panose="02020603050405020304" pitchFamily="18" charset="0"/>
              </a:endParaRPr>
            </a:p>
          </p:txBody>
        </p:sp>
      </p:grpSp>
      <p:sp>
        <p:nvSpPr>
          <p:cNvPr id="11271" name="Text Box 21"/>
          <p:cNvSpPr txBox="1"/>
          <p:nvPr/>
        </p:nvSpPr>
        <p:spPr>
          <a:xfrm>
            <a:off x="7373197" y="4383617"/>
            <a:ext cx="482600" cy="460375"/>
          </a:xfrm>
          <a:prstGeom prst="rect">
            <a:avLst/>
          </a:prstGeom>
          <a:noFill/>
          <a:ln w="9525">
            <a:noFill/>
          </a:ln>
        </p:spPr>
        <p:txBody>
          <a:bodyPr lIns="91440" tIns="45720" rIns="91440" bIns="45720">
            <a:spAutoFit/>
          </a:bodyPr>
          <a:lstStyle/>
          <a:p>
            <a:r>
              <a:rPr lang="en-US" altLang="zh-CN" sz="2400">
                <a:solidFill>
                  <a:srgbClr val="00FF00"/>
                </a:solidFill>
                <a:latin typeface="宋体" panose="02010600030101010101" pitchFamily="2" charset="-122"/>
              </a:rPr>
              <a:t>·</a:t>
            </a:r>
            <a:endParaRPr lang="en-US" altLang="zh-CN" sz="2400">
              <a:solidFill>
                <a:srgbClr val="00FF00"/>
              </a:solidFill>
              <a:latin typeface="Arial" panose="020b0604020202020204" pitchFamily="34" charset="0"/>
            </a:endParaRPr>
          </a:p>
        </p:txBody>
      </p:sp>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2</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任意角的三角函数</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4338" name="Text Box 6"/>
          <p:cNvSpPr txBox="1"/>
          <p:nvPr/>
        </p:nvSpPr>
        <p:spPr>
          <a:xfrm>
            <a:off x="1423670" y="821690"/>
            <a:ext cx="9345295" cy="2416810"/>
          </a:xfrm>
          <a:prstGeom prst="rect">
            <a:avLst/>
          </a:prstGeom>
          <a:solidFill>
            <a:schemeClr val="accent3">
              <a:lumMod val="20000"/>
              <a:lumOff val="80000"/>
            </a:schemeClr>
          </a:solidFill>
          <a:ln w="9525">
            <a:solidFill>
              <a:schemeClr val="accent2">
                <a:lumMod val="20000"/>
                <a:lumOff val="80000"/>
              </a:schemeClr>
            </a:solidFill>
          </a:ln>
        </p:spPr>
        <p:txBody>
          <a:bodyPr wrap="square" lIns="91440" tIns="45720" rIns="91440" bIns="45720">
            <a:spAutoFit/>
          </a:bodyPr>
          <a:lstStyle/>
          <a:p>
            <a:pPr>
              <a:lnSpc>
                <a:spcPct val="180000"/>
              </a:lnSpc>
              <a:spcBef>
                <a:spcPct val="50000"/>
              </a:spcBef>
            </a:pPr>
            <a:r>
              <a:rPr lang="zh-CN" altLang="en-US" sz="2400">
                <a:solidFill>
                  <a:srgbClr val="0000FF"/>
                </a:solidFill>
                <a:latin typeface="宋体" panose="02010600030101010101" pitchFamily="2" charset="-122"/>
              </a:rPr>
              <a:t>　　</a:t>
            </a:r>
            <a:r>
              <a:rPr lang="en-US" altLang="zh-CN" sz="2400">
                <a:solidFill>
                  <a:srgbClr val="0000FF"/>
                </a:solidFill>
                <a:latin typeface="宋体" panose="02010600030101010101" pitchFamily="2" charset="-122"/>
              </a:rPr>
              <a:t> </a:t>
            </a:r>
            <a:r>
              <a:rPr lang="zh-CN" altLang="en-US" sz="2800">
                <a:solidFill>
                  <a:srgbClr val="0000FF"/>
                </a:solidFill>
                <a:latin typeface="仿宋" panose="02010609060101010101" charset="-122"/>
                <a:ea typeface="仿宋" panose="02010609060101010101" charset="-122"/>
              </a:rPr>
              <a:t>正弦、余弦、正切都是</a:t>
            </a:r>
            <a:r>
              <a:rPr lang="zh-CN" altLang="en-US" sz="2800">
                <a:solidFill>
                  <a:srgbClr val="C00000"/>
                </a:solidFill>
                <a:latin typeface="仿宋" panose="02010609060101010101" charset="-122"/>
                <a:ea typeface="仿宋" panose="02010609060101010101" charset="-122"/>
              </a:rPr>
              <a:t>以角为自变量</a:t>
            </a:r>
            <a:r>
              <a:rPr lang="zh-CN" altLang="en-US" sz="2800">
                <a:solidFill>
                  <a:srgbClr val="0000FF"/>
                </a:solidFill>
                <a:latin typeface="仿宋" panose="02010609060101010101" charset="-122"/>
                <a:ea typeface="仿宋" panose="02010609060101010101" charset="-122"/>
              </a:rPr>
              <a:t>，以单位圆上点的坐标或坐标的比值为函数值的函数，我们将它们统称为</a:t>
            </a:r>
            <a:r>
              <a:rPr lang="zh-CN" altLang="en-US" sz="2800">
                <a:solidFill>
                  <a:srgbClr val="FF0000"/>
                </a:solidFill>
                <a:latin typeface="仿宋" panose="02010609060101010101" charset="-122"/>
                <a:ea typeface="仿宋" panose="02010609060101010101" charset="-122"/>
              </a:rPr>
              <a:t>三角函数</a:t>
            </a:r>
            <a:r>
              <a:rPr lang="zh-CN" altLang="en-US" sz="2800">
                <a:solidFill>
                  <a:srgbClr val="3333FF"/>
                </a:solidFill>
                <a:latin typeface="仿宋" panose="02010609060101010101" charset="-122"/>
                <a:ea typeface="仿宋" panose="02010609060101010101" charset="-122"/>
              </a:rPr>
              <a:t>．</a:t>
            </a:r>
            <a:endParaRPr lang="zh-CN" altLang="en-US" sz="2800">
              <a:solidFill>
                <a:srgbClr val="3333FF"/>
              </a:solidFill>
              <a:latin typeface="仿宋" panose="02010609060101010101" charset="-122"/>
              <a:ea typeface="仿宋" panose="02010609060101010101" charset="-122"/>
            </a:endParaRPr>
          </a:p>
        </p:txBody>
      </p:sp>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2</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任意角的三角函数</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grpSp>
        <p:nvGrpSpPr>
          <p:cNvPr id="13315" name="Group 3"/>
          <p:cNvGrpSpPr/>
          <p:nvPr/>
        </p:nvGrpSpPr>
        <p:grpSpPr>
          <a:xfrm>
            <a:off x="6026151" y="3225800"/>
            <a:ext cx="3744383" cy="3058584"/>
            <a:chOff x="2562" y="1958"/>
            <a:chExt cx="2359" cy="1926"/>
          </a:xfrm>
        </p:grpSpPr>
        <p:sp>
          <p:nvSpPr>
            <p:cNvPr id="13321" name="Oval 4"/>
            <p:cNvSpPr/>
            <p:nvPr/>
          </p:nvSpPr>
          <p:spPr>
            <a:xfrm>
              <a:off x="3476" y="2583"/>
              <a:ext cx="1117" cy="1041"/>
            </a:xfrm>
            <a:prstGeom prst="ellipse">
              <a:avLst/>
            </a:prstGeom>
            <a:noFill/>
            <a:ln w="38100" cap="flat" cmpd="sng">
              <a:solidFill>
                <a:srgbClr val="FF0000"/>
              </a:solidFill>
              <a:prstDash val="solid"/>
              <a:headEnd type="none" w="med" len="med"/>
              <a:tailEnd type="none" w="med" len="med"/>
            </a:ln>
          </p:spPr>
          <p:txBody>
            <a:bodyPr anchor="ctr" anchorCtr="0"/>
            <a:lstStyle/>
            <a:p>
              <a:endParaRPr lang="zh-CN" altLang="en-US" sz="2400">
                <a:latin typeface="Arial" panose="020b0604020202020204" pitchFamily="34" charset="0"/>
              </a:endParaRPr>
            </a:p>
          </p:txBody>
        </p:sp>
        <p:sp>
          <p:nvSpPr>
            <p:cNvPr id="13322" name="Text Box 5"/>
            <p:cNvSpPr txBox="1"/>
            <p:nvPr/>
          </p:nvSpPr>
          <p:spPr>
            <a:xfrm>
              <a:off x="2562" y="2205"/>
              <a:ext cx="1378" cy="368"/>
            </a:xfrm>
            <a:prstGeom prst="rect">
              <a:avLst/>
            </a:prstGeom>
            <a:noFill/>
            <a:ln w="38100">
              <a:noFill/>
            </a:ln>
          </p:spPr>
          <p:txBody>
            <a:bodyPr/>
            <a:lstStyle/>
            <a:p>
              <a:pPr algn="just"/>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400">
                  <a:solidFill>
                    <a:srgbClr val="0000FF"/>
                  </a:solidFill>
                  <a:latin typeface="仿宋" panose="02010609060101010101" charset="-122"/>
                  <a:ea typeface="仿宋" panose="02010609060101010101" charset="-122"/>
                </a:rPr>
                <a:t>的终边</a:t>
              </a:r>
              <a:endParaRPr lang="zh-CN" altLang="en-US" sz="2400">
                <a:solidFill>
                  <a:srgbClr val="0000FF"/>
                </a:solidFill>
                <a:latin typeface="仿宋" panose="02010609060101010101" charset="-122"/>
                <a:ea typeface="仿宋" panose="02010609060101010101" charset="-122"/>
              </a:endParaRPr>
            </a:p>
          </p:txBody>
        </p:sp>
        <p:sp>
          <p:nvSpPr>
            <p:cNvPr id="13323" name="Text Box 6"/>
            <p:cNvSpPr txBox="1"/>
            <p:nvPr/>
          </p:nvSpPr>
          <p:spPr>
            <a:xfrm>
              <a:off x="2653" y="2704"/>
              <a:ext cx="1036" cy="391"/>
            </a:xfrm>
            <a:prstGeom prst="rect">
              <a:avLst/>
            </a:prstGeom>
            <a:noFill/>
            <a:ln w="38100">
              <a:noFill/>
            </a:ln>
          </p:spPr>
          <p:txBody>
            <a:bodyPr/>
            <a:lstStyle/>
            <a:p>
              <a:pPr algn="just"/>
              <a:r>
                <a:rPr lang="en-US" altLang="zh-CN" sz="2400" err="1">
                  <a:solidFill>
                    <a:srgbClr val="0000FF"/>
                  </a:solidFill>
                  <a:latin typeface="Times New Roman" panose="02020603050405020304" pitchFamily="18" charset="0"/>
                </a:rPr>
                <a:t>P(</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x</a:t>
              </a:r>
              <a:r>
                <a:rPr lang="en-US" altLang="zh-CN" sz="2800">
                  <a:solidFill>
                    <a:srgbClr val="0000FF"/>
                  </a:solidFill>
                  <a:latin typeface="Times New Roman" panose="02020603050405020304" pitchFamily="18" charset="0"/>
                  <a:ea typeface="仿宋" panose="02010609060101010101" charset="-122"/>
                  <a:cs typeface="Times New Roman" panose="02020603050405020304" pitchFamily="18" charset="0"/>
                </a:rPr>
                <a:t>，</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y</a:t>
              </a:r>
              <a:r>
                <a:rPr lang="en-US" altLang="zh-CN" sz="2400">
                  <a:solidFill>
                    <a:srgbClr val="0000FF"/>
                  </a:solidFill>
                  <a:latin typeface="Times New Roman" panose="02020603050405020304" pitchFamily="18" charset="0"/>
                </a:rPr>
                <a:t>)</a:t>
              </a:r>
              <a:endParaRPr lang="en-US" altLang="zh-CN" sz="2400">
                <a:solidFill>
                  <a:srgbClr val="0000FF"/>
                </a:solidFill>
                <a:latin typeface="Times New Roman" panose="02020603050405020304" pitchFamily="18" charset="0"/>
              </a:endParaRPr>
            </a:p>
          </p:txBody>
        </p:sp>
        <p:sp>
          <p:nvSpPr>
            <p:cNvPr id="13324" name="Line 7"/>
            <p:cNvSpPr/>
            <p:nvPr/>
          </p:nvSpPr>
          <p:spPr>
            <a:xfrm flipH="1" flipV="1">
              <a:off x="3145" y="2583"/>
              <a:ext cx="888" cy="521"/>
            </a:xfrm>
            <a:prstGeom prst="line">
              <a:avLst/>
            </a:prstGeom>
            <a:ln w="38100" cap="flat" cmpd="sng">
              <a:solidFill>
                <a:srgbClr val="9900FF"/>
              </a:solidFill>
              <a:prstDash val="solid"/>
              <a:headEnd type="none" w="med" len="med"/>
              <a:tailEnd type="none" w="med" len="med"/>
            </a:ln>
          </p:spPr>
          <p:txBody>
            <a:bodyPr/>
            <a:lstStyle/>
            <a:p/>
          </p:txBody>
        </p:sp>
        <p:sp>
          <p:nvSpPr>
            <p:cNvPr id="13325" name="Text Box 8"/>
            <p:cNvSpPr txBox="1"/>
            <p:nvPr/>
          </p:nvSpPr>
          <p:spPr>
            <a:xfrm>
              <a:off x="3992" y="3022"/>
              <a:ext cx="337" cy="327"/>
            </a:xfrm>
            <a:prstGeom prst="rect">
              <a:avLst/>
            </a:prstGeom>
            <a:noFill/>
            <a:ln w="38100">
              <a:noFill/>
            </a:ln>
          </p:spPr>
          <p:txBody>
            <a:bodyPr/>
            <a:lstStyle/>
            <a:p>
              <a:pPr algn="just"/>
              <a:r>
                <a:rPr lang="en-US" altLang="zh-CN" sz="3200">
                  <a:solidFill>
                    <a:srgbClr val="0000FF"/>
                  </a:solidFill>
                  <a:latin typeface="Times New Roman" panose="02020603050405020304" pitchFamily="18" charset="0"/>
                </a:rPr>
                <a:t>O</a:t>
              </a:r>
              <a:endParaRPr lang="en-US" altLang="zh-CN" sz="3200">
                <a:solidFill>
                  <a:srgbClr val="0000FF"/>
                </a:solidFill>
                <a:latin typeface="Times New Roman" panose="02020603050405020304" pitchFamily="18" charset="0"/>
              </a:endParaRPr>
            </a:p>
          </p:txBody>
        </p:sp>
        <p:sp>
          <p:nvSpPr>
            <p:cNvPr id="13326" name="Line 9"/>
            <p:cNvSpPr/>
            <p:nvPr/>
          </p:nvSpPr>
          <p:spPr>
            <a:xfrm flipV="1">
              <a:off x="3152" y="3104"/>
              <a:ext cx="1769" cy="9"/>
            </a:xfrm>
            <a:prstGeom prst="line">
              <a:avLst/>
            </a:prstGeom>
            <a:ln w="38100" cap="flat" cmpd="sng">
              <a:solidFill>
                <a:srgbClr val="3333FF"/>
              </a:solidFill>
              <a:prstDash val="solid"/>
              <a:headEnd type="none" w="med" len="med"/>
              <a:tailEnd type="arrow" w="med" len="med"/>
            </a:ln>
          </p:spPr>
          <p:txBody>
            <a:bodyPr/>
            <a:lstStyle/>
            <a:p/>
          </p:txBody>
        </p:sp>
        <p:sp>
          <p:nvSpPr>
            <p:cNvPr id="13327" name="Line 10"/>
            <p:cNvSpPr/>
            <p:nvPr/>
          </p:nvSpPr>
          <p:spPr>
            <a:xfrm flipH="1" flipV="1">
              <a:off x="4033" y="2193"/>
              <a:ext cx="0" cy="1691"/>
            </a:xfrm>
            <a:prstGeom prst="line">
              <a:avLst/>
            </a:prstGeom>
            <a:ln w="38100" cap="flat" cmpd="sng">
              <a:solidFill>
                <a:srgbClr val="3333FF"/>
              </a:solidFill>
              <a:prstDash val="solid"/>
              <a:headEnd type="none" w="med" len="med"/>
              <a:tailEnd type="arrow" w="med" len="med"/>
            </a:ln>
          </p:spPr>
          <p:txBody>
            <a:bodyPr/>
            <a:lstStyle/>
            <a:p/>
          </p:txBody>
        </p:sp>
        <p:sp>
          <p:nvSpPr>
            <p:cNvPr id="13328" name="Text Box 11"/>
            <p:cNvSpPr txBox="1"/>
            <p:nvPr/>
          </p:nvSpPr>
          <p:spPr>
            <a:xfrm>
              <a:off x="4619" y="3022"/>
              <a:ext cx="302" cy="326"/>
            </a:xfrm>
            <a:prstGeom prst="rect">
              <a:avLst/>
            </a:prstGeom>
            <a:noFill/>
            <a:ln w="38100">
              <a:noFill/>
            </a:ln>
          </p:spPr>
          <p:txBody>
            <a:bodyPr/>
            <a:lstStyle/>
            <a:p>
              <a:pPr algn="just"/>
              <a:r>
                <a:rPr lang="en-US" altLang="zh-CN" sz="3600" i="1">
                  <a:solidFill>
                    <a:srgbClr val="0000FF"/>
                  </a:solidFill>
                  <a:latin typeface="Times New Roman" panose="02020603050405020304" pitchFamily="18" charset="0"/>
                </a:rPr>
                <a:t>x</a:t>
              </a:r>
              <a:endParaRPr lang="en-US" altLang="zh-CN" sz="3600" i="1">
                <a:solidFill>
                  <a:srgbClr val="0000FF"/>
                </a:solidFill>
                <a:latin typeface="Times New Roman" panose="02020603050405020304" pitchFamily="18" charset="0"/>
              </a:endParaRPr>
            </a:p>
          </p:txBody>
        </p:sp>
        <p:sp>
          <p:nvSpPr>
            <p:cNvPr id="13329" name="Text Box 12"/>
            <p:cNvSpPr txBox="1"/>
            <p:nvPr/>
          </p:nvSpPr>
          <p:spPr>
            <a:xfrm>
              <a:off x="4033" y="1958"/>
              <a:ext cx="444" cy="520"/>
            </a:xfrm>
            <a:prstGeom prst="rect">
              <a:avLst/>
            </a:prstGeom>
            <a:noFill/>
            <a:ln w="38100">
              <a:noFill/>
            </a:ln>
          </p:spPr>
          <p:txBody>
            <a:bodyPr/>
            <a:lstStyle/>
            <a:p>
              <a:pPr algn="just"/>
              <a:r>
                <a:rPr lang="en-US" altLang="zh-CN" sz="3600" i="1">
                  <a:solidFill>
                    <a:srgbClr val="0000FF"/>
                  </a:solidFill>
                  <a:latin typeface="Times New Roman" panose="02020603050405020304" pitchFamily="18" charset="0"/>
                </a:rPr>
                <a:t>y</a:t>
              </a:r>
              <a:endParaRPr lang="en-US" altLang="zh-CN" sz="3200">
                <a:solidFill>
                  <a:srgbClr val="0000FF"/>
                </a:solidFill>
                <a:latin typeface="Times New Roman" panose="02020603050405020304" pitchFamily="18" charset="0"/>
              </a:endParaRPr>
            </a:p>
          </p:txBody>
        </p:sp>
      </p:grpSp>
      <p:graphicFrame>
        <p:nvGraphicFramePr>
          <p:cNvPr id="76814" name="Object 14"/>
          <p:cNvGraphicFramePr>
            <a:graphicFrameLocks noChangeAspect="1"/>
          </p:cNvGraphicFramePr>
          <p:nvPr/>
        </p:nvGraphicFramePr>
        <p:xfrm>
          <a:off x="2713990" y="3515784"/>
          <a:ext cx="2032000" cy="728133"/>
        </p:xfrm>
        <a:graphic>
          <a:graphicData uri="http://schemas.openxmlformats.org/presentationml/2006/ole">
            <mc:AlternateContent>
              <mc:Choice xmlns:v="urn:schemas-microsoft-com:vml" Requires="v">
                <p:oleObj spid="_x0000_s1059" r:id="rId3" imgW="1143000" imgH="292100" progId="Equation.DSMT4">
                  <p:embed/>
                </p:oleObj>
              </mc:Choice>
              <mc:Fallback>
                <p:oleObj r:id="rId3" imgW="1143000" imgH="292100" progId="Equation.DSMT4">
                  <p:embed/>
                  <p:pic>
                    <p:nvPicPr>
                      <p:cNvPr id="0" name="OLE substitute image"/>
                      <p:cNvPicPr/>
                      <p:nvPr/>
                    </p:nvPicPr>
                    <p:blipFill>
                      <a:blip r:embed="rId4">
                        <a:clrChange>
                          <a:clrFrom>
                            <a:srgbClr val="000000"/>
                          </a:clrFrom>
                          <a:clrTo>
                            <a:srgbClr val="000000">
                              <a:alpha val="0"/>
                            </a:srgbClr>
                          </a:clrTo>
                        </a:clrChange>
                      </a:blip>
                      <a:stretch>
                        <a:fillRect/>
                      </a:stretch>
                    </p:blipFill>
                    <p:spPr>
                      <a:xfrm>
                        <a:off x="2713990" y="3515784"/>
                        <a:ext cx="2032000" cy="728133"/>
                      </a:xfrm>
                      <a:prstGeom prst="rect">
                        <a:avLst/>
                      </a:prstGeom>
                      <a:noFill/>
                      <a:ln w="38100">
                        <a:noFill/>
                        <a:miter/>
                      </a:ln>
                    </p:spPr>
                  </p:pic>
                </p:oleObj>
              </mc:Fallback>
            </mc:AlternateContent>
          </a:graphicData>
        </a:graphic>
      </p:graphicFrame>
      <p:graphicFrame>
        <p:nvGraphicFramePr>
          <p:cNvPr id="76816" name="Object 16"/>
          <p:cNvGraphicFramePr>
            <a:graphicFrameLocks noChangeAspect="1"/>
          </p:cNvGraphicFramePr>
          <p:nvPr/>
        </p:nvGraphicFramePr>
        <p:xfrm>
          <a:off x="2711874" y="4485217"/>
          <a:ext cx="2017183" cy="478367"/>
        </p:xfrm>
        <a:graphic>
          <a:graphicData uri="http://schemas.openxmlformats.org/presentationml/2006/ole">
            <mc:AlternateContent>
              <mc:Choice xmlns:v="urn:schemas-microsoft-com:vml" Requires="v">
                <p:oleObj spid="_x0000_s1060" r:id="rId5" imgW="1168400" imgH="152400" progId="Equation.DSMT4">
                  <p:embed/>
                </p:oleObj>
              </mc:Choice>
              <mc:Fallback>
                <p:oleObj r:id="rId5" imgW="1168400" imgH="152400" progId="Equation.DSMT4">
                  <p:embed/>
                  <p:pic>
                    <p:nvPicPr>
                      <p:cNvPr id="0" name="OLE substitute image"/>
                      <p:cNvPicPr/>
                      <p:nvPr/>
                    </p:nvPicPr>
                    <p:blipFill>
                      <a:blip r:embed="rId6">
                        <a:clrChange>
                          <a:clrFrom>
                            <a:srgbClr val="000000"/>
                          </a:clrFrom>
                          <a:clrTo>
                            <a:srgbClr val="000000">
                              <a:alpha val="0"/>
                            </a:srgbClr>
                          </a:clrTo>
                        </a:clrChange>
                      </a:blip>
                      <a:stretch>
                        <a:fillRect/>
                      </a:stretch>
                    </p:blipFill>
                    <p:spPr>
                      <a:xfrm>
                        <a:off x="2711874" y="4485217"/>
                        <a:ext cx="2017183" cy="478367"/>
                      </a:xfrm>
                      <a:prstGeom prst="rect">
                        <a:avLst/>
                      </a:prstGeom>
                      <a:noFill/>
                      <a:ln w="38100">
                        <a:noFill/>
                        <a:miter/>
                      </a:ln>
                    </p:spPr>
                  </p:pic>
                </p:oleObj>
              </mc:Fallback>
            </mc:AlternateContent>
          </a:graphicData>
        </a:graphic>
      </p:graphicFrame>
      <p:graphicFrame>
        <p:nvGraphicFramePr>
          <p:cNvPr id="76818" name="Object 18"/>
          <p:cNvGraphicFramePr>
            <a:graphicFrameLocks noChangeAspect="1"/>
          </p:cNvGraphicFramePr>
          <p:nvPr/>
        </p:nvGraphicFramePr>
        <p:xfrm>
          <a:off x="2749974" y="5035551"/>
          <a:ext cx="3344333" cy="1236133"/>
        </p:xfrm>
        <a:graphic>
          <a:graphicData uri="http://schemas.openxmlformats.org/presentationml/2006/ole">
            <mc:AlternateContent>
              <mc:Choice xmlns:v="urn:schemas-microsoft-com:vml" Requires="v">
                <p:oleObj spid="_x0000_s1061" r:id="rId7" imgW="2184400" imgH="711200" progId="Equation.DSMT4">
                  <p:embed/>
                </p:oleObj>
              </mc:Choice>
              <mc:Fallback>
                <p:oleObj r:id="rId7" imgW="2184400" imgH="711200" progId="Equation.DSMT4">
                  <p:embed/>
                  <p:pic>
                    <p:nvPicPr>
                      <p:cNvPr id="0" name="OLE substitute image"/>
                      <p:cNvPicPr/>
                      <p:nvPr/>
                    </p:nvPicPr>
                    <p:blipFill>
                      <a:blip r:embed="rId8">
                        <a:clrChange>
                          <a:clrFrom>
                            <a:srgbClr val="000000"/>
                          </a:clrFrom>
                          <a:clrTo>
                            <a:srgbClr val="000000">
                              <a:alpha val="0"/>
                            </a:srgbClr>
                          </a:clrTo>
                        </a:clrChange>
                      </a:blip>
                      <a:stretch>
                        <a:fillRect/>
                      </a:stretch>
                    </p:blipFill>
                    <p:spPr>
                      <a:xfrm>
                        <a:off x="2749974" y="5035551"/>
                        <a:ext cx="3344333" cy="1236133"/>
                      </a:xfrm>
                      <a:prstGeom prst="rect">
                        <a:avLst/>
                      </a:prstGeom>
                      <a:noFill/>
                      <a:ln w="38100">
                        <a:noFill/>
                        <a:miter/>
                      </a:ln>
                    </p:spPr>
                  </p:pic>
                </p:oleObj>
              </mc:Fallback>
            </mc:AlternateContent>
          </a:graphicData>
        </a:graphic>
      </p:graphicFrame>
      <p:sp>
        <p:nvSpPr>
          <p:cNvPr id="11271" name="Text Box 21"/>
          <p:cNvSpPr txBox="1"/>
          <p:nvPr/>
        </p:nvSpPr>
        <p:spPr>
          <a:xfrm>
            <a:off x="7373197" y="4383617"/>
            <a:ext cx="482600" cy="460375"/>
          </a:xfrm>
          <a:prstGeom prst="rect">
            <a:avLst/>
          </a:prstGeom>
          <a:noFill/>
          <a:ln w="9525">
            <a:noFill/>
          </a:ln>
        </p:spPr>
        <p:txBody>
          <a:bodyPr lIns="91440" tIns="45720" rIns="91440" bIns="45720">
            <a:spAutoFit/>
          </a:bodyPr>
          <a:lstStyle/>
          <a:p>
            <a:r>
              <a:rPr lang="en-US" altLang="zh-CN" sz="2400">
                <a:solidFill>
                  <a:srgbClr val="00FF00"/>
                </a:solidFill>
                <a:latin typeface="宋体" panose="02010600030101010101" pitchFamily="2" charset="-122"/>
              </a:rPr>
              <a:t>·</a:t>
            </a:r>
            <a:endParaRPr lang="en-US" altLang="zh-CN" sz="2400">
              <a:solidFill>
                <a:srgbClr val="00FF00"/>
              </a:solidFill>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Text Box 2"/>
          <p:cNvSpPr txBox="1"/>
          <p:nvPr/>
        </p:nvSpPr>
        <p:spPr>
          <a:xfrm>
            <a:off x="1497965" y="774700"/>
            <a:ext cx="9295765" cy="1470025"/>
          </a:xfrm>
          <a:prstGeom prst="rect">
            <a:avLst/>
          </a:prstGeom>
          <a:solidFill>
            <a:schemeClr val="accent3">
              <a:lumMod val="20000"/>
              <a:lumOff val="80000"/>
            </a:schemeClr>
          </a:solidFill>
          <a:ln w="9525">
            <a:solidFill>
              <a:schemeClr val="accent2">
                <a:lumMod val="20000"/>
                <a:lumOff val="80000"/>
              </a:schemeClr>
            </a:solidFill>
          </a:ln>
        </p:spPr>
        <p:txBody>
          <a:bodyPr wrap="square" lIns="91440" tIns="45720" rIns="91440" bIns="45720">
            <a:spAutoFit/>
          </a:bodyPr>
          <a:lstStyle/>
          <a:p>
            <a:pPr>
              <a:lnSpc>
                <a:spcPct val="160000"/>
              </a:lnSpc>
            </a:pPr>
            <a:r>
              <a:rPr lang="zh-CN" altLang="en-US" sz="2800">
                <a:solidFill>
                  <a:srgbClr val="C00000"/>
                </a:solidFill>
                <a:latin typeface="黑体" panose="02010609060101010101" pitchFamily="49" charset="-122"/>
                <a:ea typeface="黑体" panose="02010609060101010101" pitchFamily="49" charset="-122"/>
                <a:cs typeface="仿宋" panose="02010609060101010101" charset="-122"/>
              </a:rPr>
              <a:t>思考：</a:t>
            </a:r>
            <a:r>
              <a:rPr lang="zh-CN" altLang="en-US" sz="2800">
                <a:solidFill>
                  <a:srgbClr val="0000FF"/>
                </a:solidFill>
                <a:latin typeface="仿宋" panose="02010609060101010101" charset="-122"/>
                <a:ea typeface="仿宋" panose="02010609060101010101" charset="-122"/>
                <a:cs typeface="仿宋" panose="02010609060101010101" charset="-122"/>
              </a:rPr>
              <a:t>对于一个任意给定的角</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，按照上述定义，对应的</a:t>
            </a:r>
            <a:r>
              <a:rPr lang="en-US" altLang="zh-CN" sz="2800">
                <a:solidFill>
                  <a:srgbClr val="0000FF"/>
                </a:solidFill>
                <a:latin typeface="仿宋" panose="02010609060101010101" charset="-122"/>
                <a:ea typeface="仿宋" panose="02010609060101010101" charset="-122"/>
                <a:cs typeface="仿宋" panose="02010609060101010101" charset="-122"/>
              </a:rPr>
              <a:t>  </a:t>
            </a:r>
            <a:endParaRPr lang="en-US" altLang="zh-CN" sz="2800">
              <a:solidFill>
                <a:srgbClr val="0000FF"/>
              </a:solidFill>
              <a:latin typeface="仿宋" panose="02010609060101010101" charset="-122"/>
              <a:ea typeface="仿宋" panose="02010609060101010101" charset="-122"/>
              <a:cs typeface="仿宋" panose="02010609060101010101" charset="-122"/>
            </a:endParaRPr>
          </a:p>
          <a:p>
            <a:pPr>
              <a:lnSpc>
                <a:spcPct val="160000"/>
              </a:lnSpc>
            </a:pPr>
            <a:r>
              <a:rPr lang="en-US" altLang="zh-CN" sz="2800">
                <a:solidFill>
                  <a:srgbClr val="0000FF"/>
                </a:solidFill>
                <a:latin typeface="仿宋" panose="02010609060101010101" charset="-122"/>
                <a:ea typeface="仿宋" panose="02010609060101010101" charset="-122"/>
                <a:cs typeface="仿宋" panose="02010609060101010101" charset="-122"/>
              </a:rPr>
              <a:t>      sin</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cos</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tan</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的值是否存在？是否唯一？</a:t>
            </a:r>
            <a:endParaRPr lang="zh-CN" altLang="en-US" sz="2800">
              <a:solidFill>
                <a:srgbClr val="0000FF"/>
              </a:solidFill>
              <a:latin typeface="仿宋" panose="02010609060101010101" charset="-122"/>
              <a:ea typeface="仿宋" panose="02010609060101010101" charset="-122"/>
              <a:cs typeface="仿宋" panose="02010609060101010101" charset="-122"/>
            </a:endParaRPr>
          </a:p>
        </p:txBody>
      </p:sp>
      <p:sp>
        <p:nvSpPr>
          <p:cNvPr id="78867" name="Text Box 19"/>
          <p:cNvSpPr txBox="1"/>
          <p:nvPr/>
        </p:nvSpPr>
        <p:spPr>
          <a:xfrm>
            <a:off x="1497965" y="3134995"/>
            <a:ext cx="4703445" cy="2848610"/>
          </a:xfrm>
          <a:prstGeom prst="rect">
            <a:avLst/>
          </a:prstGeom>
          <a:solidFill>
            <a:schemeClr val="accent4">
              <a:lumMod val="20000"/>
              <a:lumOff val="80000"/>
            </a:schemeClr>
          </a:solidFill>
          <a:ln w="9525">
            <a:solidFill>
              <a:schemeClr val="accent3">
                <a:lumMod val="20000"/>
                <a:lumOff val="80000"/>
              </a:schemeClr>
            </a:solidFill>
          </a:ln>
          <a:effectLst>
            <a:outerShdw sy="50000" kx="-2453608" rotWithShape="0">
              <a:schemeClr val="bg2">
                <a:alpha val="50000"/>
              </a:schemeClr>
            </a:outerShdw>
          </a:effectLst>
        </p:spPr>
        <p:txBody>
          <a:bodyPr wrap="square" lIns="91440" tIns="45720" rIns="91440" bIns="45720">
            <a:spAutoFit/>
          </a:bodyPr>
          <a:lstStyle/>
          <a:p>
            <a:pPr>
              <a:lnSpc>
                <a:spcPct val="160000"/>
              </a:lnSpc>
              <a:spcBef>
                <a:spcPct val="50000"/>
              </a:spcBef>
            </a:pPr>
            <a:r>
              <a:rPr lang="en-US" altLang="zh-CN" sz="2800">
                <a:solidFill>
                  <a:srgbClr val="7030A0"/>
                </a:solidFill>
                <a:latin typeface="仿宋" panose="02010609060101010101" charset="-122"/>
                <a:ea typeface="仿宋" panose="02010609060101010101" charset="-122"/>
                <a:cs typeface="仿宋" panose="02010609060101010101" charset="-122"/>
              </a:rPr>
              <a:t>    </a:t>
            </a:r>
            <a:r>
              <a:rPr lang="zh-CN" altLang="en-US" sz="2800">
                <a:solidFill>
                  <a:srgbClr val="7030A0"/>
                </a:solidFill>
                <a:latin typeface="仿宋" panose="02010609060101010101" charset="-122"/>
                <a:ea typeface="仿宋" panose="02010609060101010101" charset="-122"/>
                <a:cs typeface="仿宋" panose="02010609060101010101" charset="-122"/>
              </a:rPr>
              <a:t>角</a:t>
            </a:r>
            <a:r>
              <a:rPr lang="en-US" altLang="zh-CN" sz="2800" i="1">
                <a:solidFill>
                  <a:srgbClr val="7030A0"/>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7030A0"/>
                </a:solidFill>
                <a:latin typeface="仿宋" panose="02010609060101010101" charset="-122"/>
                <a:ea typeface="仿宋" panose="02010609060101010101" charset="-122"/>
                <a:cs typeface="仿宋" panose="02010609060101010101" charset="-122"/>
              </a:rPr>
              <a:t>的终边在</a:t>
            </a:r>
            <a:r>
              <a:rPr lang="en-US" altLang="zh-CN" sz="2800">
                <a:solidFill>
                  <a:srgbClr val="7030A0"/>
                </a:solidFill>
                <a:latin typeface="仿宋" panose="02010609060101010101" charset="-122"/>
                <a:ea typeface="仿宋" panose="02010609060101010101" charset="-122"/>
                <a:cs typeface="仿宋" panose="02010609060101010101" charset="-122"/>
              </a:rPr>
              <a:t>y</a:t>
            </a:r>
            <a:r>
              <a:rPr lang="zh-CN" altLang="en-US" sz="2800">
                <a:solidFill>
                  <a:srgbClr val="7030A0"/>
                </a:solidFill>
                <a:latin typeface="仿宋" panose="02010609060101010101" charset="-122"/>
                <a:ea typeface="仿宋" panose="02010609060101010101" charset="-122"/>
                <a:cs typeface="仿宋" panose="02010609060101010101" charset="-122"/>
              </a:rPr>
              <a:t>轴上时</a:t>
            </a:r>
            <a:r>
              <a:rPr lang="en-US" altLang="zh-CN" sz="2800">
                <a:solidFill>
                  <a:srgbClr val="7030A0"/>
                </a:solidFill>
                <a:latin typeface="仿宋" panose="02010609060101010101" charset="-122"/>
                <a:ea typeface="仿宋" panose="02010609060101010101" charset="-122"/>
                <a:cs typeface="仿宋" panose="02010609060101010101" charset="-122"/>
              </a:rPr>
              <a:t>, tan</a:t>
            </a:r>
            <a:r>
              <a:rPr lang="en-US" altLang="zh-CN" sz="2800" i="1">
                <a:solidFill>
                  <a:srgbClr val="7030A0"/>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7030A0"/>
                </a:solidFill>
                <a:latin typeface="仿宋" panose="02010609060101010101" charset="-122"/>
                <a:ea typeface="仿宋" panose="02010609060101010101" charset="-122"/>
                <a:cs typeface="仿宋" panose="02010609060101010101" charset="-122"/>
              </a:rPr>
              <a:t>的值无意义</a:t>
            </a:r>
            <a:r>
              <a:rPr lang="en-US" altLang="zh-CN" sz="2800">
                <a:solidFill>
                  <a:srgbClr val="7030A0"/>
                </a:solidFill>
                <a:latin typeface="仿宋" panose="02010609060101010101" charset="-122"/>
                <a:ea typeface="仿宋" panose="02010609060101010101" charset="-122"/>
                <a:cs typeface="仿宋" panose="02010609060101010101" charset="-122"/>
              </a:rPr>
              <a:t>,</a:t>
            </a:r>
            <a:r>
              <a:rPr lang="zh-CN" altLang="en-US" sz="2800">
                <a:solidFill>
                  <a:srgbClr val="7030A0"/>
                </a:solidFill>
                <a:latin typeface="仿宋" panose="02010609060101010101" charset="-122"/>
                <a:ea typeface="仿宋" panose="02010609060101010101" charset="-122"/>
                <a:cs typeface="仿宋" panose="02010609060101010101" charset="-122"/>
              </a:rPr>
              <a:t>除此之外</a:t>
            </a:r>
            <a:r>
              <a:rPr lang="en-US" altLang="zh-CN" sz="2800">
                <a:solidFill>
                  <a:srgbClr val="7030A0"/>
                </a:solidFill>
                <a:latin typeface="仿宋" panose="02010609060101010101" charset="-122"/>
                <a:ea typeface="仿宋" panose="02010609060101010101" charset="-122"/>
                <a:cs typeface="仿宋" panose="02010609060101010101" charset="-122"/>
              </a:rPr>
              <a:t>,</a:t>
            </a:r>
            <a:r>
              <a:rPr lang="zh-CN" altLang="en-US" sz="2800">
                <a:solidFill>
                  <a:srgbClr val="7030A0"/>
                </a:solidFill>
                <a:latin typeface="仿宋" panose="02010609060101010101" charset="-122"/>
                <a:ea typeface="仿宋" panose="02010609060101010101" charset="-122"/>
                <a:cs typeface="仿宋" panose="02010609060101010101" charset="-122"/>
              </a:rPr>
              <a:t>其他的角的三角函数值都是唯一确定的</a:t>
            </a:r>
            <a:r>
              <a:rPr lang="en-US" altLang="zh-CN" sz="2800">
                <a:solidFill>
                  <a:srgbClr val="7030A0"/>
                </a:solidFill>
                <a:latin typeface="仿宋" panose="02010609060101010101" charset="-122"/>
                <a:ea typeface="仿宋" panose="02010609060101010101" charset="-122"/>
                <a:cs typeface="仿宋" panose="02010609060101010101" charset="-122"/>
              </a:rPr>
              <a:t>.</a:t>
            </a:r>
            <a:endParaRPr lang="en-US" altLang="zh-CN" sz="2800">
              <a:solidFill>
                <a:srgbClr val="7030A0"/>
              </a:solidFill>
              <a:latin typeface="仿宋" panose="02010609060101010101" charset="-122"/>
              <a:ea typeface="仿宋" panose="02010609060101010101" charset="-122"/>
              <a:cs typeface="仿宋" panose="02010609060101010101" charset="-122"/>
            </a:endParaRPr>
          </a:p>
        </p:txBody>
      </p:sp>
      <p:grpSp>
        <p:nvGrpSpPr>
          <p:cNvPr id="15364" name="Group 20"/>
          <p:cNvGrpSpPr/>
          <p:nvPr/>
        </p:nvGrpSpPr>
        <p:grpSpPr>
          <a:xfrm>
            <a:off x="6481233" y="3196167"/>
            <a:ext cx="3744384" cy="3056467"/>
            <a:chOff x="2562" y="1958"/>
            <a:chExt cx="2359" cy="1926"/>
          </a:xfrm>
        </p:grpSpPr>
        <p:sp>
          <p:nvSpPr>
            <p:cNvPr id="15367" name="Oval 21"/>
            <p:cNvSpPr/>
            <p:nvPr/>
          </p:nvSpPr>
          <p:spPr>
            <a:xfrm>
              <a:off x="3476" y="2583"/>
              <a:ext cx="1117" cy="1041"/>
            </a:xfrm>
            <a:prstGeom prst="ellipse">
              <a:avLst/>
            </a:prstGeom>
            <a:noFill/>
            <a:ln w="38100" cap="flat" cmpd="sng">
              <a:solidFill>
                <a:srgbClr val="FF0000"/>
              </a:solidFill>
              <a:prstDash val="solid"/>
              <a:headEnd type="none" w="med" len="med"/>
              <a:tailEnd type="none" w="med" len="med"/>
            </a:ln>
          </p:spPr>
          <p:txBody>
            <a:bodyPr anchor="ctr" anchorCtr="0"/>
            <a:lstStyle/>
            <a:p>
              <a:endParaRPr lang="zh-CN" altLang="en-US" sz="2400">
                <a:latin typeface="Arial" panose="020b0604020202020204" pitchFamily="34" charset="0"/>
              </a:endParaRPr>
            </a:p>
          </p:txBody>
        </p:sp>
        <p:sp>
          <p:nvSpPr>
            <p:cNvPr id="15368" name="Text Box 22"/>
            <p:cNvSpPr txBox="1"/>
            <p:nvPr/>
          </p:nvSpPr>
          <p:spPr>
            <a:xfrm>
              <a:off x="2562" y="2205"/>
              <a:ext cx="1378" cy="368"/>
            </a:xfrm>
            <a:prstGeom prst="rect">
              <a:avLst/>
            </a:prstGeom>
            <a:noFill/>
            <a:ln w="38100">
              <a:noFill/>
            </a:ln>
          </p:spPr>
          <p:txBody>
            <a:bodyPr/>
            <a:lstStyle/>
            <a:p>
              <a:pPr algn="just"/>
              <a:r>
                <a:rPr lang="en-US" altLang="zh-CN" sz="2400">
                  <a:solidFill>
                    <a:srgbClr val="0000FF"/>
                  </a:solidFill>
                  <a:latin typeface="Times New Roman" panose="02020603050405020304" pitchFamily="18" charset="0"/>
                </a:rPr>
                <a:t>α</a:t>
              </a:r>
              <a:r>
                <a:rPr lang="zh-CN" altLang="en-US" sz="2400">
                  <a:solidFill>
                    <a:srgbClr val="0000FF"/>
                  </a:solidFill>
                  <a:latin typeface="仿宋" panose="02010609060101010101" charset="-122"/>
                  <a:ea typeface="仿宋" panose="02010609060101010101" charset="-122"/>
                </a:rPr>
                <a:t>的终边</a:t>
              </a:r>
              <a:endParaRPr lang="zh-CN" altLang="en-US" sz="2400">
                <a:solidFill>
                  <a:srgbClr val="0000FF"/>
                </a:solidFill>
                <a:latin typeface="仿宋" panose="02010609060101010101" charset="-122"/>
                <a:ea typeface="仿宋" panose="02010609060101010101" charset="-122"/>
              </a:endParaRPr>
            </a:p>
          </p:txBody>
        </p:sp>
        <p:sp>
          <p:nvSpPr>
            <p:cNvPr id="15369" name="Text Box 23"/>
            <p:cNvSpPr txBox="1"/>
            <p:nvPr/>
          </p:nvSpPr>
          <p:spPr>
            <a:xfrm>
              <a:off x="2653" y="2704"/>
              <a:ext cx="1036" cy="391"/>
            </a:xfrm>
            <a:prstGeom prst="rect">
              <a:avLst/>
            </a:prstGeom>
            <a:noFill/>
            <a:ln w="38100">
              <a:noFill/>
            </a:ln>
          </p:spPr>
          <p:txBody>
            <a:bodyPr/>
            <a:lstStyle/>
            <a:p>
              <a:pPr algn="just"/>
              <a:r>
                <a:rPr lang="en-US" altLang="zh-CN" sz="2400" err="1">
                  <a:solidFill>
                    <a:srgbClr val="0000FF"/>
                  </a:solidFill>
                  <a:latin typeface="Times New Roman" panose="02020603050405020304" pitchFamily="18" charset="0"/>
                </a:rPr>
                <a:t>P(x</a:t>
              </a:r>
              <a:r>
                <a:rPr lang="zh-CN" altLang="en-US" sz="2400">
                  <a:solidFill>
                    <a:srgbClr val="0000FF"/>
                  </a:solidFill>
                  <a:latin typeface="Times New Roman" panose="02020603050405020304" pitchFamily="18" charset="0"/>
                </a:rPr>
                <a:t>，</a:t>
              </a:r>
              <a:r>
                <a:rPr lang="en-US" altLang="zh-CN" sz="2400">
                  <a:solidFill>
                    <a:srgbClr val="0000FF"/>
                  </a:solidFill>
                  <a:latin typeface="Times New Roman" panose="02020603050405020304" pitchFamily="18" charset="0"/>
                </a:rPr>
                <a:t>y)</a:t>
              </a:r>
              <a:endParaRPr lang="en-US" altLang="zh-CN" sz="2400">
                <a:solidFill>
                  <a:srgbClr val="0000FF"/>
                </a:solidFill>
                <a:latin typeface="Times New Roman" panose="02020603050405020304" pitchFamily="18" charset="0"/>
              </a:endParaRPr>
            </a:p>
          </p:txBody>
        </p:sp>
        <p:sp>
          <p:nvSpPr>
            <p:cNvPr id="15370" name="Line 24"/>
            <p:cNvSpPr/>
            <p:nvPr/>
          </p:nvSpPr>
          <p:spPr>
            <a:xfrm flipH="1" flipV="1">
              <a:off x="3145" y="2583"/>
              <a:ext cx="888" cy="521"/>
            </a:xfrm>
            <a:prstGeom prst="line">
              <a:avLst/>
            </a:prstGeom>
            <a:ln w="38100" cap="flat" cmpd="sng">
              <a:solidFill>
                <a:srgbClr val="9900FF"/>
              </a:solidFill>
              <a:prstDash val="solid"/>
              <a:headEnd type="none" w="med" len="med"/>
              <a:tailEnd type="none" w="med" len="med"/>
            </a:ln>
          </p:spPr>
          <p:txBody>
            <a:bodyPr/>
            <a:lstStyle/>
            <a:p/>
          </p:txBody>
        </p:sp>
        <p:sp>
          <p:nvSpPr>
            <p:cNvPr id="15371" name="Text Box 25"/>
            <p:cNvSpPr txBox="1"/>
            <p:nvPr/>
          </p:nvSpPr>
          <p:spPr>
            <a:xfrm>
              <a:off x="3992" y="3022"/>
              <a:ext cx="337" cy="327"/>
            </a:xfrm>
            <a:prstGeom prst="rect">
              <a:avLst/>
            </a:prstGeom>
            <a:noFill/>
            <a:ln w="38100">
              <a:noFill/>
            </a:ln>
          </p:spPr>
          <p:txBody>
            <a:bodyPr/>
            <a:lstStyle/>
            <a:p>
              <a:pPr algn="just"/>
              <a:r>
                <a:rPr lang="en-US" altLang="zh-CN" sz="3200">
                  <a:solidFill>
                    <a:srgbClr val="0000FF"/>
                  </a:solidFill>
                  <a:latin typeface="Times New Roman" panose="02020603050405020304" pitchFamily="18" charset="0"/>
                </a:rPr>
                <a:t>O</a:t>
              </a:r>
              <a:endParaRPr lang="en-US" altLang="zh-CN" sz="3200">
                <a:solidFill>
                  <a:srgbClr val="0000FF"/>
                </a:solidFill>
                <a:latin typeface="Times New Roman" panose="02020603050405020304" pitchFamily="18" charset="0"/>
              </a:endParaRPr>
            </a:p>
          </p:txBody>
        </p:sp>
        <p:sp>
          <p:nvSpPr>
            <p:cNvPr id="15372" name="Line 26"/>
            <p:cNvSpPr/>
            <p:nvPr/>
          </p:nvSpPr>
          <p:spPr>
            <a:xfrm flipV="1">
              <a:off x="3152" y="3104"/>
              <a:ext cx="1769" cy="9"/>
            </a:xfrm>
            <a:prstGeom prst="line">
              <a:avLst/>
            </a:prstGeom>
            <a:ln w="38100" cap="flat" cmpd="sng">
              <a:solidFill>
                <a:srgbClr val="3333FF"/>
              </a:solidFill>
              <a:prstDash val="solid"/>
              <a:headEnd type="none" w="med" len="med"/>
              <a:tailEnd type="arrow" w="med" len="med"/>
            </a:ln>
          </p:spPr>
          <p:txBody>
            <a:bodyPr/>
            <a:lstStyle/>
            <a:p/>
          </p:txBody>
        </p:sp>
        <p:sp>
          <p:nvSpPr>
            <p:cNvPr id="15373" name="Line 27"/>
            <p:cNvSpPr/>
            <p:nvPr/>
          </p:nvSpPr>
          <p:spPr>
            <a:xfrm flipH="1" flipV="1">
              <a:off x="4033" y="2193"/>
              <a:ext cx="0" cy="1691"/>
            </a:xfrm>
            <a:prstGeom prst="line">
              <a:avLst/>
            </a:prstGeom>
            <a:ln w="38100" cap="flat" cmpd="sng">
              <a:solidFill>
                <a:srgbClr val="3333FF"/>
              </a:solidFill>
              <a:prstDash val="solid"/>
              <a:headEnd type="none" w="med" len="med"/>
              <a:tailEnd type="arrow" w="med" len="med"/>
            </a:ln>
          </p:spPr>
          <p:txBody>
            <a:bodyPr/>
            <a:lstStyle/>
            <a:p/>
          </p:txBody>
        </p:sp>
        <p:sp>
          <p:nvSpPr>
            <p:cNvPr id="15374" name="Text Box 28"/>
            <p:cNvSpPr txBox="1"/>
            <p:nvPr/>
          </p:nvSpPr>
          <p:spPr>
            <a:xfrm>
              <a:off x="4619" y="3022"/>
              <a:ext cx="302" cy="326"/>
            </a:xfrm>
            <a:prstGeom prst="rect">
              <a:avLst/>
            </a:prstGeom>
            <a:noFill/>
            <a:ln w="38100">
              <a:noFill/>
            </a:ln>
          </p:spPr>
          <p:txBody>
            <a:bodyPr/>
            <a:lstStyle/>
            <a:p>
              <a:pPr algn="just"/>
              <a:r>
                <a:rPr lang="en-US" altLang="zh-CN" sz="3600">
                  <a:solidFill>
                    <a:srgbClr val="0000FF"/>
                  </a:solidFill>
                  <a:latin typeface="Times New Roman" panose="02020603050405020304" pitchFamily="18" charset="0"/>
                </a:rPr>
                <a:t>x</a:t>
              </a:r>
              <a:endParaRPr lang="en-US" altLang="zh-CN" sz="3600">
                <a:solidFill>
                  <a:srgbClr val="0000FF"/>
                </a:solidFill>
                <a:latin typeface="Times New Roman" panose="02020603050405020304" pitchFamily="18" charset="0"/>
              </a:endParaRPr>
            </a:p>
          </p:txBody>
        </p:sp>
        <p:sp>
          <p:nvSpPr>
            <p:cNvPr id="15375" name="Text Box 29"/>
            <p:cNvSpPr txBox="1"/>
            <p:nvPr/>
          </p:nvSpPr>
          <p:spPr>
            <a:xfrm>
              <a:off x="4033" y="1958"/>
              <a:ext cx="444" cy="520"/>
            </a:xfrm>
            <a:prstGeom prst="rect">
              <a:avLst/>
            </a:prstGeom>
            <a:noFill/>
            <a:ln w="38100">
              <a:noFill/>
            </a:ln>
          </p:spPr>
          <p:txBody>
            <a:bodyPr/>
            <a:lstStyle/>
            <a:p>
              <a:pPr algn="just"/>
              <a:r>
                <a:rPr lang="en-US" altLang="zh-CN" sz="3200">
                  <a:solidFill>
                    <a:srgbClr val="0000FF"/>
                  </a:solidFill>
                  <a:latin typeface="Times New Roman" panose="02020603050405020304" pitchFamily="18" charset="0"/>
                </a:rPr>
                <a:t>y</a:t>
              </a:r>
              <a:endParaRPr lang="en-US" altLang="zh-CN" sz="3200">
                <a:solidFill>
                  <a:srgbClr val="0000FF"/>
                </a:solidFill>
                <a:latin typeface="Times New Roman" panose="02020603050405020304" pitchFamily="18" charset="0"/>
              </a:endParaRPr>
            </a:p>
          </p:txBody>
        </p:sp>
      </p:grpSp>
      <p:sp>
        <p:nvSpPr>
          <p:cNvPr id="15365" name="Text Box 17"/>
          <p:cNvSpPr txBox="1"/>
          <p:nvPr/>
        </p:nvSpPr>
        <p:spPr>
          <a:xfrm>
            <a:off x="7833784" y="4328584"/>
            <a:ext cx="482600" cy="460375"/>
          </a:xfrm>
          <a:prstGeom prst="rect">
            <a:avLst/>
          </a:prstGeom>
          <a:noFill/>
          <a:ln w="9525">
            <a:noFill/>
          </a:ln>
        </p:spPr>
        <p:txBody>
          <a:bodyPr lIns="91440" tIns="45720" rIns="91440" bIns="45720">
            <a:spAutoFit/>
          </a:bodyPr>
          <a:lstStyle/>
          <a:p>
            <a:r>
              <a:rPr lang="en-US" altLang="zh-CN" sz="2400">
                <a:solidFill>
                  <a:srgbClr val="00FF00"/>
                </a:solidFill>
                <a:latin typeface="宋体" panose="02010600030101010101" pitchFamily="2" charset="-122"/>
              </a:rPr>
              <a:t>·</a:t>
            </a:r>
            <a:endParaRPr lang="en-US" altLang="zh-CN" sz="2400">
              <a:solidFill>
                <a:srgbClr val="00FF00"/>
              </a:solidFill>
              <a:latin typeface="Arial" panose="020b0604020202020204" pitchFamily="34" charset="0"/>
            </a:endParaRPr>
          </a:p>
        </p:txBody>
      </p:sp>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2</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任意角的三角函数</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7" grpId="0" animBg="1"/>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6386" name="Text Box 5"/>
          <p:cNvSpPr txBox="1"/>
          <p:nvPr/>
        </p:nvSpPr>
        <p:spPr>
          <a:xfrm>
            <a:off x="1344083" y="1093258"/>
            <a:ext cx="5528733" cy="650875"/>
          </a:xfrm>
          <a:prstGeom prst="rect">
            <a:avLst/>
          </a:prstGeom>
          <a:noFill/>
          <a:ln w="9525">
            <a:noFill/>
          </a:ln>
        </p:spPr>
        <p:txBody>
          <a:bodyPr lIns="91440" tIns="45720" rIns="91440" bIns="45720">
            <a:spAutoFit/>
          </a:bodyPr>
          <a:lstStyle/>
          <a:p>
            <a:pPr>
              <a:lnSpc>
                <a:spcPct val="130000"/>
              </a:lnSpc>
              <a:spcBef>
                <a:spcPct val="50000"/>
              </a:spcBef>
            </a:pPr>
            <a:r>
              <a:rPr lang="zh-CN" altLang="en-US" sz="2800">
                <a:solidFill>
                  <a:srgbClr val="FF0000"/>
                </a:solidFill>
                <a:latin typeface="仿宋" panose="02010609060101010101" charset="-122"/>
                <a:ea typeface="仿宋" panose="02010609060101010101" charset="-122"/>
              </a:rPr>
              <a:t>正弦、余弦、正切函数的定义域</a:t>
            </a:r>
            <a:r>
              <a:rPr lang="en-US" altLang="zh-CN" sz="2800">
                <a:solidFill>
                  <a:srgbClr val="FF0000"/>
                </a:solidFill>
                <a:latin typeface="仿宋" panose="02010609060101010101" charset="-122"/>
                <a:ea typeface="仿宋" panose="02010609060101010101" charset="-122"/>
              </a:rPr>
              <a:t>:</a:t>
            </a:r>
            <a:endParaRPr lang="en-US" altLang="zh-CN" sz="2800">
              <a:solidFill>
                <a:srgbClr val="FF0000"/>
              </a:solidFill>
              <a:latin typeface="仿宋" panose="02010609060101010101" charset="-122"/>
              <a:ea typeface="仿宋" panose="02010609060101010101" charset="-122"/>
            </a:endParaRPr>
          </a:p>
        </p:txBody>
      </p:sp>
      <p:graphicFrame>
        <p:nvGraphicFramePr>
          <p:cNvPr id="16511" name="表格 16510"/>
          <p:cNvGraphicFramePr>
            <a:graphicFrameLocks noGrp="1"/>
          </p:cNvGraphicFramePr>
          <p:nvPr>
            <p:custDataLst>
              <p:tags r:id="rId3"/>
            </p:custDataLst>
          </p:nvPr>
        </p:nvGraphicFramePr>
        <p:xfrm>
          <a:off x="3075517" y="1957071"/>
          <a:ext cx="5816600" cy="3327400"/>
        </p:xfrm>
        <a:graphic>
          <a:graphicData uri="http://schemas.openxmlformats.org/drawingml/2006/table">
            <a:tbl>
              <a:tblPr/>
              <a:tblGrid>
                <a:gridCol w="2023745"/>
                <a:gridCol w="3792855"/>
              </a:tblGrid>
              <a:tr h="754380">
                <a:tc>
                  <a:txBody>
                    <a:bodyPr vert="horz" wrap="square"/>
                    <a:lstStyle>
                      <a:lvl1pPr marL="257175" lvl="0" indent="-257175"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2100" b="0" u="none" kern="1200" baseline="0">
                          <a:solidFill>
                            <a:schemeClr val="tx1"/>
                          </a:solidFill>
                          <a:latin typeface="Arial" panose="020b0604020202020204" pitchFamily="34" charset="0"/>
                          <a:ea typeface="宋体" panose="02010600030101010101" pitchFamily="2" charset="-122"/>
                        </a:defRPr>
                      </a:lvl1pPr>
                      <a:lvl2pPr marL="557530" lvl="1" indent="-21463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800" b="0" i="0" u="none" kern="1200" baseline="0">
                          <a:solidFill>
                            <a:schemeClr val="tx1"/>
                          </a:solidFill>
                          <a:latin typeface="Arial" panose="020b0604020202020204" pitchFamily="34" charset="0"/>
                          <a:ea typeface="宋体" panose="02010600030101010101" pitchFamily="2" charset="-122"/>
                        </a:defRPr>
                      </a:lvl2pPr>
                      <a:lvl3pPr marL="857250" lvl="2"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500" b="0" i="0" u="none" kern="1200" baseline="0">
                          <a:solidFill>
                            <a:schemeClr val="tx1"/>
                          </a:solidFill>
                          <a:latin typeface="Arial" panose="020b0604020202020204" pitchFamily="34" charset="0"/>
                          <a:ea typeface="宋体" panose="02010600030101010101" pitchFamily="2" charset="-122"/>
                        </a:defRPr>
                      </a:lvl3pPr>
                      <a:lvl4pPr marL="1200150" lvl="3"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4pPr>
                      <a:lvl5pPr marL="1543050" lvl="4"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 typeface="Wingdings" panose="05000000000000000000" pitchFamily="2" charset="2"/>
                        <a:buNone/>
                      </a:pPr>
                      <a:r>
                        <a:rPr lang="zh-CN" altLang="en-US" sz="3335" b="0">
                          <a:solidFill>
                            <a:srgbClr val="3333FF"/>
                          </a:solidFill>
                          <a:latin typeface="仿宋" panose="02010609060101010101" charset="-122"/>
                          <a:ea typeface="仿宋" panose="02010609060101010101" charset="-122"/>
                          <a:cs typeface="仿宋" panose="02010609060101010101" charset="-122"/>
                        </a:rPr>
                        <a:t>函   数</a:t>
                      </a:r>
                      <a:endParaRPr lang="zh-CN" altLang="en-US" sz="3335" b="0">
                        <a:solidFill>
                          <a:srgbClr val="3333FF"/>
                        </a:solidFill>
                        <a:latin typeface="仿宋" panose="02010609060101010101" charset="-122"/>
                        <a:ea typeface="仿宋" panose="02010609060101010101" charset="-122"/>
                        <a:cs typeface="仿宋" panose="02010609060101010101" charset="-122"/>
                      </a:endParaRPr>
                    </a:p>
                  </a:txBody>
                  <a:tcPr marT="45706" marB="45706" anchor="ctr">
                    <a:lnL w="28575"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vert="horz" wrap="square"/>
                    <a:lstStyle>
                      <a:lvl1pPr marL="257175" lvl="0" indent="-257175"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2100" b="0" u="none" kern="1200" baseline="0">
                          <a:solidFill>
                            <a:schemeClr val="tx1"/>
                          </a:solidFill>
                          <a:latin typeface="Arial" panose="020b0604020202020204" pitchFamily="34" charset="0"/>
                          <a:ea typeface="宋体" panose="02010600030101010101" pitchFamily="2" charset="-122"/>
                        </a:defRPr>
                      </a:lvl1pPr>
                      <a:lvl2pPr marL="557530" lvl="1" indent="-21463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800" b="0" i="0" u="none" kern="1200" baseline="0">
                          <a:solidFill>
                            <a:schemeClr val="tx1"/>
                          </a:solidFill>
                          <a:latin typeface="Arial" panose="020b0604020202020204" pitchFamily="34" charset="0"/>
                          <a:ea typeface="宋体" panose="02010600030101010101" pitchFamily="2" charset="-122"/>
                        </a:defRPr>
                      </a:lvl2pPr>
                      <a:lvl3pPr marL="857250" lvl="2"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500" b="0" i="0" u="none" kern="1200" baseline="0">
                          <a:solidFill>
                            <a:schemeClr val="tx1"/>
                          </a:solidFill>
                          <a:latin typeface="Arial" panose="020b0604020202020204" pitchFamily="34" charset="0"/>
                          <a:ea typeface="宋体" panose="02010600030101010101" pitchFamily="2" charset="-122"/>
                        </a:defRPr>
                      </a:lvl3pPr>
                      <a:lvl4pPr marL="1200150" lvl="3"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4pPr>
                      <a:lvl5pPr marL="1543050" lvl="4"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Tx/>
                        <a:buFont typeface="Wingdings" panose="05000000000000000000" pitchFamily="2" charset="2"/>
                        <a:buNone/>
                      </a:pPr>
                      <a:r>
                        <a:rPr lang="zh-CN" altLang="en-US" sz="3335" b="0">
                          <a:solidFill>
                            <a:srgbClr val="3333FF"/>
                          </a:solidFill>
                          <a:latin typeface="仿宋" panose="02010609060101010101" charset="-122"/>
                          <a:ea typeface="仿宋" panose="02010609060101010101" charset="-122"/>
                          <a:cs typeface="仿宋" panose="02010609060101010101" charset="-122"/>
                        </a:rPr>
                        <a:t>定  义  域</a:t>
                      </a:r>
                      <a:endParaRPr lang="zh-CN" altLang="en-US" sz="3335" b="0">
                        <a:solidFill>
                          <a:srgbClr val="3333FF"/>
                        </a:solidFill>
                        <a:latin typeface="仿宋" panose="02010609060101010101" charset="-122"/>
                        <a:ea typeface="仿宋" panose="02010609060101010101" charset="-122"/>
                        <a:cs typeface="仿宋" panose="02010609060101010101" charset="-122"/>
                      </a:endParaRPr>
                    </a:p>
                  </a:txBody>
                  <a:tcPr marT="45706" marB="45706" anchor="ctr">
                    <a:lnL w="12700" cap="flat" cmpd="sng">
                      <a:solidFill>
                        <a:srgbClr val="000000"/>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67080">
                <a:tc>
                  <a:txBody>
                    <a:bodyPr vert="horz" wrap="square"/>
                    <a:lstStyle>
                      <a:lvl1pPr marL="257175" lvl="0" indent="-257175"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2100" b="0" u="none" kern="1200" baseline="0">
                          <a:solidFill>
                            <a:schemeClr val="tx1"/>
                          </a:solidFill>
                          <a:latin typeface="Arial" panose="020b0604020202020204" pitchFamily="34" charset="0"/>
                          <a:ea typeface="宋体" panose="02010600030101010101" pitchFamily="2" charset="-122"/>
                        </a:defRPr>
                      </a:lvl1pPr>
                      <a:lvl2pPr marL="557530" lvl="1" indent="-21463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800" b="0" i="0" u="none" kern="1200" baseline="0">
                          <a:solidFill>
                            <a:schemeClr val="tx1"/>
                          </a:solidFill>
                          <a:latin typeface="Arial" panose="020b0604020202020204" pitchFamily="34" charset="0"/>
                          <a:ea typeface="宋体" panose="02010600030101010101" pitchFamily="2" charset="-122"/>
                        </a:defRPr>
                      </a:lvl2pPr>
                      <a:lvl3pPr marL="857250" lvl="2"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500" b="0" i="0" u="none" kern="1200" baseline="0">
                          <a:solidFill>
                            <a:schemeClr val="tx1"/>
                          </a:solidFill>
                          <a:latin typeface="Arial" panose="020b0604020202020204" pitchFamily="34" charset="0"/>
                          <a:ea typeface="宋体" panose="02010600030101010101" pitchFamily="2" charset="-122"/>
                        </a:defRPr>
                      </a:lvl3pPr>
                      <a:lvl4pPr marL="1200150" lvl="3"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4pPr>
                      <a:lvl5pPr marL="1543050" lvl="4"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ClrTx/>
                        <a:buSzTx/>
                        <a:buFont typeface="Wingdings" panose="05000000000000000000" pitchFamily="2" charset="2"/>
                        <a:buNone/>
                      </a:pPr>
                      <a:endParaRPr lang="zh-CN" altLang="en-US" sz="3335">
                        <a:latin typeface="Calibri"/>
                      </a:endParaRPr>
                    </a:p>
                  </a:txBody>
                  <a:tcPr marT="45706" marB="45706" anchor="ctr">
                    <a:lnL w="28575"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vert="horz" wrap="square"/>
                    <a:lstStyle>
                      <a:lvl1pPr marL="257175" lvl="0" indent="-257175"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2100" b="0" u="none" kern="1200" baseline="0">
                          <a:solidFill>
                            <a:schemeClr val="tx1"/>
                          </a:solidFill>
                          <a:latin typeface="Arial" panose="020b0604020202020204" pitchFamily="34" charset="0"/>
                          <a:ea typeface="宋体" panose="02010600030101010101" pitchFamily="2" charset="-122"/>
                        </a:defRPr>
                      </a:lvl1pPr>
                      <a:lvl2pPr marL="557530" lvl="1" indent="-21463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800" b="0" i="0" u="none" kern="1200" baseline="0">
                          <a:solidFill>
                            <a:schemeClr val="tx1"/>
                          </a:solidFill>
                          <a:latin typeface="Arial" panose="020b0604020202020204" pitchFamily="34" charset="0"/>
                          <a:ea typeface="宋体" panose="02010600030101010101" pitchFamily="2" charset="-122"/>
                        </a:defRPr>
                      </a:lvl2pPr>
                      <a:lvl3pPr marL="857250" lvl="2"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500" b="0" i="0" u="none" kern="1200" baseline="0">
                          <a:solidFill>
                            <a:schemeClr val="tx1"/>
                          </a:solidFill>
                          <a:latin typeface="Arial" panose="020b0604020202020204" pitchFamily="34" charset="0"/>
                          <a:ea typeface="宋体" panose="02010600030101010101" pitchFamily="2" charset="-122"/>
                        </a:defRPr>
                      </a:lvl3pPr>
                      <a:lvl4pPr marL="1200150" lvl="3"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4pPr>
                      <a:lvl5pPr marL="1543050" lvl="4"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ClrTx/>
                        <a:buSzTx/>
                        <a:buFont typeface="Wingdings" panose="05000000000000000000" pitchFamily="2" charset="2"/>
                        <a:buNone/>
                      </a:pPr>
                      <a:endParaRPr lang="zh-CN" altLang="en-US" sz="3335">
                        <a:solidFill>
                          <a:srgbClr val="7030A0"/>
                        </a:solidFill>
                        <a:latin typeface="Calibri"/>
                      </a:endParaRPr>
                    </a:p>
                  </a:txBody>
                  <a:tcPr marT="45706" marB="45706" anchor="ctr">
                    <a:lnL w="12700" cap="flat" cmpd="sng">
                      <a:solidFill>
                        <a:srgbClr val="000000"/>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906145">
                <a:tc>
                  <a:txBody>
                    <a:bodyPr vert="horz" wrap="square"/>
                    <a:lstStyle>
                      <a:lvl1pPr marL="257175" lvl="0" indent="-257175"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2100" b="0" u="none" kern="1200" baseline="0">
                          <a:solidFill>
                            <a:schemeClr val="tx1"/>
                          </a:solidFill>
                          <a:latin typeface="Arial" panose="020b0604020202020204" pitchFamily="34" charset="0"/>
                          <a:ea typeface="宋体" panose="02010600030101010101" pitchFamily="2" charset="-122"/>
                        </a:defRPr>
                      </a:lvl1pPr>
                      <a:lvl2pPr marL="557530" lvl="1" indent="-21463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800" b="0" i="0" u="none" kern="1200" baseline="0">
                          <a:solidFill>
                            <a:schemeClr val="tx1"/>
                          </a:solidFill>
                          <a:latin typeface="Arial" panose="020b0604020202020204" pitchFamily="34" charset="0"/>
                          <a:ea typeface="宋体" panose="02010600030101010101" pitchFamily="2" charset="-122"/>
                        </a:defRPr>
                      </a:lvl2pPr>
                      <a:lvl3pPr marL="857250" lvl="2"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500" b="0" i="0" u="none" kern="1200" baseline="0">
                          <a:solidFill>
                            <a:schemeClr val="tx1"/>
                          </a:solidFill>
                          <a:latin typeface="Arial" panose="020b0604020202020204" pitchFamily="34" charset="0"/>
                          <a:ea typeface="宋体" panose="02010600030101010101" pitchFamily="2" charset="-122"/>
                        </a:defRPr>
                      </a:lvl3pPr>
                      <a:lvl4pPr marL="1200150" lvl="3"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4pPr>
                      <a:lvl5pPr marL="1543050" lvl="4"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ClrTx/>
                        <a:buSzTx/>
                        <a:buFont typeface="Wingdings" panose="05000000000000000000" pitchFamily="2" charset="2"/>
                        <a:buNone/>
                      </a:pPr>
                      <a:endParaRPr lang="zh-CN" altLang="en-US" sz="3335">
                        <a:latin typeface="Calibri"/>
                      </a:endParaRPr>
                    </a:p>
                  </a:txBody>
                  <a:tcPr marT="45706" marB="45706" anchor="ctr">
                    <a:lnL w="28575"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vert="horz" wrap="square"/>
                    <a:lstStyle>
                      <a:lvl1pPr marL="257175" lvl="0" indent="-257175"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2100" b="0" u="none" kern="1200" baseline="0">
                          <a:solidFill>
                            <a:schemeClr val="tx1"/>
                          </a:solidFill>
                          <a:latin typeface="Arial" panose="020b0604020202020204" pitchFamily="34" charset="0"/>
                          <a:ea typeface="宋体" panose="02010600030101010101" pitchFamily="2" charset="-122"/>
                        </a:defRPr>
                      </a:lvl1pPr>
                      <a:lvl2pPr marL="557530" lvl="1" indent="-21463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800" b="0" i="0" u="none" kern="1200" baseline="0">
                          <a:solidFill>
                            <a:schemeClr val="tx1"/>
                          </a:solidFill>
                          <a:latin typeface="Arial" panose="020b0604020202020204" pitchFamily="34" charset="0"/>
                          <a:ea typeface="宋体" panose="02010600030101010101" pitchFamily="2" charset="-122"/>
                        </a:defRPr>
                      </a:lvl2pPr>
                      <a:lvl3pPr marL="857250" lvl="2"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500" b="0" i="0" u="none" kern="1200" baseline="0">
                          <a:solidFill>
                            <a:schemeClr val="tx1"/>
                          </a:solidFill>
                          <a:latin typeface="Arial" panose="020b0604020202020204" pitchFamily="34" charset="0"/>
                          <a:ea typeface="宋体" panose="02010600030101010101" pitchFamily="2" charset="-122"/>
                        </a:defRPr>
                      </a:lvl3pPr>
                      <a:lvl4pPr marL="1200150" lvl="3"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4pPr>
                      <a:lvl5pPr marL="1543050" lvl="4"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ClrTx/>
                        <a:buSzTx/>
                        <a:buFont typeface="Wingdings" panose="05000000000000000000" pitchFamily="2" charset="2"/>
                        <a:buNone/>
                      </a:pPr>
                      <a:endParaRPr lang="zh-CN" altLang="en-US" sz="3335">
                        <a:solidFill>
                          <a:srgbClr val="7030A0"/>
                        </a:solidFill>
                        <a:latin typeface="Calibri"/>
                      </a:endParaRPr>
                    </a:p>
                  </a:txBody>
                  <a:tcPr marT="45706" marB="45706" anchor="ctr">
                    <a:lnL w="12700" cap="flat" cmpd="sng">
                      <a:solidFill>
                        <a:srgbClr val="000000"/>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99795">
                <a:tc>
                  <a:txBody>
                    <a:bodyPr vert="horz" wrap="square"/>
                    <a:lstStyle>
                      <a:lvl1pPr marL="257175" lvl="0" indent="-257175"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2100" b="0" u="none" kern="1200" baseline="0">
                          <a:solidFill>
                            <a:schemeClr val="tx1"/>
                          </a:solidFill>
                          <a:latin typeface="Arial" panose="020b0604020202020204" pitchFamily="34" charset="0"/>
                          <a:ea typeface="宋体" panose="02010600030101010101" pitchFamily="2" charset="-122"/>
                        </a:defRPr>
                      </a:lvl1pPr>
                      <a:lvl2pPr marL="557530" lvl="1" indent="-21463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800" b="0" i="0" u="none" kern="1200" baseline="0">
                          <a:solidFill>
                            <a:schemeClr val="tx1"/>
                          </a:solidFill>
                          <a:latin typeface="Arial" panose="020b0604020202020204" pitchFamily="34" charset="0"/>
                          <a:ea typeface="宋体" panose="02010600030101010101" pitchFamily="2" charset="-122"/>
                        </a:defRPr>
                      </a:lvl2pPr>
                      <a:lvl3pPr marL="857250" lvl="2"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500" b="0" i="0" u="none" kern="1200" baseline="0">
                          <a:solidFill>
                            <a:schemeClr val="tx1"/>
                          </a:solidFill>
                          <a:latin typeface="Arial" panose="020b0604020202020204" pitchFamily="34" charset="0"/>
                          <a:ea typeface="宋体" panose="02010600030101010101" pitchFamily="2" charset="-122"/>
                        </a:defRPr>
                      </a:lvl3pPr>
                      <a:lvl4pPr marL="1200150" lvl="3"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4pPr>
                      <a:lvl5pPr marL="1543050" lvl="4"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ClrTx/>
                        <a:buSzTx/>
                        <a:buFont typeface="Wingdings" panose="05000000000000000000" pitchFamily="2" charset="2"/>
                        <a:buNone/>
                      </a:pPr>
                      <a:endParaRPr lang="zh-CN" altLang="en-US" sz="3335">
                        <a:latin typeface="Calibri"/>
                      </a:endParaRPr>
                    </a:p>
                  </a:txBody>
                  <a:tcPr marT="45706" marB="45706" anchor="ctr">
                    <a:lnL w="28575"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vert="horz" wrap="square"/>
                    <a:lstStyle>
                      <a:lvl1pPr marL="257175" lvl="0" indent="-257175"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2100" b="0" u="none" kern="1200" baseline="0">
                          <a:solidFill>
                            <a:schemeClr val="tx1"/>
                          </a:solidFill>
                          <a:latin typeface="Arial" panose="020b0604020202020204" pitchFamily="34" charset="0"/>
                          <a:ea typeface="宋体" panose="02010600030101010101" pitchFamily="2" charset="-122"/>
                        </a:defRPr>
                      </a:lvl1pPr>
                      <a:lvl2pPr marL="557530" lvl="1" indent="-21463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800" b="0" i="0" u="none" kern="1200" baseline="0">
                          <a:solidFill>
                            <a:schemeClr val="tx1"/>
                          </a:solidFill>
                          <a:latin typeface="Arial" panose="020b0604020202020204" pitchFamily="34" charset="0"/>
                          <a:ea typeface="宋体" panose="02010600030101010101" pitchFamily="2" charset="-122"/>
                        </a:defRPr>
                      </a:lvl2pPr>
                      <a:lvl3pPr marL="857250" lvl="2"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500" b="0" i="0" u="none" kern="1200" baseline="0">
                          <a:solidFill>
                            <a:schemeClr val="tx1"/>
                          </a:solidFill>
                          <a:latin typeface="Arial" panose="020b0604020202020204" pitchFamily="34" charset="0"/>
                          <a:ea typeface="宋体" panose="02010600030101010101" pitchFamily="2" charset="-122"/>
                        </a:defRPr>
                      </a:lvl3pPr>
                      <a:lvl4pPr marL="1200150" lvl="3"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4pPr>
                      <a:lvl5pPr marL="1543050" lvl="4" indent="-171450" algn="l" defTabSz="685800" rtl="0" eaLnBrk="1" fontAlgn="base" latinLnBrk="0" hangingPunct="1">
                        <a:lnSpc>
                          <a:spcPct val="100000"/>
                        </a:lnSpc>
                        <a:spcBef>
                          <a:spcPct val="20000"/>
                        </a:spcBef>
                        <a:spcAft>
                          <a:spcPct val="0"/>
                        </a:spcAft>
                        <a:buClrTx/>
                        <a:buSzTx/>
                        <a:buFont typeface="Arial" panose="020b0604020202020204" pitchFamily="34" charset="0"/>
                        <a:buChar char="»"/>
                        <a:defRPr sz="1400" b="0" i="0" u="none" kern="1200" baseline="0">
                          <a:solidFill>
                            <a:schemeClr val="tx1"/>
                          </a:solidFill>
                          <a:latin typeface="Arial" panose="020b0604020202020204" pitchFamily="34" charset="0"/>
                          <a:ea typeface="宋体" panose="02010600030101010101" pitchFamily="2" charset="-122"/>
                        </a:defRPr>
                      </a:lvl5pPr>
                    </a:lstStyle>
                    <a:p>
                      <a:pPr marL="0" lvl="0" indent="0">
                        <a:buClrTx/>
                        <a:buSzTx/>
                        <a:buFont typeface="Wingdings" panose="05000000000000000000" pitchFamily="2" charset="2"/>
                        <a:buNone/>
                      </a:pPr>
                      <a:endParaRPr lang="zh-CN" altLang="en-US" sz="3335">
                        <a:solidFill>
                          <a:srgbClr val="7030A0"/>
                        </a:solidFill>
                        <a:latin typeface="Calibri"/>
                      </a:endParaRPr>
                    </a:p>
                  </a:txBody>
                  <a:tcPr marT="45706" marB="45706" anchor="ctr">
                    <a:lnL w="12700" cap="flat" cmpd="sng">
                      <a:solidFill>
                        <a:srgbClr val="000000"/>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5485" name="Object 125"/>
          <p:cNvGraphicFramePr>
            <a:graphicFrameLocks noChangeAspect="1"/>
          </p:cNvGraphicFramePr>
          <p:nvPr/>
        </p:nvGraphicFramePr>
        <p:xfrm>
          <a:off x="3192569" y="2687743"/>
          <a:ext cx="1871133" cy="645584"/>
        </p:xfrm>
        <a:graphic>
          <a:graphicData uri="http://schemas.openxmlformats.org/presentationml/2006/ole">
            <mc:AlternateContent>
              <mc:Choice xmlns:v="urn:schemas-microsoft-com:vml" Requires="v">
                <p:oleObj spid="_x0000_s1062" r:id="rId4" imgW="584200" imgH="203200" progId="Equation.DSMT4">
                  <p:embed/>
                </p:oleObj>
              </mc:Choice>
              <mc:Fallback>
                <p:oleObj r:id="rId4" imgW="584200" imgH="203200" progId="Equation.DSMT4">
                  <p:embed/>
                  <p:pic>
                    <p:nvPicPr>
                      <p:cNvPr id="0" name="OLE substitute image"/>
                      <p:cNvPicPr/>
                      <p:nvPr/>
                    </p:nvPicPr>
                    <p:blipFill>
                      <a:blip r:embed="rId5"/>
                      <a:stretch>
                        <a:fillRect/>
                      </a:stretch>
                    </p:blipFill>
                    <p:spPr>
                      <a:xfrm>
                        <a:off x="3192569" y="2687743"/>
                        <a:ext cx="1871133" cy="645584"/>
                      </a:xfrm>
                      <a:prstGeom prst="rect">
                        <a:avLst/>
                      </a:prstGeom>
                      <a:noFill/>
                      <a:ln w="38100">
                        <a:noFill/>
                        <a:miter/>
                      </a:ln>
                    </p:spPr>
                  </p:pic>
                </p:oleObj>
              </mc:Fallback>
            </mc:AlternateContent>
          </a:graphicData>
        </a:graphic>
      </p:graphicFrame>
      <p:graphicFrame>
        <p:nvGraphicFramePr>
          <p:cNvPr id="15486" name="Object 126"/>
          <p:cNvGraphicFramePr>
            <a:graphicFrameLocks noChangeAspect="1"/>
          </p:cNvGraphicFramePr>
          <p:nvPr/>
        </p:nvGraphicFramePr>
        <p:xfrm>
          <a:off x="3210349" y="3642149"/>
          <a:ext cx="1835149" cy="505883"/>
        </p:xfrm>
        <a:graphic>
          <a:graphicData uri="http://schemas.openxmlformats.org/presentationml/2006/ole">
            <mc:AlternateContent>
              <mc:Choice xmlns:v="urn:schemas-microsoft-com:vml" Requires="v">
                <p:oleObj spid="_x0000_s1063" r:id="rId6" imgW="596900" imgH="165100" progId="Equation.DSMT4">
                  <p:embed/>
                </p:oleObj>
              </mc:Choice>
              <mc:Fallback>
                <p:oleObj r:id="rId6" imgW="596900" imgH="165100" progId="Equation.DSMT4">
                  <p:embed/>
                  <p:pic>
                    <p:nvPicPr>
                      <p:cNvPr id="0" name="OLE substitute image"/>
                      <p:cNvPicPr/>
                      <p:nvPr/>
                    </p:nvPicPr>
                    <p:blipFill>
                      <a:blip r:embed="rId7"/>
                      <a:stretch>
                        <a:fillRect/>
                      </a:stretch>
                    </p:blipFill>
                    <p:spPr>
                      <a:xfrm>
                        <a:off x="3210349" y="3642149"/>
                        <a:ext cx="1835149" cy="505883"/>
                      </a:xfrm>
                      <a:prstGeom prst="rect">
                        <a:avLst/>
                      </a:prstGeom>
                      <a:noFill/>
                      <a:ln w="38100">
                        <a:noFill/>
                        <a:miter/>
                      </a:ln>
                    </p:spPr>
                  </p:pic>
                </p:oleObj>
              </mc:Fallback>
            </mc:AlternateContent>
          </a:graphicData>
        </a:graphic>
      </p:graphicFrame>
      <p:graphicFrame>
        <p:nvGraphicFramePr>
          <p:cNvPr id="15487" name="Object 127"/>
          <p:cNvGraphicFramePr>
            <a:graphicFrameLocks noChangeAspect="1"/>
          </p:cNvGraphicFramePr>
          <p:nvPr/>
        </p:nvGraphicFramePr>
        <p:xfrm>
          <a:off x="3146213" y="4583218"/>
          <a:ext cx="1873251" cy="594784"/>
        </p:xfrm>
        <a:graphic>
          <a:graphicData uri="http://schemas.openxmlformats.org/presentationml/2006/ole">
            <mc:AlternateContent>
              <mc:Choice xmlns:v="urn:schemas-microsoft-com:vml" Requires="v">
                <p:oleObj spid="_x0000_s1064" r:id="rId8" imgW="596900" imgH="190500" progId="Equation.DSMT4">
                  <p:embed/>
                </p:oleObj>
              </mc:Choice>
              <mc:Fallback>
                <p:oleObj r:id="rId8" imgW="596900" imgH="190500" progId="Equation.DSMT4">
                  <p:embed/>
                  <p:pic>
                    <p:nvPicPr>
                      <p:cNvPr id="0" name="OLE substitute image"/>
                      <p:cNvPicPr/>
                      <p:nvPr/>
                    </p:nvPicPr>
                    <p:blipFill>
                      <a:blip r:embed="rId9"/>
                      <a:stretch>
                        <a:fillRect/>
                      </a:stretch>
                    </p:blipFill>
                    <p:spPr>
                      <a:xfrm>
                        <a:off x="3146213" y="4583218"/>
                        <a:ext cx="1873251" cy="594784"/>
                      </a:xfrm>
                      <a:prstGeom prst="rect">
                        <a:avLst/>
                      </a:prstGeom>
                      <a:noFill/>
                      <a:ln w="38100">
                        <a:noFill/>
                        <a:miter/>
                      </a:ln>
                    </p:spPr>
                  </p:pic>
                </p:oleObj>
              </mc:Fallback>
            </mc:AlternateContent>
          </a:graphicData>
        </a:graphic>
      </p:graphicFrame>
      <p:graphicFrame>
        <p:nvGraphicFramePr>
          <p:cNvPr id="15488" name="Object 128"/>
          <p:cNvGraphicFramePr>
            <a:graphicFrameLocks noChangeAspect="1"/>
          </p:cNvGraphicFramePr>
          <p:nvPr/>
        </p:nvGraphicFramePr>
        <p:xfrm>
          <a:off x="6585162" y="2729865"/>
          <a:ext cx="571500" cy="561340"/>
        </p:xfrm>
        <a:graphic>
          <a:graphicData uri="http://schemas.openxmlformats.org/presentationml/2006/ole">
            <mc:AlternateContent>
              <mc:Choice xmlns:v="urn:schemas-microsoft-com:vml" Requires="v">
                <p:oleObj spid="_x0000_s1065" r:id="rId10" imgW="165100" imgH="165100" progId="Equation.DSMT4">
                  <p:embed/>
                </p:oleObj>
              </mc:Choice>
              <mc:Fallback>
                <p:oleObj r:id="rId10" imgW="165100" imgH="165100" progId="Equation.DSMT4">
                  <p:embed/>
                  <p:pic>
                    <p:nvPicPr>
                      <p:cNvPr id="0" name="OLE substitute image"/>
                      <p:cNvPicPr/>
                      <p:nvPr/>
                    </p:nvPicPr>
                    <p:blipFill>
                      <a:blip r:embed="rId11"/>
                      <a:stretch>
                        <a:fillRect/>
                      </a:stretch>
                    </p:blipFill>
                    <p:spPr>
                      <a:xfrm>
                        <a:off x="6585162" y="2729865"/>
                        <a:ext cx="571500" cy="561340"/>
                      </a:xfrm>
                      <a:prstGeom prst="rect">
                        <a:avLst/>
                      </a:prstGeom>
                      <a:noFill/>
                      <a:ln w="38100">
                        <a:noFill/>
                        <a:miter/>
                      </a:ln>
                    </p:spPr>
                  </p:pic>
                </p:oleObj>
              </mc:Fallback>
            </mc:AlternateContent>
          </a:graphicData>
        </a:graphic>
      </p:graphicFrame>
      <p:graphicFrame>
        <p:nvGraphicFramePr>
          <p:cNvPr id="15489" name="Object 129"/>
          <p:cNvGraphicFramePr>
            <a:graphicFrameLocks noChangeAspect="1"/>
          </p:cNvGraphicFramePr>
          <p:nvPr/>
        </p:nvGraphicFramePr>
        <p:xfrm>
          <a:off x="6585162" y="3642149"/>
          <a:ext cx="567267" cy="558800"/>
        </p:xfrm>
        <a:graphic>
          <a:graphicData uri="http://schemas.openxmlformats.org/presentationml/2006/ole">
            <mc:AlternateContent>
              <mc:Choice xmlns:v="urn:schemas-microsoft-com:vml" Requires="v">
                <p:oleObj spid="_x0000_s1066" r:id="rId12" imgW="165100" imgH="165100" progId="Equation.DSMT4">
                  <p:embed/>
                </p:oleObj>
              </mc:Choice>
              <mc:Fallback>
                <p:oleObj r:id="rId12" imgW="165100" imgH="165100" progId="Equation.DSMT4">
                  <p:embed/>
                  <p:pic>
                    <p:nvPicPr>
                      <p:cNvPr id="0" name="OLE substitute image"/>
                      <p:cNvPicPr/>
                      <p:nvPr/>
                    </p:nvPicPr>
                    <p:blipFill>
                      <a:blip r:embed="rId13"/>
                      <a:stretch>
                        <a:fillRect/>
                      </a:stretch>
                    </p:blipFill>
                    <p:spPr>
                      <a:xfrm>
                        <a:off x="6585162" y="3642149"/>
                        <a:ext cx="567267" cy="558800"/>
                      </a:xfrm>
                      <a:prstGeom prst="rect">
                        <a:avLst/>
                      </a:prstGeom>
                      <a:noFill/>
                      <a:ln w="38100">
                        <a:noFill/>
                        <a:miter/>
                      </a:ln>
                    </p:spPr>
                  </p:pic>
                </p:oleObj>
              </mc:Fallback>
            </mc:AlternateContent>
          </a:graphicData>
        </a:graphic>
      </p:graphicFrame>
      <p:graphicFrame>
        <p:nvGraphicFramePr>
          <p:cNvPr id="15490" name="Object 130"/>
          <p:cNvGraphicFramePr>
            <a:graphicFrameLocks noChangeAspect="1"/>
          </p:cNvGraphicFramePr>
          <p:nvPr/>
        </p:nvGraphicFramePr>
        <p:xfrm>
          <a:off x="5532967" y="4276937"/>
          <a:ext cx="3194051" cy="901700"/>
        </p:xfrm>
        <a:graphic>
          <a:graphicData uri="http://schemas.openxmlformats.org/presentationml/2006/ole">
            <mc:AlternateContent>
              <mc:Choice xmlns:v="urn:schemas-microsoft-com:vml" Requires="v">
                <p:oleObj spid="_x0000_s1067" r:id="rId14" imgW="1384935" imgH="393700" progId="Equation.DSMT4">
                  <p:embed/>
                </p:oleObj>
              </mc:Choice>
              <mc:Fallback>
                <p:oleObj r:id="rId14" imgW="1384935" imgH="393700" progId="Equation.DSMT4">
                  <p:embed/>
                  <p:pic>
                    <p:nvPicPr>
                      <p:cNvPr id="0" name="OLE substitute image"/>
                      <p:cNvPicPr/>
                      <p:nvPr/>
                    </p:nvPicPr>
                    <p:blipFill>
                      <a:blip r:embed="rId15"/>
                      <a:stretch>
                        <a:fillRect/>
                      </a:stretch>
                    </p:blipFill>
                    <p:spPr>
                      <a:xfrm>
                        <a:off x="5532967" y="4276937"/>
                        <a:ext cx="3194051" cy="901700"/>
                      </a:xfrm>
                      <a:prstGeom prst="rect">
                        <a:avLst/>
                      </a:prstGeom>
                      <a:noFill/>
                      <a:ln w="38100">
                        <a:noFill/>
                        <a:miter/>
                      </a:ln>
                    </p:spPr>
                  </p:pic>
                </p:oleObj>
              </mc:Fallback>
            </mc:AlternateContent>
          </a:graphicData>
        </a:graphic>
      </p:graphicFrame>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2</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任意角的三角函数</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4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Box 7"/>
          <p:cNvSpPr txBox="1"/>
          <p:nvPr/>
        </p:nvSpPr>
        <p:spPr>
          <a:xfrm>
            <a:off x="1474894" y="1080770"/>
            <a:ext cx="9544049" cy="829945"/>
          </a:xfrm>
          <a:prstGeom prst="rect">
            <a:avLst/>
          </a:prstGeom>
          <a:solidFill>
            <a:schemeClr val="accent4">
              <a:lumMod val="20000"/>
              <a:lumOff val="80000"/>
            </a:schemeClr>
          </a:solidFill>
          <a:ln w="9525">
            <a:solidFill>
              <a:schemeClr val="accent3">
                <a:lumMod val="20000"/>
                <a:lumOff val="80000"/>
              </a:schemeClr>
            </a:solidFill>
          </a:ln>
        </p:spPr>
        <p:txBody>
          <a:bodyPr lIns="91440" tIns="45720" rIns="91440" bIns="45720">
            <a:spAutoFit/>
          </a:bodyPr>
          <a:lstStyle/>
          <a:p>
            <a:pPr fontAlgn="auto">
              <a:lnSpc>
                <a:spcPct val="150000"/>
              </a:lnSpc>
            </a:pPr>
            <a:r>
              <a:rPr lang="zh-CN" altLang="en-US" sz="3200">
                <a:solidFill>
                  <a:srgbClr val="0000FF"/>
                </a:solidFill>
                <a:latin typeface="仿宋" panose="02010609060101010101" charset="-122"/>
                <a:ea typeface="仿宋" panose="02010609060101010101" charset="-122"/>
                <a:cs typeface="仿宋" panose="02010609060101010101" charset="-122"/>
              </a:rPr>
              <a:t>若角</a:t>
            </a:r>
            <a:r>
              <a:rPr lang="en-US" altLang="zh-CN" sz="3200">
                <a:solidFill>
                  <a:srgbClr val="0000FF"/>
                </a:solidFill>
                <a:latin typeface="仿宋" panose="02010609060101010101" charset="-122"/>
                <a:ea typeface="仿宋" panose="02010609060101010101" charset="-122"/>
                <a:cs typeface="仿宋" panose="02010609060101010101" charset="-122"/>
              </a:rPr>
              <a:t>600°</a:t>
            </a:r>
            <a:r>
              <a:rPr lang="zh-CN" altLang="en-US" sz="3200">
                <a:solidFill>
                  <a:srgbClr val="0000FF"/>
                </a:solidFill>
                <a:latin typeface="仿宋" panose="02010609060101010101" charset="-122"/>
                <a:ea typeface="仿宋" panose="02010609060101010101" charset="-122"/>
                <a:cs typeface="仿宋" panose="02010609060101010101" charset="-122"/>
              </a:rPr>
              <a:t>的终边上有一点</a:t>
            </a:r>
            <a:r>
              <a:rPr lang="en-US" altLang="zh-CN" sz="3200">
                <a:solidFill>
                  <a:srgbClr val="0000FF"/>
                </a:solidFill>
                <a:latin typeface="仿宋" panose="02010609060101010101" charset="-122"/>
                <a:ea typeface="仿宋" panose="02010609060101010101" charset="-122"/>
                <a:cs typeface="仿宋" panose="02010609060101010101" charset="-122"/>
              </a:rPr>
              <a:t>(-4,</a:t>
            </a:r>
            <a:r>
              <a:rPr lang="en-US" altLang="zh-CN" sz="3200" i="1">
                <a:solidFill>
                  <a:srgbClr val="0000FF"/>
                </a:solidFill>
                <a:latin typeface="Times New Roman" panose="02020603050405020304" pitchFamily="18" charset="0"/>
                <a:ea typeface="仿宋" panose="02010609060101010101" charset="-122"/>
                <a:cs typeface="Times New Roman" panose="02020603050405020304" pitchFamily="18" charset="0"/>
              </a:rPr>
              <a:t> a</a:t>
            </a:r>
            <a:r>
              <a:rPr lang="en-US" altLang="zh-CN" sz="3200">
                <a:solidFill>
                  <a:srgbClr val="0000FF"/>
                </a:solidFill>
                <a:latin typeface="仿宋" panose="02010609060101010101" charset="-122"/>
                <a:ea typeface="仿宋" panose="02010609060101010101" charset="-122"/>
                <a:cs typeface="仿宋" panose="02010609060101010101" charset="-122"/>
              </a:rPr>
              <a:t>),</a:t>
            </a:r>
            <a:r>
              <a:rPr lang="zh-CN" altLang="en-US" sz="3200">
                <a:solidFill>
                  <a:srgbClr val="0000FF"/>
                </a:solidFill>
                <a:latin typeface="仿宋" panose="02010609060101010101" charset="-122"/>
                <a:ea typeface="仿宋" panose="02010609060101010101" charset="-122"/>
                <a:cs typeface="仿宋" panose="02010609060101010101" charset="-122"/>
              </a:rPr>
              <a:t>则</a:t>
            </a:r>
            <a:r>
              <a:rPr lang="en-US" altLang="zh-CN" sz="3200" i="1">
                <a:solidFill>
                  <a:srgbClr val="0000FF"/>
                </a:solidFill>
                <a:latin typeface="Times New Roman" panose="02020603050405020304" pitchFamily="18" charset="0"/>
                <a:ea typeface="仿宋" panose="02010609060101010101" charset="-122"/>
                <a:cs typeface="Times New Roman" panose="02020603050405020304" pitchFamily="18" charset="0"/>
              </a:rPr>
              <a:t>a</a:t>
            </a:r>
            <a:r>
              <a:rPr lang="zh-CN" altLang="en-US" sz="3200">
                <a:solidFill>
                  <a:srgbClr val="0000FF"/>
                </a:solidFill>
                <a:latin typeface="仿宋" panose="02010609060101010101" charset="-122"/>
                <a:ea typeface="仿宋" panose="02010609060101010101" charset="-122"/>
                <a:cs typeface="仿宋" panose="02010609060101010101" charset="-122"/>
              </a:rPr>
              <a:t>的值是</a:t>
            </a:r>
            <a:r>
              <a:rPr lang="en-US" altLang="zh-CN" sz="3200">
                <a:solidFill>
                  <a:srgbClr val="0000FF"/>
                </a:solidFill>
                <a:latin typeface="仿宋" panose="02010609060101010101" charset="-122"/>
                <a:ea typeface="仿宋" panose="02010609060101010101" charset="-122"/>
                <a:cs typeface="仿宋" panose="02010609060101010101" charset="-122"/>
              </a:rPr>
              <a:t>(    )</a:t>
            </a:r>
            <a:endParaRPr lang="zh-CN" altLang="en-US" sz="3200">
              <a:solidFill>
                <a:srgbClr val="0000FF"/>
              </a:solidFill>
              <a:latin typeface="仿宋" panose="02010609060101010101" charset="-122"/>
              <a:ea typeface="仿宋" panose="02010609060101010101" charset="-122"/>
              <a:cs typeface="仿宋" panose="02010609060101010101" charset="-122"/>
            </a:endParaRPr>
          </a:p>
        </p:txBody>
      </p:sp>
      <p:graphicFrame>
        <p:nvGraphicFramePr>
          <p:cNvPr id="4" name="Object 2"/>
          <p:cNvGraphicFramePr>
            <a:graphicFrameLocks noChangeAspect="1"/>
          </p:cNvGraphicFramePr>
          <p:nvPr/>
        </p:nvGraphicFramePr>
        <p:xfrm>
          <a:off x="2941320" y="2068195"/>
          <a:ext cx="4916170" cy="1233805"/>
        </p:xfrm>
        <a:graphic>
          <a:graphicData uri="http://schemas.openxmlformats.org/presentationml/2006/ole">
            <mc:AlternateContent>
              <mc:Choice xmlns:v="urn:schemas-microsoft-com:vml" Requires="v">
                <p:oleObj spid="_x0000_s1068" r:id="rId2" imgW="1651000" imgH="431800" progId="Equation.DSMT4">
                  <p:embed/>
                </p:oleObj>
              </mc:Choice>
              <mc:Fallback>
                <p:oleObj r:id="rId2" imgW="1651000" imgH="431800" progId="Equation.DSMT4">
                  <p:embed/>
                  <p:pic>
                    <p:nvPicPr>
                      <p:cNvPr id="0" name="OLE substitute image"/>
                      <p:cNvPicPr/>
                      <p:nvPr/>
                    </p:nvPicPr>
                    <p:blipFill>
                      <a:blip r:embed="rId3"/>
                      <a:stretch>
                        <a:fillRect/>
                      </a:stretch>
                    </p:blipFill>
                    <p:spPr>
                      <a:xfrm>
                        <a:off x="2941320" y="2068195"/>
                        <a:ext cx="4916170" cy="1233805"/>
                      </a:xfrm>
                      <a:prstGeom prst="rect">
                        <a:avLst/>
                      </a:prstGeom>
                      <a:noFill/>
                      <a:ln w="38100">
                        <a:noFill/>
                        <a:miter/>
                      </a:ln>
                    </p:spPr>
                  </p:pic>
                </p:oleObj>
              </mc:Fallback>
            </mc:AlternateContent>
          </a:graphicData>
        </a:graphic>
      </p:graphicFrame>
      <p:sp>
        <p:nvSpPr>
          <p:cNvPr id="5" name="TextBox 4"/>
          <p:cNvSpPr txBox="1"/>
          <p:nvPr/>
        </p:nvSpPr>
        <p:spPr>
          <a:xfrm>
            <a:off x="1475105" y="4144010"/>
            <a:ext cx="9544685" cy="829945"/>
          </a:xfrm>
          <a:prstGeom prst="rect">
            <a:avLst/>
          </a:prstGeom>
          <a:solidFill>
            <a:schemeClr val="accent3">
              <a:lumMod val="20000"/>
              <a:lumOff val="80000"/>
            </a:schemeClr>
          </a:solidFill>
          <a:ln w="9525">
            <a:solidFill>
              <a:schemeClr val="accent2">
                <a:lumMod val="20000"/>
                <a:lumOff val="80000"/>
              </a:schemeClr>
            </a:solidFill>
          </a:ln>
        </p:spPr>
        <p:txBody>
          <a:bodyPr wrap="square" lIns="91440" tIns="45720" rIns="91440" bIns="45720">
            <a:spAutoFit/>
          </a:bodyPr>
          <a:lstStyle/>
          <a:p>
            <a:pPr fontAlgn="auto">
              <a:lnSpc>
                <a:spcPct val="150000"/>
              </a:lnSpc>
            </a:pPr>
            <a:r>
              <a:rPr lang="zh-CN" altLang="en-US" sz="2800">
                <a:solidFill>
                  <a:srgbClr val="C00000"/>
                </a:solidFill>
                <a:latin typeface="仿宋" panose="02010609060101010101" charset="-122"/>
                <a:ea typeface="仿宋" panose="02010609060101010101" charset="-122"/>
              </a:rPr>
              <a:t>答案：</a:t>
            </a:r>
            <a:r>
              <a:rPr lang="en-US" altLang="zh-CN" sz="2800">
                <a:solidFill>
                  <a:srgbClr val="FF0000"/>
                </a:solidFill>
                <a:latin typeface="仿宋" panose="02010609060101010101" charset="-122"/>
                <a:ea typeface="仿宋" panose="02010609060101010101" charset="-122"/>
              </a:rPr>
              <a:t> </a:t>
            </a:r>
            <a:r>
              <a:rPr lang="en-US" altLang="zh-CN" sz="3200" i="1">
                <a:solidFill>
                  <a:srgbClr val="FF0000"/>
                </a:solidFill>
                <a:latin typeface="宋体" panose="02010600030101010101" pitchFamily="2" charset="-122"/>
              </a:rPr>
              <a:t>B</a:t>
            </a:r>
            <a:endParaRPr lang="en-US" altLang="zh-CN" sz="3200" i="1">
              <a:solidFill>
                <a:srgbClr val="FF0000"/>
              </a:solidFill>
              <a:latin typeface="宋体" panose="02010600030101010101" pitchFamily="2" charset="-122"/>
            </a:endParaRPr>
          </a:p>
        </p:txBody>
      </p:sp>
      <p:sp>
        <p:nvSpPr>
          <p:cNvPr id="2" name="矩形 1"/>
          <p:cNvSpPr/>
          <p:nvPr/>
        </p:nvSpPr>
        <p:spPr>
          <a:xfrm>
            <a:off x="462915" y="220345"/>
            <a:ext cx="1729105" cy="521970"/>
          </a:xfrm>
          <a:prstGeom prst="rect">
            <a:avLst/>
          </a:prstGeom>
          <a:noFill/>
          <a:ln>
            <a:noFill/>
          </a:ln>
        </p:spPr>
        <p:txBody>
          <a:bodyPr wrap="square">
            <a:spAutoFit/>
          </a:bodyPr>
          <a:lstStyle/>
          <a:p>
            <a:r>
              <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rPr>
              <a:t>练一练</a:t>
            </a:r>
            <a:endPar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endParaRPr>
          </a:p>
        </p:txBody>
      </p:sp>
      <p:pic>
        <p:nvPicPr>
          <p:cNvPr id="6" name="Picture 6"/>
          <p:cNvPicPr>
            <a:picLocks noChangeAspect="1"/>
          </p:cNvPicPr>
          <p:nvPr/>
        </p:nvPicPr>
        <p:blipFill>
          <a:blip r:embed="rId4"/>
          <a:stretch>
            <a:fillRect/>
          </a:stretch>
        </p:blipFill>
        <p:spPr>
          <a:xfrm flipH="1">
            <a:off x="10604500" y="10833100"/>
            <a:ext cx="0" cy="0"/>
          </a:xfrm>
          <a:prstGeom prst="rect">
            <a:avLst/>
          </a:prstGeom>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8435" name="TextBox 2"/>
          <p:cNvSpPr txBox="1"/>
          <p:nvPr/>
        </p:nvSpPr>
        <p:spPr>
          <a:xfrm>
            <a:off x="1346200" y="946785"/>
            <a:ext cx="9304655" cy="1296670"/>
          </a:xfrm>
          <a:prstGeom prst="rect">
            <a:avLst/>
          </a:prstGeom>
          <a:solidFill>
            <a:schemeClr val="accent4">
              <a:lumMod val="20000"/>
              <a:lumOff val="80000"/>
            </a:schemeClr>
          </a:solidFill>
          <a:ln w="9525">
            <a:solidFill>
              <a:schemeClr val="accent2">
                <a:lumMod val="20000"/>
                <a:lumOff val="80000"/>
              </a:schemeClr>
            </a:solidFill>
          </a:ln>
        </p:spPr>
        <p:txBody>
          <a:bodyPr wrap="square" lIns="91440" tIns="45720" rIns="91440" bIns="45720">
            <a:spAutoFit/>
          </a:bodyPr>
          <a:lstStyle/>
          <a:p>
            <a:pPr>
              <a:lnSpc>
                <a:spcPct val="140000"/>
              </a:lnSpc>
            </a:pPr>
            <a:r>
              <a:rPr lang="zh-CN" altLang="en-US" sz="2800">
                <a:solidFill>
                  <a:srgbClr val="C00000"/>
                </a:solidFill>
                <a:latin typeface="黑体" panose="02010609060101010101" pitchFamily="49" charset="-122"/>
                <a:ea typeface="黑体" panose="02010609060101010101" pitchFamily="49" charset="-122"/>
                <a:cs typeface="仿宋" panose="02010609060101010101" charset="-122"/>
              </a:rPr>
              <a:t>思考：</a:t>
            </a:r>
            <a:r>
              <a:rPr lang="en-US" altLang="zh-CN" sz="2800">
                <a:solidFill>
                  <a:srgbClr val="FF0000"/>
                </a:solidFill>
                <a:latin typeface="仿宋" panose="02010609060101010101" charset="-122"/>
                <a:ea typeface="仿宋" panose="02010609060101010101" charset="-122"/>
                <a:cs typeface="仿宋" panose="02010609060101010101"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根据任意角三角函数的定义，</a:t>
            </a:r>
            <a:r>
              <a:rPr lang="en-US" altLang="zh-CN" sz="2800" err="1">
                <a:solidFill>
                  <a:srgbClr val="0000FF"/>
                </a:solidFill>
                <a:latin typeface="仿宋" panose="02010609060101010101" charset="-122"/>
                <a:ea typeface="仿宋" panose="02010609060101010101" charset="-122"/>
                <a:cs typeface="仿宋" panose="02010609060101010101" charset="-122"/>
              </a:rPr>
              <a:t>sin</a:t>
            </a:r>
            <a:r>
              <a:rPr lang="en-US" altLang="zh-CN" sz="2800" i="1" err="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cos</a:t>
            </a:r>
            <a:r>
              <a:rPr lang="en-US" altLang="zh-CN" sz="2800" i="1" err="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sym typeface="+mn-ea"/>
              </a:rPr>
              <a:t>tan</a:t>
            </a:r>
            <a:r>
              <a:rPr lang="en-US" altLang="zh-CN" sz="2800" i="1" err="1">
                <a:solidFill>
                  <a:srgbClr val="0000FF"/>
                </a:solidFill>
                <a:latin typeface="Times New Roman" panose="02020603050405020304" pitchFamily="18" charset="0"/>
                <a:ea typeface="仿宋" panose="02010609060101010101" charset="-122"/>
                <a:cs typeface="Times New Roman" panose="02020603050405020304" pitchFamily="18" charset="0"/>
                <a:sym typeface="+mn-ea"/>
              </a:rPr>
              <a:t>α</a:t>
            </a:r>
            <a:endParaRPr lang="zh-CN" altLang="en-US" sz="2800">
              <a:solidFill>
                <a:srgbClr val="0000FF"/>
              </a:solidFill>
              <a:latin typeface="仿宋" panose="02010609060101010101" charset="-122"/>
              <a:ea typeface="仿宋" panose="02010609060101010101" charset="-122"/>
              <a:cs typeface="仿宋" panose="02010609060101010101" charset="-122"/>
            </a:endParaRPr>
          </a:p>
          <a:p>
            <a:pPr>
              <a:lnSpc>
                <a:spcPct val="140000"/>
              </a:lnSpc>
            </a:pPr>
            <a:r>
              <a:rPr lang="zh-CN" altLang="en-US" sz="2800">
                <a:solidFill>
                  <a:srgbClr val="0000FF"/>
                </a:solidFill>
                <a:latin typeface="仿宋" panose="02010609060101010101" charset="-122"/>
                <a:ea typeface="仿宋" panose="02010609060101010101" charset="-122"/>
                <a:cs typeface="仿宋" panose="02010609060101010101" charset="-122"/>
              </a:rPr>
              <a:t> </a:t>
            </a:r>
            <a:r>
              <a:rPr lang="en-US" altLang="zh-CN" sz="2800">
                <a:solidFill>
                  <a:srgbClr val="0000FF"/>
                </a:solidFill>
                <a:latin typeface="仿宋" panose="02010609060101010101" charset="-122"/>
                <a:ea typeface="仿宋" panose="02010609060101010101" charset="-122"/>
                <a:cs typeface="仿宋" panose="02010609060101010101"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的值的符号取决于什么？</a:t>
            </a:r>
            <a:endParaRPr lang="zh-CN" altLang="en-US" sz="2800">
              <a:latin typeface="仿宋" panose="02010609060101010101" charset="-122"/>
              <a:ea typeface="仿宋" panose="02010609060101010101" charset="-122"/>
              <a:cs typeface="仿宋" panose="02010609060101010101" charset="-122"/>
            </a:endParaRPr>
          </a:p>
        </p:txBody>
      </p:sp>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3</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三角函数的正负</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graphicFrame>
        <p:nvGraphicFramePr>
          <p:cNvPr id="19470" name="Object 115"/>
          <p:cNvGraphicFramePr>
            <a:graphicFrameLocks noChangeAspect="1"/>
          </p:cNvGraphicFramePr>
          <p:nvPr/>
        </p:nvGraphicFramePr>
        <p:xfrm>
          <a:off x="1346200" y="4098290"/>
          <a:ext cx="6798945" cy="1045845"/>
        </p:xfrm>
        <a:graphic>
          <a:graphicData uri="http://schemas.openxmlformats.org/presentationml/2006/ole">
            <mc:AlternateContent>
              <mc:Choice xmlns:v="urn:schemas-microsoft-com:vml" Requires="v">
                <p:oleObj spid="_x0000_s1069" r:id="rId2" imgW="2565400" imgH="393700" progId="Equation.DSMT4">
                  <p:embed/>
                </p:oleObj>
              </mc:Choice>
              <mc:Fallback>
                <p:oleObj r:id="rId2" imgW="2565400" imgH="393700" progId="Equation.DSMT4">
                  <p:embed/>
                  <p:pic>
                    <p:nvPicPr>
                      <p:cNvPr id="0" name="OLE substitute image"/>
                      <p:cNvPicPr/>
                      <p:nvPr/>
                    </p:nvPicPr>
                    <p:blipFill>
                      <a:blip r:embed="rId3"/>
                      <a:stretch>
                        <a:fillRect/>
                      </a:stretch>
                    </p:blipFill>
                    <p:spPr>
                      <a:xfrm>
                        <a:off x="1346200" y="4098290"/>
                        <a:ext cx="6798945" cy="1045845"/>
                      </a:xfrm>
                      <a:prstGeom prst="rect">
                        <a:avLst/>
                      </a:prstGeom>
                      <a:noFill/>
                      <a:ln w="38100">
                        <a:noFill/>
                        <a:miter/>
                      </a:ln>
                    </p:spPr>
                  </p:pic>
                </p:oleObj>
              </mc:Fallback>
            </mc:AlternateContent>
          </a:graphicData>
        </a:graphic>
      </p:graphicFrame>
      <p:pic>
        <p:nvPicPr>
          <p:cNvPr id="19471" name="Picture 116" descr="图片1"/>
          <p:cNvPicPr>
            <a:picLocks noChangeAspect="1"/>
          </p:cNvPicPr>
          <p:nvPr/>
        </p:nvPicPr>
        <p:blipFill>
          <a:blip r:embed="rId4"/>
          <a:stretch>
            <a:fillRect/>
          </a:stretch>
        </p:blipFill>
        <p:spPr>
          <a:xfrm>
            <a:off x="7958455" y="2390775"/>
            <a:ext cx="2734310" cy="2389505"/>
          </a:xfrm>
          <a:prstGeom prst="rect">
            <a:avLst/>
          </a:prstGeom>
          <a:noFill/>
          <a:ln w="9525">
            <a:noFill/>
          </a:ln>
        </p:spPr>
      </p:pic>
      <p:sp>
        <p:nvSpPr>
          <p:cNvPr id="19479" name="Text Box 147"/>
          <p:cNvSpPr txBox="1"/>
          <p:nvPr/>
        </p:nvSpPr>
        <p:spPr>
          <a:xfrm>
            <a:off x="7249795" y="4305935"/>
            <a:ext cx="2145030" cy="583565"/>
          </a:xfrm>
          <a:prstGeom prst="rect">
            <a:avLst/>
          </a:prstGeom>
          <a:noFill/>
          <a:ln w="28575">
            <a:noFill/>
          </a:ln>
        </p:spPr>
        <p:txBody>
          <a:bodyPr wrap="square" lIns="91440" tIns="45720" rIns="91440" bIns="45720">
            <a:spAutoFit/>
          </a:bodyPr>
          <a:lstStyle/>
          <a:p>
            <a:pPr>
              <a:spcBef>
                <a:spcPct val="50000"/>
              </a:spcBef>
            </a:pPr>
            <a:endParaRPr lang="zh-CN" altLang="en-US" sz="3200">
              <a:latin typeface="Times New Roman" panose="02020603050405020304" pitchFamily="18" charset="0"/>
              <a:ea typeface="楷体_GB2312" pitchFamily="49" charset="-122"/>
            </a:endParaRPr>
          </a:p>
        </p:txBody>
      </p:sp>
      <p:sp>
        <p:nvSpPr>
          <p:cNvPr id="19482" name="Text Box 50"/>
          <p:cNvSpPr txBox="1"/>
          <p:nvPr/>
        </p:nvSpPr>
        <p:spPr>
          <a:xfrm>
            <a:off x="8966200" y="3648075"/>
            <a:ext cx="1146175" cy="460375"/>
          </a:xfrm>
          <a:prstGeom prst="rect">
            <a:avLst/>
          </a:prstGeom>
          <a:noFill/>
          <a:ln w="9525">
            <a:noFill/>
          </a:ln>
          <a:effectLst>
            <a:outerShdw sy="50000" kx="-2453608" rotWithShape="0">
              <a:schemeClr val="bg2">
                <a:alpha val="50000"/>
              </a:schemeClr>
            </a:outerShdw>
          </a:effectLst>
        </p:spPr>
        <p:txBody>
          <a:bodyPr wrap="square" lIns="91440" tIns="45720" rIns="91440" bIns="45720">
            <a:spAutoFit/>
          </a:bodyPr>
          <a:lstStyle/>
          <a:p>
            <a:pPr>
              <a:spcBef>
                <a:spcPct val="50000"/>
              </a:spcBef>
            </a:pPr>
            <a:r>
              <a:rPr lang="en-US" altLang="zh-CN" sz="2400">
                <a:latin typeface="Times New Roman" panose="02020603050405020304" pitchFamily="18" charset="0"/>
              </a:rPr>
              <a:t>O</a:t>
            </a:r>
            <a:endParaRPr lang="en-US" altLang="zh-CN" sz="2400">
              <a:latin typeface="Times New Roman" panose="02020603050405020304" pitchFamily="18" charset="0"/>
            </a:endParaRPr>
          </a:p>
        </p:txBody>
      </p:sp>
    </p:spTree>
  </p:cSld>
  <p:clrMapOvr>
    <a:masterClrMapping/>
  </p:clrMapOvr>
  <p:transition spd="slow">
    <p:wipe/>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1725" name="Text Box 109"/>
          <p:cNvSpPr txBox="1"/>
          <p:nvPr/>
        </p:nvSpPr>
        <p:spPr>
          <a:xfrm>
            <a:off x="2366433" y="3909907"/>
            <a:ext cx="351790" cy="706755"/>
          </a:xfrm>
          <a:prstGeom prst="rect">
            <a:avLst/>
          </a:prstGeom>
          <a:noFill/>
          <a:ln w="9525">
            <a:noFill/>
          </a:ln>
        </p:spPr>
        <p:txBody>
          <a:bodyPr wrap="none" lIns="91440" tIns="45720" rIns="91440" bIns="45720">
            <a:spAutoFit/>
          </a:bodyPr>
          <a:lstStyle/>
          <a:p>
            <a:r>
              <a:rPr lang="en-US" altLang="zh-CN" sz="4000">
                <a:solidFill>
                  <a:srgbClr val="FF0000"/>
                </a:solidFill>
                <a:latin typeface="Times New Roman" panose="02020603050405020304" pitchFamily="18" charset="0"/>
              </a:rPr>
              <a:t>-</a:t>
            </a:r>
            <a:endParaRPr lang="en-US" altLang="zh-CN" sz="4000">
              <a:solidFill>
                <a:srgbClr val="FF0000"/>
              </a:solidFill>
              <a:latin typeface="Times New Roman" panose="02020603050405020304" pitchFamily="18" charset="0"/>
            </a:endParaRPr>
          </a:p>
        </p:txBody>
      </p:sp>
      <p:sp>
        <p:nvSpPr>
          <p:cNvPr id="111726" name="Text Box 110"/>
          <p:cNvSpPr txBox="1"/>
          <p:nvPr/>
        </p:nvSpPr>
        <p:spPr>
          <a:xfrm>
            <a:off x="2313517" y="2847340"/>
            <a:ext cx="479425" cy="706755"/>
          </a:xfrm>
          <a:prstGeom prst="rect">
            <a:avLst/>
          </a:prstGeom>
          <a:noFill/>
          <a:ln w="9525">
            <a:noFill/>
          </a:ln>
        </p:spPr>
        <p:txBody>
          <a:bodyPr wrap="none" lIns="91440" tIns="45720" rIns="91440" bIns="45720">
            <a:spAutoFit/>
          </a:bodyPr>
          <a:lstStyle/>
          <a:p>
            <a:r>
              <a:rPr lang="en-US" altLang="zh-CN" sz="4000">
                <a:solidFill>
                  <a:srgbClr val="FF0000"/>
                </a:solidFill>
                <a:latin typeface="Arial" panose="020b0604020202020204" pitchFamily="34" charset="0"/>
              </a:rPr>
              <a:t>+</a:t>
            </a:r>
            <a:endParaRPr lang="en-US" altLang="zh-CN" sz="4000">
              <a:solidFill>
                <a:srgbClr val="FF0000"/>
              </a:solidFill>
              <a:latin typeface="Arial" panose="020b0604020202020204" pitchFamily="34" charset="0"/>
            </a:endParaRPr>
          </a:p>
        </p:txBody>
      </p:sp>
      <p:sp>
        <p:nvSpPr>
          <p:cNvPr id="111727" name="Text Box 111"/>
          <p:cNvSpPr txBox="1"/>
          <p:nvPr/>
        </p:nvSpPr>
        <p:spPr>
          <a:xfrm>
            <a:off x="6354233" y="2847340"/>
            <a:ext cx="479425" cy="706755"/>
          </a:xfrm>
          <a:prstGeom prst="rect">
            <a:avLst/>
          </a:prstGeom>
          <a:noFill/>
          <a:ln w="9525">
            <a:noFill/>
          </a:ln>
        </p:spPr>
        <p:txBody>
          <a:bodyPr wrap="none" lIns="91440" tIns="45720" rIns="91440" bIns="45720">
            <a:spAutoFit/>
          </a:bodyPr>
          <a:lstStyle/>
          <a:p>
            <a:r>
              <a:rPr lang="en-US" altLang="zh-CN" sz="4000">
                <a:solidFill>
                  <a:srgbClr val="FF0000"/>
                </a:solidFill>
                <a:latin typeface="Arial" panose="020b0604020202020204" pitchFamily="34" charset="0"/>
              </a:rPr>
              <a:t>+</a:t>
            </a:r>
            <a:endParaRPr lang="en-US" altLang="zh-CN" sz="4000">
              <a:solidFill>
                <a:srgbClr val="FF0000"/>
              </a:solidFill>
              <a:latin typeface="Arial" panose="020b0604020202020204" pitchFamily="34" charset="0"/>
            </a:endParaRPr>
          </a:p>
        </p:txBody>
      </p:sp>
      <p:sp>
        <p:nvSpPr>
          <p:cNvPr id="111728" name="Text Box 112"/>
          <p:cNvSpPr txBox="1"/>
          <p:nvPr/>
        </p:nvSpPr>
        <p:spPr>
          <a:xfrm>
            <a:off x="6354233" y="3912024"/>
            <a:ext cx="479425" cy="706755"/>
          </a:xfrm>
          <a:prstGeom prst="rect">
            <a:avLst/>
          </a:prstGeom>
          <a:noFill/>
          <a:ln w="9525">
            <a:noFill/>
          </a:ln>
        </p:spPr>
        <p:txBody>
          <a:bodyPr wrap="none" lIns="91440" tIns="45720" rIns="91440" bIns="45720">
            <a:spAutoFit/>
          </a:bodyPr>
          <a:lstStyle/>
          <a:p>
            <a:r>
              <a:rPr lang="en-US" altLang="zh-CN" sz="4000">
                <a:solidFill>
                  <a:srgbClr val="FF0000"/>
                </a:solidFill>
                <a:latin typeface="Arial" panose="020b0604020202020204" pitchFamily="34" charset="0"/>
              </a:rPr>
              <a:t>+</a:t>
            </a:r>
            <a:endParaRPr lang="en-US" altLang="zh-CN" sz="4000">
              <a:solidFill>
                <a:srgbClr val="FF0000"/>
              </a:solidFill>
              <a:latin typeface="Arial" panose="020b0604020202020204" pitchFamily="34" charset="0"/>
            </a:endParaRPr>
          </a:p>
        </p:txBody>
      </p:sp>
      <p:sp>
        <p:nvSpPr>
          <p:cNvPr id="111729" name="Text Box 113"/>
          <p:cNvSpPr txBox="1"/>
          <p:nvPr/>
        </p:nvSpPr>
        <p:spPr>
          <a:xfrm>
            <a:off x="7967133" y="3912024"/>
            <a:ext cx="479425" cy="706755"/>
          </a:xfrm>
          <a:prstGeom prst="rect">
            <a:avLst/>
          </a:prstGeom>
          <a:noFill/>
          <a:ln w="9525">
            <a:noFill/>
          </a:ln>
        </p:spPr>
        <p:txBody>
          <a:bodyPr wrap="none" lIns="91440" tIns="45720" rIns="91440" bIns="45720">
            <a:spAutoFit/>
          </a:bodyPr>
          <a:lstStyle/>
          <a:p>
            <a:r>
              <a:rPr lang="en-US" altLang="zh-CN" sz="4000">
                <a:solidFill>
                  <a:srgbClr val="FF0000"/>
                </a:solidFill>
                <a:latin typeface="Arial" panose="020b0604020202020204" pitchFamily="34" charset="0"/>
              </a:rPr>
              <a:t>+</a:t>
            </a:r>
            <a:endParaRPr lang="en-US" altLang="zh-CN" sz="4000">
              <a:solidFill>
                <a:srgbClr val="FF0000"/>
              </a:solidFill>
              <a:latin typeface="Arial" panose="020b0604020202020204" pitchFamily="34" charset="0"/>
            </a:endParaRPr>
          </a:p>
        </p:txBody>
      </p:sp>
      <p:sp>
        <p:nvSpPr>
          <p:cNvPr id="111730" name="Text Box 114"/>
          <p:cNvSpPr txBox="1"/>
          <p:nvPr/>
        </p:nvSpPr>
        <p:spPr>
          <a:xfrm>
            <a:off x="9152467" y="2845224"/>
            <a:ext cx="479425" cy="706755"/>
          </a:xfrm>
          <a:prstGeom prst="rect">
            <a:avLst/>
          </a:prstGeom>
          <a:noFill/>
          <a:ln w="9525">
            <a:noFill/>
          </a:ln>
        </p:spPr>
        <p:txBody>
          <a:bodyPr wrap="none" lIns="91440" tIns="45720" rIns="91440" bIns="45720">
            <a:spAutoFit/>
          </a:bodyPr>
          <a:lstStyle/>
          <a:p>
            <a:r>
              <a:rPr lang="en-US" altLang="zh-CN" sz="4000">
                <a:solidFill>
                  <a:srgbClr val="FF0000"/>
                </a:solidFill>
                <a:latin typeface="Arial" panose="020b0604020202020204" pitchFamily="34" charset="0"/>
              </a:rPr>
              <a:t>+</a:t>
            </a:r>
            <a:endParaRPr lang="en-US" altLang="zh-CN" sz="4000">
              <a:solidFill>
                <a:srgbClr val="FF0000"/>
              </a:solidFill>
              <a:latin typeface="Arial" panose="020b0604020202020204" pitchFamily="34" charset="0"/>
            </a:endParaRPr>
          </a:p>
        </p:txBody>
      </p:sp>
      <p:graphicFrame>
        <p:nvGraphicFramePr>
          <p:cNvPr id="19470" name="Object 115"/>
          <p:cNvGraphicFramePr>
            <a:graphicFrameLocks noChangeAspect="1"/>
          </p:cNvGraphicFramePr>
          <p:nvPr/>
        </p:nvGraphicFramePr>
        <p:xfrm>
          <a:off x="1583690" y="1322705"/>
          <a:ext cx="6798945" cy="1045845"/>
        </p:xfrm>
        <a:graphic>
          <a:graphicData uri="http://schemas.openxmlformats.org/presentationml/2006/ole">
            <mc:AlternateContent>
              <mc:Choice xmlns:v="urn:schemas-microsoft-com:vml" Requires="v">
                <p:oleObj spid="_x0000_s1070" r:id="rId2" imgW="2565400" imgH="393700" progId="Equation.DSMT4">
                  <p:embed/>
                </p:oleObj>
              </mc:Choice>
              <mc:Fallback>
                <p:oleObj r:id="rId2" imgW="2565400" imgH="393700" progId="Equation.DSMT4">
                  <p:embed/>
                  <p:pic>
                    <p:nvPicPr>
                      <p:cNvPr id="0" name="OLE substitute image"/>
                      <p:cNvPicPr/>
                      <p:nvPr/>
                    </p:nvPicPr>
                    <p:blipFill>
                      <a:blip r:embed="rId3"/>
                      <a:stretch>
                        <a:fillRect/>
                      </a:stretch>
                    </p:blipFill>
                    <p:spPr>
                      <a:xfrm>
                        <a:off x="1583690" y="1322705"/>
                        <a:ext cx="6798945" cy="1045845"/>
                      </a:xfrm>
                      <a:prstGeom prst="rect">
                        <a:avLst/>
                      </a:prstGeom>
                      <a:noFill/>
                      <a:ln w="38100">
                        <a:noFill/>
                        <a:miter/>
                      </a:ln>
                    </p:spPr>
                  </p:pic>
                </p:oleObj>
              </mc:Fallback>
            </mc:AlternateContent>
          </a:graphicData>
        </a:graphic>
      </p:graphicFrame>
      <p:pic>
        <p:nvPicPr>
          <p:cNvPr id="19471" name="Picture 116" descr="图片1"/>
          <p:cNvPicPr>
            <a:picLocks noChangeAspect="1"/>
          </p:cNvPicPr>
          <p:nvPr/>
        </p:nvPicPr>
        <p:blipFill>
          <a:blip r:embed="rId4"/>
          <a:stretch>
            <a:fillRect/>
          </a:stretch>
        </p:blipFill>
        <p:spPr>
          <a:xfrm>
            <a:off x="8207375" y="506095"/>
            <a:ext cx="2734310" cy="2389505"/>
          </a:xfrm>
          <a:prstGeom prst="rect">
            <a:avLst/>
          </a:prstGeom>
          <a:noFill/>
          <a:ln w="9525">
            <a:noFill/>
          </a:ln>
        </p:spPr>
      </p:pic>
      <p:sp>
        <p:nvSpPr>
          <p:cNvPr id="111733" name="Text Box 117"/>
          <p:cNvSpPr txBox="1"/>
          <p:nvPr/>
        </p:nvSpPr>
        <p:spPr>
          <a:xfrm>
            <a:off x="3458633" y="3912024"/>
            <a:ext cx="351790" cy="706755"/>
          </a:xfrm>
          <a:prstGeom prst="rect">
            <a:avLst/>
          </a:prstGeom>
          <a:noFill/>
          <a:ln w="9525">
            <a:noFill/>
          </a:ln>
        </p:spPr>
        <p:txBody>
          <a:bodyPr wrap="none" lIns="91440" tIns="45720" rIns="91440" bIns="45720">
            <a:spAutoFit/>
          </a:bodyPr>
          <a:lstStyle/>
          <a:p>
            <a:r>
              <a:rPr lang="en-US" altLang="zh-CN" sz="4000">
                <a:solidFill>
                  <a:srgbClr val="FF0000"/>
                </a:solidFill>
                <a:latin typeface="Times New Roman" panose="02020603050405020304" pitchFamily="18" charset="0"/>
              </a:rPr>
              <a:t>-</a:t>
            </a:r>
            <a:endParaRPr lang="en-US" altLang="zh-CN" sz="4000">
              <a:solidFill>
                <a:srgbClr val="FF0000"/>
              </a:solidFill>
              <a:latin typeface="Times New Roman" panose="02020603050405020304" pitchFamily="18" charset="0"/>
            </a:endParaRPr>
          </a:p>
        </p:txBody>
      </p:sp>
      <p:sp>
        <p:nvSpPr>
          <p:cNvPr id="111734" name="Text Box 118"/>
          <p:cNvSpPr txBox="1"/>
          <p:nvPr/>
        </p:nvSpPr>
        <p:spPr>
          <a:xfrm>
            <a:off x="5268384" y="3912024"/>
            <a:ext cx="351790" cy="706755"/>
          </a:xfrm>
          <a:prstGeom prst="rect">
            <a:avLst/>
          </a:prstGeom>
          <a:noFill/>
          <a:ln w="9525">
            <a:noFill/>
          </a:ln>
        </p:spPr>
        <p:txBody>
          <a:bodyPr wrap="none" lIns="91440" tIns="45720" rIns="91440" bIns="45720">
            <a:spAutoFit/>
          </a:bodyPr>
          <a:lstStyle/>
          <a:p>
            <a:r>
              <a:rPr lang="en-US" altLang="zh-CN" sz="4000">
                <a:solidFill>
                  <a:srgbClr val="FF0000"/>
                </a:solidFill>
                <a:latin typeface="Times New Roman" panose="02020603050405020304" pitchFamily="18" charset="0"/>
              </a:rPr>
              <a:t>-</a:t>
            </a:r>
            <a:endParaRPr lang="en-US" altLang="zh-CN" sz="4000">
              <a:solidFill>
                <a:srgbClr val="FF0000"/>
              </a:solidFill>
              <a:latin typeface="Times New Roman" panose="02020603050405020304" pitchFamily="18" charset="0"/>
            </a:endParaRPr>
          </a:p>
        </p:txBody>
      </p:sp>
      <p:sp>
        <p:nvSpPr>
          <p:cNvPr id="111735" name="Text Box 119"/>
          <p:cNvSpPr txBox="1"/>
          <p:nvPr/>
        </p:nvSpPr>
        <p:spPr>
          <a:xfrm>
            <a:off x="5268384" y="2847340"/>
            <a:ext cx="351790" cy="706755"/>
          </a:xfrm>
          <a:prstGeom prst="rect">
            <a:avLst/>
          </a:prstGeom>
          <a:noFill/>
          <a:ln w="9525">
            <a:noFill/>
          </a:ln>
        </p:spPr>
        <p:txBody>
          <a:bodyPr wrap="none" lIns="91440" tIns="45720" rIns="91440" bIns="45720">
            <a:spAutoFit/>
          </a:bodyPr>
          <a:lstStyle/>
          <a:p>
            <a:r>
              <a:rPr lang="en-US" altLang="zh-CN" sz="4000">
                <a:solidFill>
                  <a:srgbClr val="FF0000"/>
                </a:solidFill>
                <a:latin typeface="Times New Roman" panose="02020603050405020304" pitchFamily="18" charset="0"/>
              </a:rPr>
              <a:t>-</a:t>
            </a:r>
            <a:endParaRPr lang="en-US" altLang="zh-CN" sz="4000">
              <a:solidFill>
                <a:srgbClr val="FF0000"/>
              </a:solidFill>
              <a:latin typeface="Times New Roman" panose="02020603050405020304" pitchFamily="18" charset="0"/>
            </a:endParaRPr>
          </a:p>
        </p:txBody>
      </p:sp>
      <p:sp>
        <p:nvSpPr>
          <p:cNvPr id="111736" name="Text Box 120"/>
          <p:cNvSpPr txBox="1"/>
          <p:nvPr/>
        </p:nvSpPr>
        <p:spPr>
          <a:xfrm>
            <a:off x="8030633" y="2845224"/>
            <a:ext cx="351790" cy="706755"/>
          </a:xfrm>
          <a:prstGeom prst="rect">
            <a:avLst/>
          </a:prstGeom>
          <a:noFill/>
          <a:ln w="9525">
            <a:noFill/>
          </a:ln>
        </p:spPr>
        <p:txBody>
          <a:bodyPr wrap="none" lIns="91440" tIns="45720" rIns="91440" bIns="45720">
            <a:spAutoFit/>
          </a:bodyPr>
          <a:lstStyle/>
          <a:p>
            <a:r>
              <a:rPr lang="en-US" altLang="zh-CN" sz="4000">
                <a:solidFill>
                  <a:srgbClr val="FF0000"/>
                </a:solidFill>
                <a:latin typeface="Times New Roman" panose="02020603050405020304" pitchFamily="18" charset="0"/>
              </a:rPr>
              <a:t>-</a:t>
            </a:r>
            <a:endParaRPr lang="en-US" altLang="zh-CN" sz="4000">
              <a:solidFill>
                <a:srgbClr val="FF0000"/>
              </a:solidFill>
              <a:latin typeface="Times New Roman" panose="02020603050405020304" pitchFamily="18" charset="0"/>
            </a:endParaRPr>
          </a:p>
        </p:txBody>
      </p:sp>
      <p:sp>
        <p:nvSpPr>
          <p:cNvPr id="111737" name="Text Box 121"/>
          <p:cNvSpPr txBox="1"/>
          <p:nvPr/>
        </p:nvSpPr>
        <p:spPr>
          <a:xfrm>
            <a:off x="9205384" y="3888740"/>
            <a:ext cx="351790" cy="706755"/>
          </a:xfrm>
          <a:prstGeom prst="rect">
            <a:avLst/>
          </a:prstGeom>
          <a:noFill/>
          <a:ln w="9525">
            <a:noFill/>
          </a:ln>
        </p:spPr>
        <p:txBody>
          <a:bodyPr wrap="none" lIns="91440" tIns="45720" rIns="91440" bIns="45720">
            <a:spAutoFit/>
          </a:bodyPr>
          <a:lstStyle/>
          <a:p>
            <a:r>
              <a:rPr lang="en-US" altLang="zh-CN" sz="4000">
                <a:solidFill>
                  <a:srgbClr val="FF0000"/>
                </a:solidFill>
                <a:latin typeface="Times New Roman" panose="02020603050405020304" pitchFamily="18" charset="0"/>
              </a:rPr>
              <a:t>-</a:t>
            </a:r>
            <a:endParaRPr lang="en-US" altLang="zh-CN" sz="4000">
              <a:solidFill>
                <a:srgbClr val="FF0000"/>
              </a:solidFill>
              <a:latin typeface="Times New Roman" panose="02020603050405020304" pitchFamily="18" charset="0"/>
            </a:endParaRPr>
          </a:p>
        </p:txBody>
      </p:sp>
      <p:sp>
        <p:nvSpPr>
          <p:cNvPr id="111738" name="Text Box 122"/>
          <p:cNvSpPr txBox="1"/>
          <p:nvPr/>
        </p:nvSpPr>
        <p:spPr>
          <a:xfrm>
            <a:off x="3407833" y="2857924"/>
            <a:ext cx="479425" cy="706755"/>
          </a:xfrm>
          <a:prstGeom prst="rect">
            <a:avLst/>
          </a:prstGeom>
          <a:noFill/>
          <a:ln w="9525">
            <a:noFill/>
          </a:ln>
        </p:spPr>
        <p:txBody>
          <a:bodyPr wrap="none" lIns="91440" tIns="45720" rIns="91440" bIns="45720">
            <a:spAutoFit/>
          </a:bodyPr>
          <a:lstStyle/>
          <a:p>
            <a:r>
              <a:rPr lang="en-US" altLang="zh-CN" sz="4000">
                <a:solidFill>
                  <a:srgbClr val="FF0000"/>
                </a:solidFill>
                <a:latin typeface="Arial" panose="020b0604020202020204" pitchFamily="34" charset="0"/>
              </a:rPr>
              <a:t>+</a:t>
            </a:r>
            <a:endParaRPr lang="en-US" altLang="zh-CN" sz="3200">
              <a:solidFill>
                <a:srgbClr val="FF0000"/>
              </a:solidFill>
              <a:latin typeface="Arial" panose="020b0604020202020204" pitchFamily="34" charset="0"/>
            </a:endParaRPr>
          </a:p>
        </p:txBody>
      </p:sp>
      <p:grpSp>
        <p:nvGrpSpPr>
          <p:cNvPr id="19478" name="Group 123"/>
          <p:cNvGrpSpPr/>
          <p:nvPr/>
        </p:nvGrpSpPr>
        <p:grpSpPr>
          <a:xfrm>
            <a:off x="2015067" y="2356273"/>
            <a:ext cx="7897284" cy="3153833"/>
            <a:chOff x="309" y="1947"/>
            <a:chExt cx="4975" cy="1986"/>
          </a:xfrm>
        </p:grpSpPr>
        <p:grpSp>
          <p:nvGrpSpPr>
            <p:cNvPr id="19483" name="Group 124"/>
            <p:cNvGrpSpPr/>
            <p:nvPr/>
          </p:nvGrpSpPr>
          <p:grpSpPr>
            <a:xfrm>
              <a:off x="688" y="3588"/>
              <a:ext cx="4303" cy="345"/>
              <a:chOff x="688" y="3588"/>
              <a:chExt cx="4303" cy="345"/>
            </a:xfrm>
          </p:grpSpPr>
          <p:graphicFrame>
            <p:nvGraphicFramePr>
              <p:cNvPr id="19503" name="Object 125"/>
              <p:cNvGraphicFramePr>
                <a:graphicFrameLocks noChangeAspect="1"/>
              </p:cNvGraphicFramePr>
              <p:nvPr/>
            </p:nvGraphicFramePr>
            <p:xfrm>
              <a:off x="688" y="3631"/>
              <a:ext cx="558" cy="279"/>
            </p:xfrm>
            <a:graphic>
              <a:graphicData uri="http://schemas.openxmlformats.org/presentationml/2006/ole">
                <mc:AlternateContent>
                  <mc:Choice xmlns:v="urn:schemas-microsoft-com:vml" Requires="v">
                    <p:oleObj spid="_x0000_s1071" r:id="rId5" imgW="355600" imgH="177800" progId="Equation.DSMT4">
                      <p:embed/>
                    </p:oleObj>
                  </mc:Choice>
                  <mc:Fallback>
                    <p:oleObj r:id="rId5" imgW="355600" imgH="177800" progId="Equation.DSMT4">
                      <p:embed/>
                      <p:pic>
                        <p:nvPicPr>
                          <p:cNvPr id="0" name="OLE substitute image"/>
                          <p:cNvPicPr/>
                          <p:nvPr/>
                        </p:nvPicPr>
                        <p:blipFill>
                          <a:blip r:embed="rId6"/>
                          <a:stretch>
                            <a:fillRect/>
                          </a:stretch>
                        </p:blipFill>
                        <p:spPr>
                          <a:xfrm>
                            <a:off x="688" y="3631"/>
                            <a:ext cx="558" cy="279"/>
                          </a:xfrm>
                          <a:prstGeom prst="rect">
                            <a:avLst/>
                          </a:prstGeom>
                          <a:noFill/>
                          <a:ln w="38100">
                            <a:noFill/>
                            <a:miter/>
                          </a:ln>
                        </p:spPr>
                      </p:pic>
                    </p:oleObj>
                  </mc:Fallback>
                </mc:AlternateContent>
              </a:graphicData>
            </a:graphic>
          </p:graphicFrame>
          <p:graphicFrame>
            <p:nvGraphicFramePr>
              <p:cNvPr id="19504" name="Object 126"/>
              <p:cNvGraphicFramePr>
                <a:graphicFrameLocks noChangeAspect="1"/>
              </p:cNvGraphicFramePr>
              <p:nvPr/>
            </p:nvGraphicFramePr>
            <p:xfrm>
              <a:off x="2551" y="3667"/>
              <a:ext cx="703" cy="266"/>
            </p:xfrm>
            <a:graphic>
              <a:graphicData uri="http://schemas.openxmlformats.org/presentationml/2006/ole">
                <mc:AlternateContent>
                  <mc:Choice xmlns:v="urn:schemas-microsoft-com:vml" Requires="v">
                    <p:oleObj spid="_x0000_s1072" r:id="rId7" imgW="368935" imgH="139700" progId="Equation.DSMT4">
                      <p:embed/>
                    </p:oleObj>
                  </mc:Choice>
                  <mc:Fallback>
                    <p:oleObj r:id="rId7" imgW="368935" imgH="139700" progId="Equation.DSMT4">
                      <p:embed/>
                      <p:pic>
                        <p:nvPicPr>
                          <p:cNvPr id="0" name="OLE substitute image"/>
                          <p:cNvPicPr/>
                          <p:nvPr/>
                        </p:nvPicPr>
                        <p:blipFill>
                          <a:blip r:embed="rId8"/>
                          <a:stretch>
                            <a:fillRect/>
                          </a:stretch>
                        </p:blipFill>
                        <p:spPr>
                          <a:xfrm>
                            <a:off x="2551" y="3667"/>
                            <a:ext cx="703" cy="266"/>
                          </a:xfrm>
                          <a:prstGeom prst="rect">
                            <a:avLst/>
                          </a:prstGeom>
                          <a:noFill/>
                          <a:ln w="38100">
                            <a:noFill/>
                            <a:miter/>
                          </a:ln>
                        </p:spPr>
                      </p:pic>
                    </p:oleObj>
                  </mc:Fallback>
                </mc:AlternateContent>
              </a:graphicData>
            </a:graphic>
          </p:graphicFrame>
          <p:graphicFrame>
            <p:nvGraphicFramePr>
              <p:cNvPr id="19505" name="Object 127"/>
              <p:cNvGraphicFramePr>
                <a:graphicFrameLocks noChangeAspect="1"/>
              </p:cNvGraphicFramePr>
              <p:nvPr/>
            </p:nvGraphicFramePr>
            <p:xfrm>
              <a:off x="4284" y="3588"/>
              <a:ext cx="707" cy="316"/>
            </p:xfrm>
            <a:graphic>
              <a:graphicData uri="http://schemas.openxmlformats.org/presentationml/2006/ole">
                <mc:AlternateContent>
                  <mc:Choice xmlns:v="urn:schemas-microsoft-com:vml" Requires="v">
                    <p:oleObj spid="_x0000_s1073" r:id="rId9" imgW="368300" imgH="165100" progId="Equation.DSMT4">
                      <p:embed/>
                    </p:oleObj>
                  </mc:Choice>
                  <mc:Fallback>
                    <p:oleObj r:id="rId9" imgW="368300" imgH="165100" progId="Equation.DSMT4">
                      <p:embed/>
                      <p:pic>
                        <p:nvPicPr>
                          <p:cNvPr id="0" name="OLE substitute image"/>
                          <p:cNvPicPr/>
                          <p:nvPr/>
                        </p:nvPicPr>
                        <p:blipFill>
                          <a:blip r:embed="rId10"/>
                          <a:stretch>
                            <a:fillRect/>
                          </a:stretch>
                        </p:blipFill>
                        <p:spPr>
                          <a:xfrm>
                            <a:off x="4284" y="3588"/>
                            <a:ext cx="707" cy="316"/>
                          </a:xfrm>
                          <a:prstGeom prst="rect">
                            <a:avLst/>
                          </a:prstGeom>
                          <a:noFill/>
                          <a:ln w="38100">
                            <a:noFill/>
                            <a:miter/>
                          </a:ln>
                        </p:spPr>
                      </p:pic>
                    </p:oleObj>
                  </mc:Fallback>
                </mc:AlternateContent>
              </a:graphicData>
            </a:graphic>
          </p:graphicFrame>
        </p:grpSp>
        <p:grpSp>
          <p:nvGrpSpPr>
            <p:cNvPr id="19484" name="Group 128"/>
            <p:cNvGrpSpPr/>
            <p:nvPr/>
          </p:nvGrpSpPr>
          <p:grpSpPr>
            <a:xfrm>
              <a:off x="309" y="1947"/>
              <a:ext cx="4975" cy="1665"/>
              <a:chOff x="309" y="1947"/>
              <a:chExt cx="4975" cy="1665"/>
            </a:xfrm>
          </p:grpSpPr>
          <p:grpSp>
            <p:nvGrpSpPr>
              <p:cNvPr id="19485" name="Group 129"/>
              <p:cNvGrpSpPr/>
              <p:nvPr/>
            </p:nvGrpSpPr>
            <p:grpSpPr>
              <a:xfrm>
                <a:off x="309" y="1947"/>
                <a:ext cx="1392" cy="1665"/>
                <a:chOff x="309" y="1947"/>
                <a:chExt cx="1392" cy="1665"/>
              </a:xfrm>
            </p:grpSpPr>
            <p:sp>
              <p:nvSpPr>
                <p:cNvPr id="19498" name="Text Box 130"/>
                <p:cNvSpPr txBox="1"/>
                <p:nvPr/>
              </p:nvSpPr>
              <p:spPr>
                <a:xfrm>
                  <a:off x="990" y="1947"/>
                  <a:ext cx="200" cy="290"/>
                </a:xfrm>
                <a:prstGeom prst="rect">
                  <a:avLst/>
                </a:prstGeom>
                <a:noFill/>
                <a:ln w="9525">
                  <a:noFill/>
                </a:ln>
              </p:spPr>
              <p:txBody>
                <a:bodyPr wrap="none">
                  <a:spAutoFit/>
                </a:bodyPr>
                <a:lstStyle/>
                <a:p>
                  <a:r>
                    <a:rPr lang="en-US" altLang="zh-CN" sz="2400" i="1">
                      <a:latin typeface="Times New Roman" panose="02020603050405020304" pitchFamily="18" charset="0"/>
                    </a:rPr>
                    <a:t>y</a:t>
                  </a:r>
                  <a:endParaRPr lang="en-US" altLang="zh-CN" sz="2400" i="1">
                    <a:latin typeface="Times New Roman" panose="02020603050405020304" pitchFamily="18" charset="0"/>
                  </a:endParaRPr>
                </a:p>
              </p:txBody>
            </p:sp>
            <p:sp>
              <p:nvSpPr>
                <p:cNvPr id="19499" name="Line 131"/>
                <p:cNvSpPr/>
                <p:nvPr/>
              </p:nvSpPr>
              <p:spPr>
                <a:xfrm>
                  <a:off x="309" y="2840"/>
                  <a:ext cx="1361" cy="0"/>
                </a:xfrm>
                <a:prstGeom prst="line">
                  <a:avLst/>
                </a:prstGeom>
                <a:ln w="38100" cap="flat" cmpd="sng">
                  <a:solidFill>
                    <a:schemeClr val="tx1"/>
                  </a:solidFill>
                  <a:prstDash val="solid"/>
                  <a:headEnd type="none" w="med" len="med"/>
                  <a:tailEnd type="triangle" w="med" len="med"/>
                </a:ln>
              </p:spPr>
              <p:txBody>
                <a:bodyPr/>
                <a:lstStyle/>
                <a:p/>
              </p:txBody>
            </p:sp>
            <p:sp>
              <p:nvSpPr>
                <p:cNvPr id="19500" name="Line 132"/>
                <p:cNvSpPr/>
                <p:nvPr/>
              </p:nvSpPr>
              <p:spPr>
                <a:xfrm flipH="1" flipV="1">
                  <a:off x="989" y="2069"/>
                  <a:ext cx="0" cy="1543"/>
                </a:xfrm>
                <a:prstGeom prst="line">
                  <a:avLst/>
                </a:prstGeom>
                <a:ln w="38100" cap="flat" cmpd="sng">
                  <a:solidFill>
                    <a:schemeClr val="tx1"/>
                  </a:solidFill>
                  <a:prstDash val="solid"/>
                  <a:headEnd type="none" w="med" len="med"/>
                  <a:tailEnd type="triangle" w="med" len="med"/>
                </a:ln>
              </p:spPr>
              <p:txBody>
                <a:bodyPr/>
                <a:lstStyle/>
                <a:p/>
              </p:txBody>
            </p:sp>
            <p:sp>
              <p:nvSpPr>
                <p:cNvPr id="19501" name="Text Box 133"/>
                <p:cNvSpPr txBox="1"/>
                <p:nvPr/>
              </p:nvSpPr>
              <p:spPr>
                <a:xfrm>
                  <a:off x="764" y="2787"/>
                  <a:ext cx="254" cy="290"/>
                </a:xfrm>
                <a:prstGeom prst="rect">
                  <a:avLst/>
                </a:prstGeom>
                <a:noFill/>
                <a:ln w="9525">
                  <a:noFill/>
                </a:ln>
              </p:spPr>
              <p:txBody>
                <a:bodyPr wrap="none">
                  <a:spAutoFit/>
                </a:bodyPr>
                <a:lstStyle/>
                <a:p>
                  <a:r>
                    <a:rPr lang="en-US" altLang="zh-CN" sz="2400" i="1">
                      <a:latin typeface="Times New Roman" panose="02020603050405020304" pitchFamily="18" charset="0"/>
                    </a:rPr>
                    <a:t>O</a:t>
                  </a:r>
                  <a:endParaRPr lang="en-US" altLang="zh-CN" sz="2400" i="1">
                    <a:latin typeface="Times New Roman" panose="02020603050405020304" pitchFamily="18" charset="0"/>
                  </a:endParaRPr>
                </a:p>
              </p:txBody>
            </p:sp>
            <p:sp>
              <p:nvSpPr>
                <p:cNvPr id="19502" name="Text Box 134"/>
                <p:cNvSpPr txBox="1"/>
                <p:nvPr/>
              </p:nvSpPr>
              <p:spPr>
                <a:xfrm>
                  <a:off x="1489" y="2750"/>
                  <a:ext cx="212" cy="290"/>
                </a:xfrm>
                <a:prstGeom prst="rect">
                  <a:avLst/>
                </a:prstGeom>
                <a:noFill/>
                <a:ln w="9525">
                  <a:noFill/>
                </a:ln>
              </p:spPr>
              <p:txBody>
                <a:bodyPr>
                  <a:spAutoFit/>
                </a:bodyPr>
                <a:lstStyle/>
                <a:p>
                  <a:r>
                    <a:rPr lang="en-US" altLang="zh-CN" sz="2400" i="1">
                      <a:latin typeface="Times New Roman" panose="02020603050405020304" pitchFamily="18" charset="0"/>
                    </a:rPr>
                    <a:t>x</a:t>
                  </a:r>
                  <a:endParaRPr lang="en-US" altLang="zh-CN" sz="2400" i="1">
                    <a:latin typeface="Times New Roman" panose="02020603050405020304" pitchFamily="18" charset="0"/>
                  </a:endParaRPr>
                </a:p>
              </p:txBody>
            </p:sp>
          </p:grpSp>
          <p:grpSp>
            <p:nvGrpSpPr>
              <p:cNvPr id="19486" name="Group 135"/>
              <p:cNvGrpSpPr/>
              <p:nvPr/>
            </p:nvGrpSpPr>
            <p:grpSpPr>
              <a:xfrm>
                <a:off x="2109" y="1979"/>
                <a:ext cx="1392" cy="1633"/>
                <a:chOff x="2109" y="1979"/>
                <a:chExt cx="1392" cy="1633"/>
              </a:xfrm>
            </p:grpSpPr>
            <p:sp>
              <p:nvSpPr>
                <p:cNvPr id="19493" name="Line 136"/>
                <p:cNvSpPr/>
                <p:nvPr/>
              </p:nvSpPr>
              <p:spPr>
                <a:xfrm>
                  <a:off x="2109" y="2840"/>
                  <a:ext cx="1361" cy="0"/>
                </a:xfrm>
                <a:prstGeom prst="line">
                  <a:avLst/>
                </a:prstGeom>
                <a:ln w="38100" cap="flat" cmpd="sng">
                  <a:solidFill>
                    <a:schemeClr val="tx1"/>
                  </a:solidFill>
                  <a:prstDash val="solid"/>
                  <a:headEnd type="none" w="med" len="med"/>
                  <a:tailEnd type="triangle" w="med" len="med"/>
                </a:ln>
              </p:spPr>
              <p:txBody>
                <a:bodyPr/>
                <a:lstStyle/>
                <a:p/>
              </p:txBody>
            </p:sp>
            <p:sp>
              <p:nvSpPr>
                <p:cNvPr id="19494" name="Line 137"/>
                <p:cNvSpPr/>
                <p:nvPr/>
              </p:nvSpPr>
              <p:spPr>
                <a:xfrm flipH="1" flipV="1">
                  <a:off x="2789" y="2069"/>
                  <a:ext cx="0" cy="1543"/>
                </a:xfrm>
                <a:prstGeom prst="line">
                  <a:avLst/>
                </a:prstGeom>
                <a:ln w="38100" cap="flat" cmpd="sng">
                  <a:solidFill>
                    <a:schemeClr val="tx1"/>
                  </a:solidFill>
                  <a:prstDash val="solid"/>
                  <a:headEnd type="none" w="med" len="med"/>
                  <a:tailEnd type="triangle" w="med" len="med"/>
                </a:ln>
              </p:spPr>
              <p:txBody>
                <a:bodyPr/>
                <a:lstStyle/>
                <a:p/>
              </p:txBody>
            </p:sp>
            <p:sp>
              <p:nvSpPr>
                <p:cNvPr id="19495" name="Text Box 138"/>
                <p:cNvSpPr txBox="1"/>
                <p:nvPr/>
              </p:nvSpPr>
              <p:spPr>
                <a:xfrm>
                  <a:off x="2564" y="2787"/>
                  <a:ext cx="254" cy="290"/>
                </a:xfrm>
                <a:prstGeom prst="rect">
                  <a:avLst/>
                </a:prstGeom>
                <a:noFill/>
                <a:ln w="9525">
                  <a:noFill/>
                </a:ln>
              </p:spPr>
              <p:txBody>
                <a:bodyPr wrap="none">
                  <a:spAutoFit/>
                </a:bodyPr>
                <a:lstStyle/>
                <a:p>
                  <a:r>
                    <a:rPr lang="en-US" altLang="zh-CN" sz="2400" i="1">
                      <a:latin typeface="Times New Roman" panose="02020603050405020304" pitchFamily="18" charset="0"/>
                    </a:rPr>
                    <a:t>O</a:t>
                  </a:r>
                  <a:endParaRPr lang="en-US" altLang="zh-CN" sz="2400" i="1">
                    <a:latin typeface="Times New Roman" panose="02020603050405020304" pitchFamily="18" charset="0"/>
                  </a:endParaRPr>
                </a:p>
              </p:txBody>
            </p:sp>
            <p:sp>
              <p:nvSpPr>
                <p:cNvPr id="19496" name="Text Box 139"/>
                <p:cNvSpPr txBox="1"/>
                <p:nvPr/>
              </p:nvSpPr>
              <p:spPr>
                <a:xfrm>
                  <a:off x="3289" y="2750"/>
                  <a:ext cx="212" cy="290"/>
                </a:xfrm>
                <a:prstGeom prst="rect">
                  <a:avLst/>
                </a:prstGeom>
                <a:noFill/>
                <a:ln w="9525">
                  <a:noFill/>
                </a:ln>
              </p:spPr>
              <p:txBody>
                <a:bodyPr>
                  <a:spAutoFit/>
                </a:bodyPr>
                <a:lstStyle/>
                <a:p>
                  <a:r>
                    <a:rPr lang="en-US" altLang="zh-CN" sz="2400" i="1">
                      <a:latin typeface="Times New Roman" panose="02020603050405020304" pitchFamily="18" charset="0"/>
                    </a:rPr>
                    <a:t>x</a:t>
                  </a:r>
                  <a:endParaRPr lang="en-US" altLang="zh-CN" sz="2400" i="1">
                    <a:latin typeface="Times New Roman" panose="02020603050405020304" pitchFamily="18" charset="0"/>
                  </a:endParaRPr>
                </a:p>
              </p:txBody>
            </p:sp>
            <p:sp>
              <p:nvSpPr>
                <p:cNvPr id="19497" name="Text Box 140"/>
                <p:cNvSpPr txBox="1"/>
                <p:nvPr/>
              </p:nvSpPr>
              <p:spPr>
                <a:xfrm>
                  <a:off x="2836" y="1979"/>
                  <a:ext cx="200" cy="290"/>
                </a:xfrm>
                <a:prstGeom prst="rect">
                  <a:avLst/>
                </a:prstGeom>
                <a:noFill/>
                <a:ln w="9525">
                  <a:noFill/>
                </a:ln>
              </p:spPr>
              <p:txBody>
                <a:bodyPr wrap="none">
                  <a:spAutoFit/>
                </a:bodyPr>
                <a:lstStyle/>
                <a:p>
                  <a:r>
                    <a:rPr lang="en-US" altLang="zh-CN" sz="2400" i="1">
                      <a:latin typeface="Times New Roman" panose="02020603050405020304" pitchFamily="18" charset="0"/>
                    </a:rPr>
                    <a:t>y</a:t>
                  </a:r>
                  <a:endParaRPr lang="en-US" altLang="zh-CN" sz="2400" i="1">
                    <a:latin typeface="Times New Roman" panose="02020603050405020304" pitchFamily="18" charset="0"/>
                  </a:endParaRPr>
                </a:p>
              </p:txBody>
            </p:sp>
          </p:grpSp>
          <p:grpSp>
            <p:nvGrpSpPr>
              <p:cNvPr id="19487" name="Group 141"/>
              <p:cNvGrpSpPr/>
              <p:nvPr/>
            </p:nvGrpSpPr>
            <p:grpSpPr>
              <a:xfrm>
                <a:off x="3892" y="2024"/>
                <a:ext cx="1392" cy="1588"/>
                <a:chOff x="3892" y="2024"/>
                <a:chExt cx="1392" cy="1588"/>
              </a:xfrm>
            </p:grpSpPr>
            <p:sp>
              <p:nvSpPr>
                <p:cNvPr id="19488" name="Line 142"/>
                <p:cNvSpPr/>
                <p:nvPr/>
              </p:nvSpPr>
              <p:spPr>
                <a:xfrm>
                  <a:off x="3892" y="2840"/>
                  <a:ext cx="1361" cy="0"/>
                </a:xfrm>
                <a:prstGeom prst="line">
                  <a:avLst/>
                </a:prstGeom>
                <a:ln w="38100" cap="flat" cmpd="sng">
                  <a:solidFill>
                    <a:schemeClr val="tx1"/>
                  </a:solidFill>
                  <a:prstDash val="solid"/>
                  <a:headEnd type="none" w="med" len="med"/>
                  <a:tailEnd type="triangle" w="med" len="med"/>
                </a:ln>
              </p:spPr>
              <p:txBody>
                <a:bodyPr/>
                <a:lstStyle/>
                <a:p/>
              </p:txBody>
            </p:sp>
            <p:sp>
              <p:nvSpPr>
                <p:cNvPr id="19489" name="Line 143"/>
                <p:cNvSpPr/>
                <p:nvPr/>
              </p:nvSpPr>
              <p:spPr>
                <a:xfrm flipH="1" flipV="1">
                  <a:off x="4572" y="2069"/>
                  <a:ext cx="0" cy="1543"/>
                </a:xfrm>
                <a:prstGeom prst="line">
                  <a:avLst/>
                </a:prstGeom>
                <a:ln w="38100" cap="flat" cmpd="sng">
                  <a:solidFill>
                    <a:schemeClr val="tx1"/>
                  </a:solidFill>
                  <a:prstDash val="solid"/>
                  <a:headEnd type="none" w="med" len="med"/>
                  <a:tailEnd type="triangle" w="med" len="med"/>
                </a:ln>
              </p:spPr>
              <p:txBody>
                <a:bodyPr/>
                <a:lstStyle/>
                <a:p/>
              </p:txBody>
            </p:sp>
            <p:sp>
              <p:nvSpPr>
                <p:cNvPr id="19490" name="Text Box 144"/>
                <p:cNvSpPr txBox="1"/>
                <p:nvPr/>
              </p:nvSpPr>
              <p:spPr>
                <a:xfrm>
                  <a:off x="4347" y="2787"/>
                  <a:ext cx="254" cy="290"/>
                </a:xfrm>
                <a:prstGeom prst="rect">
                  <a:avLst/>
                </a:prstGeom>
                <a:noFill/>
                <a:ln w="9525">
                  <a:noFill/>
                </a:ln>
              </p:spPr>
              <p:txBody>
                <a:bodyPr wrap="none">
                  <a:spAutoFit/>
                </a:bodyPr>
                <a:lstStyle/>
                <a:p>
                  <a:r>
                    <a:rPr lang="en-US" altLang="zh-CN" sz="2400" i="1">
                      <a:latin typeface="Times New Roman" panose="02020603050405020304" pitchFamily="18" charset="0"/>
                    </a:rPr>
                    <a:t>O</a:t>
                  </a:r>
                  <a:endParaRPr lang="en-US" altLang="zh-CN" sz="2400" i="1">
                    <a:latin typeface="Times New Roman" panose="02020603050405020304" pitchFamily="18" charset="0"/>
                  </a:endParaRPr>
                </a:p>
              </p:txBody>
            </p:sp>
            <p:sp>
              <p:nvSpPr>
                <p:cNvPr id="19491" name="Text Box 145"/>
                <p:cNvSpPr txBox="1"/>
                <p:nvPr/>
              </p:nvSpPr>
              <p:spPr>
                <a:xfrm>
                  <a:off x="5072" y="2750"/>
                  <a:ext cx="212" cy="290"/>
                </a:xfrm>
                <a:prstGeom prst="rect">
                  <a:avLst/>
                </a:prstGeom>
                <a:noFill/>
                <a:ln w="9525">
                  <a:noFill/>
                </a:ln>
              </p:spPr>
              <p:txBody>
                <a:bodyPr>
                  <a:spAutoFit/>
                </a:bodyPr>
                <a:lstStyle/>
                <a:p>
                  <a:r>
                    <a:rPr lang="en-US" altLang="zh-CN" sz="2400" i="1">
                      <a:latin typeface="Times New Roman" panose="02020603050405020304" pitchFamily="18" charset="0"/>
                    </a:rPr>
                    <a:t>x</a:t>
                  </a:r>
                  <a:endParaRPr lang="en-US" altLang="zh-CN" sz="2400" i="1">
                    <a:latin typeface="Times New Roman" panose="02020603050405020304" pitchFamily="18" charset="0"/>
                  </a:endParaRPr>
                </a:p>
              </p:txBody>
            </p:sp>
            <p:sp>
              <p:nvSpPr>
                <p:cNvPr id="19492" name="Text Box 146"/>
                <p:cNvSpPr txBox="1"/>
                <p:nvPr/>
              </p:nvSpPr>
              <p:spPr>
                <a:xfrm>
                  <a:off x="4604" y="2024"/>
                  <a:ext cx="200" cy="290"/>
                </a:xfrm>
                <a:prstGeom prst="rect">
                  <a:avLst/>
                </a:prstGeom>
                <a:noFill/>
                <a:ln w="9525">
                  <a:noFill/>
                </a:ln>
              </p:spPr>
              <p:txBody>
                <a:bodyPr wrap="none">
                  <a:spAutoFit/>
                </a:bodyPr>
                <a:lstStyle/>
                <a:p>
                  <a:r>
                    <a:rPr lang="en-US" altLang="zh-CN" sz="2400" i="1">
                      <a:latin typeface="Times New Roman" panose="02020603050405020304" pitchFamily="18" charset="0"/>
                    </a:rPr>
                    <a:t>y</a:t>
                  </a:r>
                  <a:endParaRPr lang="en-US" altLang="zh-CN" sz="2400" i="1">
                    <a:latin typeface="Times New Roman" panose="02020603050405020304" pitchFamily="18" charset="0"/>
                  </a:endParaRPr>
                </a:p>
              </p:txBody>
            </p:sp>
          </p:grpSp>
        </p:grpSp>
      </p:grpSp>
      <p:sp>
        <p:nvSpPr>
          <p:cNvPr id="19479" name="Text Box 147"/>
          <p:cNvSpPr txBox="1"/>
          <p:nvPr/>
        </p:nvSpPr>
        <p:spPr>
          <a:xfrm>
            <a:off x="7249795" y="2118995"/>
            <a:ext cx="2145030" cy="583565"/>
          </a:xfrm>
          <a:prstGeom prst="rect">
            <a:avLst/>
          </a:prstGeom>
          <a:noFill/>
          <a:ln w="28575">
            <a:noFill/>
          </a:ln>
        </p:spPr>
        <p:txBody>
          <a:bodyPr wrap="square" lIns="91440" tIns="45720" rIns="91440" bIns="45720">
            <a:spAutoFit/>
          </a:bodyPr>
          <a:lstStyle/>
          <a:p>
            <a:pPr>
              <a:spcBef>
                <a:spcPct val="50000"/>
              </a:spcBef>
            </a:pPr>
            <a:endParaRPr lang="zh-CN" altLang="en-US" sz="3200">
              <a:latin typeface="Times New Roman" panose="02020603050405020304" pitchFamily="18" charset="0"/>
              <a:ea typeface="楷体_GB2312" pitchFamily="49" charset="-122"/>
            </a:endParaRPr>
          </a:p>
        </p:txBody>
      </p:sp>
      <p:sp>
        <p:nvSpPr>
          <p:cNvPr id="19482" name="Text Box 50"/>
          <p:cNvSpPr txBox="1"/>
          <p:nvPr/>
        </p:nvSpPr>
        <p:spPr>
          <a:xfrm>
            <a:off x="8788400" y="1603375"/>
            <a:ext cx="1146175" cy="460375"/>
          </a:xfrm>
          <a:prstGeom prst="rect">
            <a:avLst/>
          </a:prstGeom>
          <a:noFill/>
          <a:ln w="9525">
            <a:noFill/>
          </a:ln>
          <a:effectLst>
            <a:outerShdw sy="50000" kx="-2453608" rotWithShape="0">
              <a:schemeClr val="bg2">
                <a:alpha val="50000"/>
              </a:schemeClr>
            </a:outerShdw>
          </a:effectLst>
        </p:spPr>
        <p:txBody>
          <a:bodyPr wrap="square" lIns="91440" tIns="45720" rIns="91440" bIns="45720">
            <a:spAutoFit/>
          </a:bodyPr>
          <a:lstStyle/>
          <a:p>
            <a:pPr>
              <a:spcBef>
                <a:spcPct val="50000"/>
              </a:spcBef>
            </a:pPr>
            <a:r>
              <a:rPr lang="en-US" altLang="zh-CN" sz="2400">
                <a:latin typeface="Times New Roman" panose="02020603050405020304" pitchFamily="18" charset="0"/>
              </a:rPr>
              <a:t>O</a:t>
            </a:r>
            <a:endParaRPr lang="en-US" altLang="zh-CN" sz="2400">
              <a:latin typeface="Times New Roman" panose="02020603050405020304" pitchFamily="18" charset="0"/>
            </a:endParaRPr>
          </a:p>
        </p:txBody>
      </p:sp>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3</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三角函数的正负</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sp>
        <p:nvSpPr>
          <p:cNvPr id="5" name="TextBox 4"/>
          <p:cNvSpPr txBox="1"/>
          <p:nvPr/>
        </p:nvSpPr>
        <p:spPr>
          <a:xfrm>
            <a:off x="1292860" y="5659755"/>
            <a:ext cx="9553575" cy="737235"/>
          </a:xfrm>
          <a:prstGeom prst="rect">
            <a:avLst/>
          </a:prstGeom>
          <a:solidFill>
            <a:schemeClr val="accent4">
              <a:lumMod val="20000"/>
              <a:lumOff val="80000"/>
            </a:schemeClr>
          </a:solidFill>
          <a:ln w="9525">
            <a:solidFill>
              <a:schemeClr val="accent2">
                <a:lumMod val="20000"/>
                <a:lumOff val="80000"/>
              </a:schemeClr>
            </a:solidFill>
          </a:ln>
        </p:spPr>
        <p:txBody>
          <a:bodyPr wrap="square" lIns="91440" tIns="45720" rIns="91440" bIns="45720">
            <a:spAutoFit/>
          </a:bodyPr>
          <a:lstStyle/>
          <a:p>
            <a:pPr fontAlgn="auto">
              <a:lnSpc>
                <a:spcPct val="150000"/>
              </a:lnSpc>
            </a:pPr>
            <a:r>
              <a:rPr lang="zh-CN" altLang="en-US" sz="2800">
                <a:solidFill>
                  <a:srgbClr val="C00000"/>
                </a:solidFill>
                <a:latin typeface="仿宋" panose="02010609060101010101" charset="-122"/>
                <a:ea typeface="仿宋" panose="02010609060101010101" charset="-122"/>
              </a:rPr>
              <a:t>注意：</a:t>
            </a:r>
            <a:r>
              <a:rPr lang="en-US" altLang="zh-CN" sz="2800">
                <a:solidFill>
                  <a:srgbClr val="FF0000"/>
                </a:solidFill>
                <a:latin typeface="仿宋" panose="02010609060101010101" charset="-122"/>
                <a:ea typeface="仿宋" panose="02010609060101010101" charset="-122"/>
              </a:rPr>
              <a:t> </a:t>
            </a:r>
            <a:r>
              <a:rPr lang="zh-CN" altLang="en-US" sz="2800">
                <a:solidFill>
                  <a:srgbClr val="7030A0"/>
                </a:solidFill>
                <a:latin typeface="仿宋" panose="02010609060101010101" charset="-122"/>
                <a:ea typeface="仿宋" panose="02010609060101010101" charset="-122"/>
              </a:rPr>
              <a:t>终边在坐标轴上的角的三角函数正负如何？</a:t>
            </a:r>
            <a:endParaRPr lang="zh-CN" altLang="en-US" sz="2800">
              <a:solidFill>
                <a:srgbClr val="7030A0"/>
              </a:solidFill>
              <a:latin typeface="仿宋" panose="02010609060101010101" charset="-122"/>
              <a:ea typeface="仿宋" panose="0201060906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738"/>
                                        </p:tgtEl>
                                        <p:attrNameLst>
                                          <p:attrName>style.visibility</p:attrName>
                                        </p:attrNameLst>
                                      </p:cBhvr>
                                      <p:to>
                                        <p:strVal val="visible"/>
                                      </p:to>
                                    </p:set>
                                    <p:anim calcmode="lin" valueType="num">
                                      <p:cBhvr>
                                        <p:cTn id="7" dur="500" fill="hold"/>
                                        <p:tgtEl>
                                          <p:spTgt spid="111738"/>
                                        </p:tgtEl>
                                        <p:attrNameLst>
                                          <p:attrName>ppt_x</p:attrName>
                                        </p:attrNameLst>
                                      </p:cBhvr>
                                      <p:tavLst>
                                        <p:tav tm="0">
                                          <p:val>
                                            <p:strVal val="#ppt_x"/>
                                          </p:val>
                                        </p:tav>
                                        <p:tav tm="100000">
                                          <p:val>
                                            <p:strVal val="#ppt_x"/>
                                          </p:val>
                                        </p:tav>
                                      </p:tavLst>
                                    </p:anim>
                                    <p:anim calcmode="lin" valueType="num">
                                      <p:cBhvr>
                                        <p:cTn id="8" dur="500" fill="hold"/>
                                        <p:tgtEl>
                                          <p:spTgt spid="1117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726"/>
                                        </p:tgtEl>
                                        <p:attrNameLst>
                                          <p:attrName>style.visibility</p:attrName>
                                        </p:attrNameLst>
                                      </p:cBhvr>
                                      <p:to>
                                        <p:strVal val="visible"/>
                                      </p:to>
                                    </p:set>
                                    <p:anim calcmode="lin" valueType="num">
                                      <p:cBhvr>
                                        <p:cTn id="13" dur="500" fill="hold"/>
                                        <p:tgtEl>
                                          <p:spTgt spid="111726"/>
                                        </p:tgtEl>
                                        <p:attrNameLst>
                                          <p:attrName>ppt_x</p:attrName>
                                        </p:attrNameLst>
                                      </p:cBhvr>
                                      <p:tavLst>
                                        <p:tav tm="0">
                                          <p:val>
                                            <p:strVal val="#ppt_x"/>
                                          </p:val>
                                        </p:tav>
                                        <p:tav tm="100000">
                                          <p:val>
                                            <p:strVal val="#ppt_x"/>
                                          </p:val>
                                        </p:tav>
                                      </p:tavLst>
                                    </p:anim>
                                    <p:anim calcmode="lin" valueType="num">
                                      <p:cBhvr>
                                        <p:cTn id="14" dur="500" fill="hold"/>
                                        <p:tgtEl>
                                          <p:spTgt spid="11172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725"/>
                                        </p:tgtEl>
                                        <p:attrNameLst>
                                          <p:attrName>style.visibility</p:attrName>
                                        </p:attrNameLst>
                                      </p:cBhvr>
                                      <p:to>
                                        <p:strVal val="visible"/>
                                      </p:to>
                                    </p:set>
                                    <p:anim calcmode="lin" valueType="num">
                                      <p:cBhvr>
                                        <p:cTn id="19" dur="500" fill="hold"/>
                                        <p:tgtEl>
                                          <p:spTgt spid="111725"/>
                                        </p:tgtEl>
                                        <p:attrNameLst>
                                          <p:attrName>ppt_x</p:attrName>
                                        </p:attrNameLst>
                                      </p:cBhvr>
                                      <p:tavLst>
                                        <p:tav tm="0">
                                          <p:val>
                                            <p:strVal val="#ppt_x"/>
                                          </p:val>
                                        </p:tav>
                                        <p:tav tm="100000">
                                          <p:val>
                                            <p:strVal val="#ppt_x"/>
                                          </p:val>
                                        </p:tav>
                                      </p:tavLst>
                                    </p:anim>
                                    <p:anim calcmode="lin" valueType="num">
                                      <p:cBhvr>
                                        <p:cTn id="20" dur="500" fill="hold"/>
                                        <p:tgtEl>
                                          <p:spTgt spid="11172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1733"/>
                                        </p:tgtEl>
                                        <p:attrNameLst>
                                          <p:attrName>style.visibility</p:attrName>
                                        </p:attrNameLst>
                                      </p:cBhvr>
                                      <p:to>
                                        <p:strVal val="visible"/>
                                      </p:to>
                                    </p:set>
                                    <p:anim calcmode="lin" valueType="num">
                                      <p:cBhvr>
                                        <p:cTn id="25" dur="500" fill="hold"/>
                                        <p:tgtEl>
                                          <p:spTgt spid="111733"/>
                                        </p:tgtEl>
                                        <p:attrNameLst>
                                          <p:attrName>ppt_x</p:attrName>
                                        </p:attrNameLst>
                                      </p:cBhvr>
                                      <p:tavLst>
                                        <p:tav tm="0">
                                          <p:val>
                                            <p:strVal val="#ppt_x"/>
                                          </p:val>
                                        </p:tav>
                                        <p:tav tm="100000">
                                          <p:val>
                                            <p:strVal val="#ppt_x"/>
                                          </p:val>
                                        </p:tav>
                                      </p:tavLst>
                                    </p:anim>
                                    <p:anim calcmode="lin" valueType="num">
                                      <p:cBhvr>
                                        <p:cTn id="26" dur="500" fill="hold"/>
                                        <p:tgtEl>
                                          <p:spTgt spid="11173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1727"/>
                                        </p:tgtEl>
                                        <p:attrNameLst>
                                          <p:attrName>style.visibility</p:attrName>
                                        </p:attrNameLst>
                                      </p:cBhvr>
                                      <p:to>
                                        <p:strVal val="visible"/>
                                      </p:to>
                                    </p:set>
                                    <p:anim calcmode="lin" valueType="num">
                                      <p:cBhvr>
                                        <p:cTn id="31" dur="500" fill="hold"/>
                                        <p:tgtEl>
                                          <p:spTgt spid="111727"/>
                                        </p:tgtEl>
                                        <p:attrNameLst>
                                          <p:attrName>ppt_x</p:attrName>
                                        </p:attrNameLst>
                                      </p:cBhvr>
                                      <p:tavLst>
                                        <p:tav tm="0">
                                          <p:val>
                                            <p:strVal val="#ppt_x"/>
                                          </p:val>
                                        </p:tav>
                                        <p:tav tm="100000">
                                          <p:val>
                                            <p:strVal val="#ppt_x"/>
                                          </p:val>
                                        </p:tav>
                                      </p:tavLst>
                                    </p:anim>
                                    <p:anim calcmode="lin" valueType="num">
                                      <p:cBhvr>
                                        <p:cTn id="32" dur="500" fill="hold"/>
                                        <p:tgtEl>
                                          <p:spTgt spid="11172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1735"/>
                                        </p:tgtEl>
                                        <p:attrNameLst>
                                          <p:attrName>style.visibility</p:attrName>
                                        </p:attrNameLst>
                                      </p:cBhvr>
                                      <p:to>
                                        <p:strVal val="visible"/>
                                      </p:to>
                                    </p:set>
                                    <p:anim calcmode="lin" valueType="num">
                                      <p:cBhvr>
                                        <p:cTn id="37" dur="500" fill="hold"/>
                                        <p:tgtEl>
                                          <p:spTgt spid="111735"/>
                                        </p:tgtEl>
                                        <p:attrNameLst>
                                          <p:attrName>ppt_x</p:attrName>
                                        </p:attrNameLst>
                                      </p:cBhvr>
                                      <p:tavLst>
                                        <p:tav tm="0">
                                          <p:val>
                                            <p:strVal val="#ppt_x"/>
                                          </p:val>
                                        </p:tav>
                                        <p:tav tm="100000">
                                          <p:val>
                                            <p:strVal val="#ppt_x"/>
                                          </p:val>
                                        </p:tav>
                                      </p:tavLst>
                                    </p:anim>
                                    <p:anim calcmode="lin" valueType="num">
                                      <p:cBhvr>
                                        <p:cTn id="38" dur="500" fill="hold"/>
                                        <p:tgtEl>
                                          <p:spTgt spid="11173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1734"/>
                                        </p:tgtEl>
                                        <p:attrNameLst>
                                          <p:attrName>style.visibility</p:attrName>
                                        </p:attrNameLst>
                                      </p:cBhvr>
                                      <p:to>
                                        <p:strVal val="visible"/>
                                      </p:to>
                                    </p:set>
                                    <p:anim calcmode="lin" valueType="num">
                                      <p:cBhvr>
                                        <p:cTn id="43" dur="500" fill="hold"/>
                                        <p:tgtEl>
                                          <p:spTgt spid="111734"/>
                                        </p:tgtEl>
                                        <p:attrNameLst>
                                          <p:attrName>ppt_x</p:attrName>
                                        </p:attrNameLst>
                                      </p:cBhvr>
                                      <p:tavLst>
                                        <p:tav tm="0">
                                          <p:val>
                                            <p:strVal val="#ppt_x"/>
                                          </p:val>
                                        </p:tav>
                                        <p:tav tm="100000">
                                          <p:val>
                                            <p:strVal val="#ppt_x"/>
                                          </p:val>
                                        </p:tav>
                                      </p:tavLst>
                                    </p:anim>
                                    <p:anim calcmode="lin" valueType="num">
                                      <p:cBhvr>
                                        <p:cTn id="44" dur="500" fill="hold"/>
                                        <p:tgtEl>
                                          <p:spTgt spid="11173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1728"/>
                                        </p:tgtEl>
                                        <p:attrNameLst>
                                          <p:attrName>style.visibility</p:attrName>
                                        </p:attrNameLst>
                                      </p:cBhvr>
                                      <p:to>
                                        <p:strVal val="visible"/>
                                      </p:to>
                                    </p:set>
                                    <p:anim calcmode="lin" valueType="num">
                                      <p:cBhvr>
                                        <p:cTn id="49" dur="500" fill="hold"/>
                                        <p:tgtEl>
                                          <p:spTgt spid="111728"/>
                                        </p:tgtEl>
                                        <p:attrNameLst>
                                          <p:attrName>ppt_x</p:attrName>
                                        </p:attrNameLst>
                                      </p:cBhvr>
                                      <p:tavLst>
                                        <p:tav tm="0">
                                          <p:val>
                                            <p:strVal val="#ppt_x"/>
                                          </p:val>
                                        </p:tav>
                                        <p:tav tm="100000">
                                          <p:val>
                                            <p:strVal val="#ppt_x"/>
                                          </p:val>
                                        </p:tav>
                                      </p:tavLst>
                                    </p:anim>
                                    <p:anim calcmode="lin" valueType="num">
                                      <p:cBhvr>
                                        <p:cTn id="50" dur="500" fill="hold"/>
                                        <p:tgtEl>
                                          <p:spTgt spid="11172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1730"/>
                                        </p:tgtEl>
                                        <p:attrNameLst>
                                          <p:attrName>style.visibility</p:attrName>
                                        </p:attrNameLst>
                                      </p:cBhvr>
                                      <p:to>
                                        <p:strVal val="visible"/>
                                      </p:to>
                                    </p:set>
                                    <p:anim calcmode="lin" valueType="num">
                                      <p:cBhvr>
                                        <p:cTn id="55" dur="500" fill="hold"/>
                                        <p:tgtEl>
                                          <p:spTgt spid="111730"/>
                                        </p:tgtEl>
                                        <p:attrNameLst>
                                          <p:attrName>ppt_x</p:attrName>
                                        </p:attrNameLst>
                                      </p:cBhvr>
                                      <p:tavLst>
                                        <p:tav tm="0">
                                          <p:val>
                                            <p:strVal val="#ppt_x"/>
                                          </p:val>
                                        </p:tav>
                                        <p:tav tm="100000">
                                          <p:val>
                                            <p:strVal val="#ppt_x"/>
                                          </p:val>
                                        </p:tav>
                                      </p:tavLst>
                                    </p:anim>
                                    <p:anim calcmode="lin" valueType="num">
                                      <p:cBhvr>
                                        <p:cTn id="56" dur="500" fill="hold"/>
                                        <p:tgtEl>
                                          <p:spTgt spid="111730"/>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1736"/>
                                        </p:tgtEl>
                                        <p:attrNameLst>
                                          <p:attrName>style.visibility</p:attrName>
                                        </p:attrNameLst>
                                      </p:cBhvr>
                                      <p:to>
                                        <p:strVal val="visible"/>
                                      </p:to>
                                    </p:set>
                                    <p:anim calcmode="lin" valueType="num">
                                      <p:cBhvr>
                                        <p:cTn id="61" dur="500" fill="hold"/>
                                        <p:tgtEl>
                                          <p:spTgt spid="111736"/>
                                        </p:tgtEl>
                                        <p:attrNameLst>
                                          <p:attrName>ppt_x</p:attrName>
                                        </p:attrNameLst>
                                      </p:cBhvr>
                                      <p:tavLst>
                                        <p:tav tm="0">
                                          <p:val>
                                            <p:strVal val="#ppt_x"/>
                                          </p:val>
                                        </p:tav>
                                        <p:tav tm="100000">
                                          <p:val>
                                            <p:strVal val="#ppt_x"/>
                                          </p:val>
                                        </p:tav>
                                      </p:tavLst>
                                    </p:anim>
                                    <p:anim calcmode="lin" valueType="num">
                                      <p:cBhvr>
                                        <p:cTn id="62" dur="500" fill="hold"/>
                                        <p:tgtEl>
                                          <p:spTgt spid="111736"/>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1729"/>
                                        </p:tgtEl>
                                        <p:attrNameLst>
                                          <p:attrName>style.visibility</p:attrName>
                                        </p:attrNameLst>
                                      </p:cBhvr>
                                      <p:to>
                                        <p:strVal val="visible"/>
                                      </p:to>
                                    </p:set>
                                    <p:anim calcmode="lin" valueType="num">
                                      <p:cBhvr>
                                        <p:cTn id="67" dur="500" fill="hold"/>
                                        <p:tgtEl>
                                          <p:spTgt spid="111729"/>
                                        </p:tgtEl>
                                        <p:attrNameLst>
                                          <p:attrName>ppt_x</p:attrName>
                                        </p:attrNameLst>
                                      </p:cBhvr>
                                      <p:tavLst>
                                        <p:tav tm="0">
                                          <p:val>
                                            <p:strVal val="#ppt_x"/>
                                          </p:val>
                                        </p:tav>
                                        <p:tav tm="100000">
                                          <p:val>
                                            <p:strVal val="#ppt_x"/>
                                          </p:val>
                                        </p:tav>
                                      </p:tavLst>
                                    </p:anim>
                                    <p:anim calcmode="lin" valueType="num">
                                      <p:cBhvr>
                                        <p:cTn id="68" dur="500" fill="hold"/>
                                        <p:tgtEl>
                                          <p:spTgt spid="111729"/>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1737"/>
                                        </p:tgtEl>
                                        <p:attrNameLst>
                                          <p:attrName>style.visibility</p:attrName>
                                        </p:attrNameLst>
                                      </p:cBhvr>
                                      <p:to>
                                        <p:strVal val="visible"/>
                                      </p:to>
                                    </p:set>
                                    <p:anim calcmode="lin" valueType="num">
                                      <p:cBhvr>
                                        <p:cTn id="73" dur="500" fill="hold"/>
                                        <p:tgtEl>
                                          <p:spTgt spid="111737"/>
                                        </p:tgtEl>
                                        <p:attrNameLst>
                                          <p:attrName>ppt_x</p:attrName>
                                        </p:attrNameLst>
                                      </p:cBhvr>
                                      <p:tavLst>
                                        <p:tav tm="0">
                                          <p:val>
                                            <p:strVal val="#ppt_x"/>
                                          </p:val>
                                        </p:tav>
                                        <p:tav tm="100000">
                                          <p:val>
                                            <p:strVal val="#ppt_x"/>
                                          </p:val>
                                        </p:tav>
                                      </p:tavLst>
                                    </p:anim>
                                    <p:anim calcmode="lin" valueType="num">
                                      <p:cBhvr>
                                        <p:cTn id="74" dur="500" fill="hold"/>
                                        <p:tgtEl>
                                          <p:spTgt spid="111737"/>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p:stCondLst>
                              <p:cond delay="0"/>
                            </p:stCondLst>
                            <p:childTnLst>
                              <p:par>
                                <p:cTn id="77" presetID="45" presetClass="entr" presetSubtype="0"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2000"/>
                                        <p:tgtEl>
                                          <p:spTgt spid="5"/>
                                        </p:tgtEl>
                                      </p:cBhvr>
                                    </p:animEffect>
                                    <p:anim calcmode="lin" valueType="num">
                                      <p:cBhvr>
                                        <p:cTn id="80" dur="2000" fill="hold"/>
                                        <p:tgtEl>
                                          <p:spTgt spid="5"/>
                                        </p:tgtEl>
                                        <p:attrNameLst>
                                          <p:attrName>ppt_w</p:attrName>
                                        </p:attrNameLst>
                                      </p:cBhvr>
                                      <p:tavLst>
                                        <p:tav tm="0" fmla="#ppt_w*sin(2.5*pi*$)">
                                          <p:val>
                                            <p:fltVal val="0"/>
                                          </p:val>
                                        </p:tav>
                                        <p:tav tm="100000">
                                          <p:val>
                                            <p:fltVal val="1"/>
                                          </p:val>
                                        </p:tav>
                                      </p:tavLst>
                                    </p:anim>
                                    <p:anim calcmode="lin" valueType="num">
                                      <p:cBhvr>
                                        <p:cTn id="81"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25" grpId="0"/>
      <p:bldP spid="111726" grpId="0"/>
      <p:bldP spid="111727" grpId="0"/>
      <p:bldP spid="111728" grpId="0"/>
      <p:bldP spid="111729" grpId="0"/>
      <p:bldP spid="111730" grpId="0"/>
      <p:bldP spid="111733" grpId="0"/>
      <p:bldP spid="111734" grpId="0"/>
      <p:bldP spid="111735" grpId="0"/>
      <p:bldP spid="111736" grpId="0"/>
      <p:bldP spid="111737" grpId="0"/>
      <p:bldP spid="111738" grpId="0"/>
      <p:bldP spid="5" grpId="0" animBg="1"/>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 Box 2"/>
          <p:cNvSpPr txBox="1"/>
          <p:nvPr/>
        </p:nvSpPr>
        <p:spPr>
          <a:xfrm>
            <a:off x="1421765" y="1033145"/>
            <a:ext cx="9204960" cy="1863090"/>
          </a:xfrm>
          <a:prstGeom prst="rect">
            <a:avLst/>
          </a:prstGeom>
          <a:solidFill>
            <a:schemeClr val="accent4">
              <a:lumMod val="20000"/>
              <a:lumOff val="80000"/>
            </a:schemeClr>
          </a:solidFill>
          <a:ln w="9525">
            <a:noFill/>
          </a:ln>
        </p:spPr>
        <p:txBody>
          <a:bodyPr wrap="square" lIns="91440" tIns="45720" rIns="91440" bIns="45720">
            <a:spAutoFit/>
          </a:bodyPr>
          <a:lstStyle/>
          <a:p>
            <a:pPr marL="342900" indent="-342900">
              <a:lnSpc>
                <a:spcPct val="120000"/>
              </a:lnSpc>
            </a:pPr>
            <a:r>
              <a:rPr lang="en-US" altLang="zh-CN" sz="3200">
                <a:solidFill>
                  <a:srgbClr val="0000FF"/>
                </a:solidFill>
                <a:latin typeface="仿宋" panose="02010609060101010101" charset="-122"/>
                <a:ea typeface="仿宋" panose="02010609060101010101" charset="-122"/>
                <a:cs typeface="仿宋" panose="02010609060101010101" charset="-122"/>
              </a:rPr>
              <a:t>1. </a:t>
            </a:r>
            <a:r>
              <a:rPr lang="zh-CN" altLang="en-US" sz="3200">
                <a:solidFill>
                  <a:srgbClr val="0000FF"/>
                </a:solidFill>
                <a:latin typeface="仿宋" panose="02010609060101010101" charset="-122"/>
                <a:ea typeface="仿宋" panose="02010609060101010101" charset="-122"/>
                <a:cs typeface="仿宋" panose="02010609060101010101" charset="-122"/>
              </a:rPr>
              <a:t>下列各式为正号的是（   ）</a:t>
            </a:r>
            <a:endParaRPr lang="zh-CN" altLang="en-US" sz="3200">
              <a:solidFill>
                <a:srgbClr val="0000FF"/>
              </a:solidFill>
              <a:latin typeface="仿宋" panose="02010609060101010101" charset="-122"/>
              <a:ea typeface="仿宋" panose="02010609060101010101" charset="-122"/>
              <a:cs typeface="仿宋" panose="02010609060101010101" charset="-122"/>
            </a:endParaRPr>
          </a:p>
          <a:p>
            <a:pPr marL="342900" indent="-342900">
              <a:lnSpc>
                <a:spcPct val="120000"/>
              </a:lnSpc>
            </a:pPr>
            <a:r>
              <a:rPr lang="en-US" altLang="zh-CN" sz="3200">
                <a:solidFill>
                  <a:srgbClr val="0000FF"/>
                </a:solidFill>
                <a:latin typeface="Times New Roman" panose="02020603050405020304" pitchFamily="18" charset="0"/>
              </a:rPr>
              <a:t>  A. cos2                        B. cos2</a:t>
            </a:r>
            <a:r>
              <a:rPr lang="en-US" altLang="zh-CN" sz="3200">
                <a:solidFill>
                  <a:srgbClr val="0000FF"/>
                </a:solidFill>
                <a:latin typeface="Times New Roman" panose="02020603050405020304" pitchFamily="18" charset="0"/>
                <a:sym typeface="Symbol" panose="05050102010706020507" pitchFamily="18" charset="2"/>
              </a:rPr>
              <a:t>sin2</a:t>
            </a:r>
            <a:endParaRPr lang="en-US" altLang="zh-CN" sz="3200">
              <a:solidFill>
                <a:srgbClr val="0000FF"/>
              </a:solidFill>
              <a:latin typeface="Times New Roman" panose="02020603050405020304" pitchFamily="18" charset="0"/>
              <a:sym typeface="Symbol" panose="05050102010706020507" pitchFamily="18" charset="2"/>
            </a:endParaRPr>
          </a:p>
          <a:p>
            <a:pPr marL="342900" indent="-342900">
              <a:lnSpc>
                <a:spcPct val="120000"/>
              </a:lnSpc>
            </a:pPr>
            <a:r>
              <a:rPr lang="en-US" altLang="zh-CN" sz="3200">
                <a:solidFill>
                  <a:srgbClr val="0000FF"/>
                </a:solidFill>
                <a:latin typeface="Times New Roman" panose="02020603050405020304" pitchFamily="18" charset="0"/>
                <a:sym typeface="Symbol" panose="05050102010706020507" pitchFamily="18" charset="2"/>
              </a:rPr>
              <a:t>  C. tan2cos2                D. sin2tan2</a:t>
            </a:r>
            <a:endParaRPr lang="en-US" altLang="zh-CN" sz="3200">
              <a:solidFill>
                <a:srgbClr val="0000FF"/>
              </a:solidFill>
              <a:latin typeface="Times New Roman" panose="02020603050405020304" pitchFamily="18" charset="0"/>
              <a:sym typeface="Symbol" panose="05050102010706020507" pitchFamily="18" charset="2"/>
            </a:endParaRPr>
          </a:p>
        </p:txBody>
      </p:sp>
      <p:sp>
        <p:nvSpPr>
          <p:cNvPr id="5" name="TextBox 4"/>
          <p:cNvSpPr txBox="1"/>
          <p:nvPr/>
        </p:nvSpPr>
        <p:spPr>
          <a:xfrm>
            <a:off x="1945217" y="3759200"/>
            <a:ext cx="7831667" cy="460375"/>
          </a:xfrm>
          <a:prstGeom prst="rect">
            <a:avLst/>
          </a:prstGeom>
          <a:noFill/>
          <a:ln w="9525">
            <a:noFill/>
          </a:ln>
        </p:spPr>
        <p:txBody>
          <a:bodyPr lIns="91440" tIns="45720" rIns="91440" bIns="45720">
            <a:spAutoFit/>
          </a:bodyPr>
          <a:lstStyle/>
          <a:p>
            <a:r>
              <a:rPr lang="en-US" altLang="zh-CN" sz="2400">
                <a:latin typeface="Calibri"/>
              </a:rPr>
              <a:t> </a:t>
            </a:r>
            <a:endParaRPr lang="zh-CN" altLang="en-US" sz="2400">
              <a:latin typeface="Calibri"/>
            </a:endParaRPr>
          </a:p>
        </p:txBody>
      </p:sp>
      <p:sp>
        <p:nvSpPr>
          <p:cNvPr id="6" name="TextBox 5"/>
          <p:cNvSpPr txBox="1"/>
          <p:nvPr/>
        </p:nvSpPr>
        <p:spPr>
          <a:xfrm>
            <a:off x="1422400" y="4219575"/>
            <a:ext cx="9204325" cy="737235"/>
          </a:xfrm>
          <a:prstGeom prst="rect">
            <a:avLst/>
          </a:prstGeom>
          <a:solidFill>
            <a:schemeClr val="accent3">
              <a:lumMod val="20000"/>
              <a:lumOff val="80000"/>
            </a:schemeClr>
          </a:solidFill>
          <a:ln w="9525">
            <a:solidFill>
              <a:schemeClr val="accent2">
                <a:lumMod val="20000"/>
                <a:lumOff val="80000"/>
              </a:schemeClr>
            </a:solidFill>
          </a:ln>
        </p:spPr>
        <p:txBody>
          <a:bodyPr wrap="square">
            <a:spAutoFit/>
          </a:bodyPr>
          <a:lstStyle/>
          <a:p>
            <a:pPr fontAlgn="auto">
              <a:lnSpc>
                <a:spcPct val="150000"/>
              </a:lnSpc>
            </a:pPr>
            <a:r>
              <a:rPr lang="zh-CN" altLang="en-US" sz="2800">
                <a:solidFill>
                  <a:srgbClr val="C00000"/>
                </a:solidFill>
                <a:latin typeface="仿宋" panose="02010609060101010101" charset="-122"/>
                <a:ea typeface="仿宋" panose="02010609060101010101" charset="-122"/>
              </a:rPr>
              <a:t>答案：</a:t>
            </a:r>
            <a:r>
              <a:rPr lang="en-US" altLang="zh-CN" sz="2800">
                <a:solidFill>
                  <a:srgbClr val="FF0000"/>
                </a:solidFill>
                <a:latin typeface="Times New Roman" panose="02020603050405020304" pitchFamily="18" charset="0"/>
              </a:rPr>
              <a:t>C</a:t>
            </a:r>
            <a:endParaRPr lang="en-US" altLang="zh-CN" sz="2800">
              <a:solidFill>
                <a:srgbClr val="FF0000"/>
              </a:solidFill>
              <a:latin typeface="Times New Roman" panose="02020603050405020304" pitchFamily="18" charset="0"/>
              <a:sym typeface="Symbol" panose="05050102010706020507" pitchFamily="18" charset="2"/>
            </a:endParaRPr>
          </a:p>
        </p:txBody>
      </p:sp>
      <p:sp>
        <p:nvSpPr>
          <p:cNvPr id="2" name="矩形 1"/>
          <p:cNvSpPr/>
          <p:nvPr/>
        </p:nvSpPr>
        <p:spPr>
          <a:xfrm>
            <a:off x="462915" y="220345"/>
            <a:ext cx="1729105" cy="521970"/>
          </a:xfrm>
          <a:prstGeom prst="rect">
            <a:avLst/>
          </a:prstGeom>
          <a:noFill/>
          <a:ln>
            <a:noFill/>
          </a:ln>
        </p:spPr>
        <p:txBody>
          <a:bodyPr wrap="square">
            <a:spAutoFit/>
          </a:bodyPr>
          <a:lstStyle/>
          <a:p>
            <a:r>
              <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rPr>
              <a:t>练一练</a:t>
            </a:r>
            <a:endPar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矩形 1"/>
          <p:cNvSpPr/>
          <p:nvPr/>
        </p:nvSpPr>
        <p:spPr>
          <a:xfrm>
            <a:off x="462915" y="220345"/>
            <a:ext cx="1729105" cy="521970"/>
          </a:xfrm>
          <a:prstGeom prst="rect">
            <a:avLst/>
          </a:prstGeom>
          <a:noFill/>
          <a:ln>
            <a:noFill/>
          </a:ln>
        </p:spPr>
        <p:txBody>
          <a:bodyPr wrap="square">
            <a:spAutoFit/>
          </a:bodyPr>
          <a:lstStyle/>
          <a:p>
            <a:r>
              <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rPr>
              <a:t>练一练</a:t>
            </a:r>
            <a:endPar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endParaRPr>
          </a:p>
        </p:txBody>
      </p:sp>
      <p:sp>
        <p:nvSpPr>
          <p:cNvPr id="6" name="TextBox 5"/>
          <p:cNvSpPr txBox="1"/>
          <p:nvPr/>
        </p:nvSpPr>
        <p:spPr>
          <a:xfrm>
            <a:off x="1412875" y="4784090"/>
            <a:ext cx="9204325" cy="737235"/>
          </a:xfrm>
          <a:prstGeom prst="rect">
            <a:avLst/>
          </a:prstGeom>
          <a:solidFill>
            <a:schemeClr val="accent3">
              <a:lumMod val="20000"/>
              <a:lumOff val="80000"/>
            </a:schemeClr>
          </a:solidFill>
          <a:ln w="9525">
            <a:solidFill>
              <a:schemeClr val="accent2">
                <a:lumMod val="20000"/>
                <a:lumOff val="80000"/>
              </a:schemeClr>
            </a:solidFill>
          </a:ln>
        </p:spPr>
        <p:txBody>
          <a:bodyPr wrap="square">
            <a:spAutoFit/>
          </a:bodyPr>
          <a:lstStyle/>
          <a:p>
            <a:pPr fontAlgn="auto">
              <a:lnSpc>
                <a:spcPct val="150000"/>
              </a:lnSpc>
            </a:pPr>
            <a:r>
              <a:rPr lang="zh-CN" altLang="en-US" sz="2800">
                <a:solidFill>
                  <a:srgbClr val="C00000"/>
                </a:solidFill>
                <a:latin typeface="仿宋" panose="02010609060101010101" charset="-122"/>
                <a:ea typeface="仿宋" panose="02010609060101010101" charset="-122"/>
              </a:rPr>
              <a:t>答案：</a:t>
            </a:r>
            <a:r>
              <a:rPr lang="en-US" altLang="zh-CN" sz="2800">
                <a:solidFill>
                  <a:srgbClr val="FF0000"/>
                </a:solidFill>
                <a:latin typeface="Times New Roman" panose="02020603050405020304" pitchFamily="18" charset="0"/>
              </a:rPr>
              <a:t>A</a:t>
            </a:r>
            <a:endParaRPr lang="en-US" altLang="zh-CN" sz="2800">
              <a:solidFill>
                <a:srgbClr val="FF0000"/>
              </a:solidFill>
              <a:latin typeface="Times New Roman" panose="02020603050405020304" pitchFamily="18" charset="0"/>
              <a:sym typeface="Symbol" panose="05050102010706020507" pitchFamily="18" charset="2"/>
            </a:endParaRPr>
          </a:p>
        </p:txBody>
      </p:sp>
      <p:sp>
        <p:nvSpPr>
          <p:cNvPr id="3" name="TextBox 5"/>
          <p:cNvSpPr txBox="1"/>
          <p:nvPr/>
        </p:nvSpPr>
        <p:spPr>
          <a:xfrm>
            <a:off x="1412875" y="995680"/>
            <a:ext cx="9204325" cy="3322955"/>
          </a:xfrm>
          <a:prstGeom prst="rect">
            <a:avLst/>
          </a:prstGeom>
          <a:solidFill>
            <a:schemeClr val="accent4">
              <a:lumMod val="20000"/>
              <a:lumOff val="80000"/>
            </a:schemeClr>
          </a:solidFill>
          <a:ln w="9525">
            <a:solidFill>
              <a:schemeClr val="accent2">
                <a:lumMod val="20000"/>
                <a:lumOff val="80000"/>
              </a:schemeClr>
            </a:solidFill>
          </a:ln>
        </p:spPr>
        <p:txBody>
          <a:bodyPr wrap="square">
            <a:spAutoFit/>
          </a:bodyPr>
          <a:lstStyle/>
          <a:p>
            <a:pPr fontAlgn="auto">
              <a:lnSpc>
                <a:spcPct val="150000"/>
              </a:lnSpc>
            </a:pPr>
            <a:endParaRPr lang="en-US" altLang="zh-CN" sz="2800">
              <a:solidFill>
                <a:srgbClr val="FF0000"/>
              </a:solidFill>
              <a:latin typeface="Times New Roman" panose="02020603050405020304" pitchFamily="18" charset="0"/>
              <a:sym typeface="Symbol" panose="05050102010706020507" pitchFamily="18" charset="2"/>
            </a:endParaRPr>
          </a:p>
          <a:p>
            <a:pPr fontAlgn="auto">
              <a:lnSpc>
                <a:spcPct val="150000"/>
              </a:lnSpc>
            </a:pPr>
            <a:endParaRPr lang="en-US" altLang="zh-CN" sz="2800">
              <a:solidFill>
                <a:srgbClr val="FF0000"/>
              </a:solidFill>
              <a:latin typeface="Times New Roman" panose="02020603050405020304" pitchFamily="18" charset="0"/>
              <a:sym typeface="Symbol" panose="05050102010706020507" pitchFamily="18" charset="2"/>
            </a:endParaRPr>
          </a:p>
          <a:p>
            <a:pPr fontAlgn="auto">
              <a:lnSpc>
                <a:spcPct val="150000"/>
              </a:lnSpc>
            </a:pPr>
            <a:endParaRPr lang="en-US" altLang="zh-CN" sz="2800">
              <a:solidFill>
                <a:srgbClr val="FF0000"/>
              </a:solidFill>
              <a:latin typeface="Times New Roman" panose="02020603050405020304" pitchFamily="18" charset="0"/>
              <a:sym typeface="Symbol" panose="05050102010706020507" pitchFamily="18" charset="2"/>
            </a:endParaRPr>
          </a:p>
          <a:p>
            <a:pPr fontAlgn="auto">
              <a:lnSpc>
                <a:spcPct val="150000"/>
              </a:lnSpc>
            </a:pPr>
            <a:endParaRPr lang="en-US" altLang="zh-CN" sz="2800">
              <a:solidFill>
                <a:srgbClr val="FF0000"/>
              </a:solidFill>
              <a:latin typeface="Times New Roman" panose="02020603050405020304" pitchFamily="18" charset="0"/>
              <a:sym typeface="Symbol" panose="05050102010706020507" pitchFamily="18" charset="2"/>
            </a:endParaRPr>
          </a:p>
          <a:p>
            <a:pPr fontAlgn="auto">
              <a:lnSpc>
                <a:spcPct val="150000"/>
              </a:lnSpc>
            </a:pPr>
            <a:endParaRPr lang="en-US" altLang="zh-CN" sz="2800">
              <a:solidFill>
                <a:srgbClr val="FF0000"/>
              </a:solidFill>
              <a:latin typeface="Times New Roman" panose="02020603050405020304" pitchFamily="18" charset="0"/>
              <a:sym typeface="Symbol" panose="05050102010706020507" pitchFamily="18" charset="2"/>
            </a:endParaRPr>
          </a:p>
        </p:txBody>
      </p:sp>
      <p:graphicFrame>
        <p:nvGraphicFramePr>
          <p:cNvPr id="22530" name="对象 48133"/>
          <p:cNvGraphicFramePr>
            <a:graphicFrameLocks noChangeAspect="1"/>
          </p:cNvGraphicFramePr>
          <p:nvPr/>
        </p:nvGraphicFramePr>
        <p:xfrm>
          <a:off x="1788795" y="1230313"/>
          <a:ext cx="7950200" cy="2853055"/>
        </p:xfrm>
        <a:graphic>
          <a:graphicData uri="http://schemas.openxmlformats.org/presentationml/2006/ole">
            <mc:AlternateContent>
              <mc:Choice xmlns:v="urn:schemas-microsoft-com:vml" Requires="v">
                <p:oleObj spid="_x0000_s1074" r:id="rId2" imgW="8001000" imgH="2870200" progId="Word.Document.8">
                  <p:embed/>
                </p:oleObj>
              </mc:Choice>
              <mc:Fallback>
                <p:oleObj r:id="rId2" imgW="8001000" imgH="2870200" progId="Word.Document.8">
                  <p:embed/>
                  <p:pic>
                    <p:nvPicPr>
                      <p:cNvPr id="0" name="OLE substitute image"/>
                      <p:cNvPicPr/>
                      <p:nvPr/>
                    </p:nvPicPr>
                    <p:blipFill>
                      <a:blip r:embed="rId3"/>
                      <a:stretch>
                        <a:fillRect/>
                      </a:stretch>
                    </p:blipFill>
                    <p:spPr>
                      <a:xfrm>
                        <a:off x="1788795" y="1230313"/>
                        <a:ext cx="7950200" cy="2853055"/>
                      </a:xfrm>
                      <a:prstGeom prst="rect">
                        <a:avLst/>
                      </a:prstGeom>
                      <a:noFill/>
                      <a:ln w="38100">
                        <a:noFill/>
                        <a:miter/>
                      </a:ln>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1506" name="Text Box 12"/>
          <p:cNvSpPr txBox="1"/>
          <p:nvPr/>
        </p:nvSpPr>
        <p:spPr>
          <a:xfrm>
            <a:off x="1703070" y="1014095"/>
            <a:ext cx="8893175" cy="737235"/>
          </a:xfrm>
          <a:prstGeom prst="rect">
            <a:avLst/>
          </a:prstGeom>
          <a:solidFill>
            <a:schemeClr val="accent4">
              <a:lumMod val="20000"/>
              <a:lumOff val="80000"/>
            </a:schemeClr>
          </a:solidFill>
          <a:ln w="9525">
            <a:solidFill>
              <a:schemeClr val="accent2">
                <a:lumMod val="20000"/>
                <a:lumOff val="80000"/>
              </a:schemeClr>
            </a:solidFill>
          </a:ln>
        </p:spPr>
        <p:txBody>
          <a:bodyPr wrap="square" lIns="91440" tIns="45720" rIns="91440" bIns="45720">
            <a:spAutoFit/>
          </a:bodyPr>
          <a:lstStyle/>
          <a:p>
            <a:pPr fontAlgn="auto">
              <a:lnSpc>
                <a:spcPct val="150000"/>
              </a:lnSpc>
              <a:spcBef>
                <a:spcPct val="0"/>
              </a:spcBef>
            </a:pPr>
            <a:r>
              <a:rPr lang="zh-CN" altLang="en-US" sz="2800">
                <a:solidFill>
                  <a:srgbClr val="C00000"/>
                </a:solidFill>
                <a:latin typeface="仿宋" panose="02010609060101010101" charset="-122"/>
                <a:ea typeface="仿宋" panose="02010609060101010101" charset="-122"/>
                <a:cs typeface="仿宋" panose="02010609060101010101" charset="-122"/>
              </a:rPr>
              <a:t>例</a:t>
            </a:r>
            <a:r>
              <a:rPr lang="en-US" altLang="zh-CN" sz="2800">
                <a:solidFill>
                  <a:srgbClr val="C00000"/>
                </a:solidFill>
                <a:latin typeface="仿宋" panose="02010609060101010101" charset="-122"/>
                <a:ea typeface="仿宋" panose="02010609060101010101" charset="-122"/>
                <a:cs typeface="仿宋" panose="02010609060101010101" charset="-122"/>
              </a:rPr>
              <a:t>1.</a:t>
            </a:r>
            <a:r>
              <a:rPr lang="zh-CN" altLang="en-US" sz="2800">
                <a:solidFill>
                  <a:srgbClr val="3333FF"/>
                </a:solidFill>
                <a:latin typeface="仿宋" panose="02010609060101010101" charset="-122"/>
                <a:ea typeface="仿宋" panose="02010609060101010101" charset="-122"/>
                <a:cs typeface="仿宋" panose="02010609060101010101" charset="-122"/>
              </a:rPr>
              <a:t>求   的正弦、余弦和正切值</a:t>
            </a:r>
            <a:r>
              <a:rPr lang="en-US" altLang="zh-CN" sz="2800">
                <a:solidFill>
                  <a:srgbClr val="3333FF"/>
                </a:solidFill>
                <a:latin typeface="仿宋" panose="02010609060101010101" charset="-122"/>
                <a:ea typeface="仿宋" panose="02010609060101010101" charset="-122"/>
                <a:cs typeface="仿宋" panose="02010609060101010101" charset="-122"/>
              </a:rPr>
              <a:t>.</a:t>
            </a:r>
            <a:endParaRPr lang="en-US" altLang="zh-CN" sz="2800">
              <a:solidFill>
                <a:srgbClr val="3333FF"/>
              </a:solidFill>
              <a:latin typeface="仿宋" panose="02010609060101010101" charset="-122"/>
              <a:ea typeface="仿宋" panose="02010609060101010101" charset="-122"/>
              <a:cs typeface="仿宋" panose="02010609060101010101" charset="-122"/>
            </a:endParaRPr>
          </a:p>
        </p:txBody>
      </p:sp>
      <p:graphicFrame>
        <p:nvGraphicFramePr>
          <p:cNvPr id="21507" name="Object 13"/>
          <p:cNvGraphicFramePr>
            <a:graphicFrameLocks noChangeAspect="1"/>
          </p:cNvGraphicFramePr>
          <p:nvPr/>
        </p:nvGraphicFramePr>
        <p:xfrm>
          <a:off x="2891367" y="987213"/>
          <a:ext cx="450849" cy="764117"/>
        </p:xfrm>
        <a:graphic>
          <a:graphicData uri="http://schemas.openxmlformats.org/presentationml/2006/ole">
            <mc:AlternateContent>
              <mc:Choice xmlns:v="urn:schemas-microsoft-com:vml" Requires="v">
                <p:oleObj spid="_x0000_s1075" r:id="rId3" imgW="381000" imgH="736600" progId="Equation.DSMT4">
                  <p:embed/>
                </p:oleObj>
              </mc:Choice>
              <mc:Fallback>
                <p:oleObj r:id="rId3" imgW="381000" imgH="736600" progId="Equation.DSMT4">
                  <p:embed/>
                  <p:pic>
                    <p:nvPicPr>
                      <p:cNvPr id="0" name="OLE substitute image"/>
                      <p:cNvPicPr/>
                      <p:nvPr/>
                    </p:nvPicPr>
                    <p:blipFill>
                      <a:blip r:embed="rId4">
                        <a:clrChange>
                          <a:clrFrom>
                            <a:srgbClr val="000000"/>
                          </a:clrFrom>
                          <a:clrTo>
                            <a:srgbClr val="000000">
                              <a:alpha val="0"/>
                            </a:srgbClr>
                          </a:clrTo>
                        </a:clrChange>
                      </a:blip>
                      <a:stretch>
                        <a:fillRect/>
                      </a:stretch>
                    </p:blipFill>
                    <p:spPr>
                      <a:xfrm>
                        <a:off x="2891367" y="987213"/>
                        <a:ext cx="450849" cy="764117"/>
                      </a:xfrm>
                      <a:prstGeom prst="rect">
                        <a:avLst/>
                      </a:prstGeom>
                      <a:noFill/>
                      <a:ln w="38100">
                        <a:noFill/>
                        <a:miter/>
                      </a:ln>
                    </p:spPr>
                  </p:pic>
                </p:oleObj>
              </mc:Fallback>
            </mc:AlternateContent>
          </a:graphicData>
        </a:graphic>
      </p:graphicFrame>
      <p:sp>
        <p:nvSpPr>
          <p:cNvPr id="95262" name="Rectangle 30"/>
          <p:cNvSpPr/>
          <p:nvPr/>
        </p:nvSpPr>
        <p:spPr>
          <a:xfrm>
            <a:off x="1703917" y="1900238"/>
            <a:ext cx="876935" cy="460375"/>
          </a:xfrm>
          <a:prstGeom prst="rect">
            <a:avLst/>
          </a:prstGeom>
          <a:noFill/>
          <a:ln w="9525">
            <a:noFill/>
          </a:ln>
          <a:effectLst>
            <a:outerShdw sy="50000" kx="-2453608" rotWithShape="0">
              <a:schemeClr val="bg2">
                <a:alpha val="50000"/>
              </a:schemeClr>
            </a:outerShdw>
          </a:effectLst>
        </p:spPr>
        <p:txBody>
          <a:bodyPr wrap="none" lIns="91440" tIns="45720" rIns="91440" bIns="45720" anchor="ctr" anchorCtr="0">
            <a:spAutoFit/>
          </a:bodyPr>
          <a:lstStyle/>
          <a:p>
            <a:pPr eaLnBrk="0" hangingPunct="0"/>
            <a:r>
              <a:rPr lang="zh-CN" altLang="en-US" sz="2400">
                <a:solidFill>
                  <a:srgbClr val="C00000"/>
                </a:solidFill>
                <a:latin typeface="楷体_GB2312" pitchFamily="49" charset="-122"/>
                <a:ea typeface="楷体_GB2312" pitchFamily="49" charset="-122"/>
              </a:rPr>
              <a:t>解</a:t>
            </a:r>
            <a:r>
              <a:rPr lang="zh-CN" sz="2400">
                <a:solidFill>
                  <a:srgbClr val="C00000"/>
                </a:solidFill>
                <a:latin typeface="楷体_GB2312" pitchFamily="49" charset="-122"/>
                <a:ea typeface="楷体_GB2312" pitchFamily="49" charset="-122"/>
              </a:rPr>
              <a:t>：</a:t>
            </a:r>
            <a:r>
              <a:rPr lang="en-US" altLang="zh-CN" sz="2400">
                <a:solidFill>
                  <a:srgbClr val="9900FF"/>
                </a:solidFill>
                <a:latin typeface="Arial" panose="020b0604020202020204" pitchFamily="34" charset="0"/>
              </a:rPr>
              <a:t> </a:t>
            </a:r>
            <a:endParaRPr lang="en-US" altLang="zh-CN" sz="2400">
              <a:solidFill>
                <a:srgbClr val="9900FF"/>
              </a:solidFill>
              <a:latin typeface="Arial" panose="020b0604020202020204" pitchFamily="34" charset="0"/>
            </a:endParaRPr>
          </a:p>
        </p:txBody>
      </p:sp>
      <p:graphicFrame>
        <p:nvGraphicFramePr>
          <p:cNvPr id="95266" name="Object 34"/>
          <p:cNvGraphicFramePr>
            <a:graphicFrameLocks noChangeAspect="1"/>
          </p:cNvGraphicFramePr>
          <p:nvPr/>
        </p:nvGraphicFramePr>
        <p:xfrm>
          <a:off x="2492164" y="1793558"/>
          <a:ext cx="7313930" cy="828675"/>
        </p:xfrm>
        <a:graphic>
          <a:graphicData uri="http://schemas.openxmlformats.org/presentationml/2006/ole">
            <mc:AlternateContent>
              <mc:Choice xmlns:v="urn:schemas-microsoft-com:vml" Requires="v">
                <p:oleObj spid="_x0000_s1076" r:id="rId5" imgW="3994150" imgH="406400" progId="Word.Document.8">
                  <p:embed/>
                </p:oleObj>
              </mc:Choice>
              <mc:Fallback>
                <p:oleObj r:id="rId5" imgW="3994150" imgH="406400" progId="Word.Document.8">
                  <p:embed/>
                  <p:pic>
                    <p:nvPicPr>
                      <p:cNvPr id="0" name="OLE substitute image"/>
                      <p:cNvPicPr/>
                      <p:nvPr/>
                    </p:nvPicPr>
                    <p:blipFill>
                      <a:blip r:embed="rId6"/>
                      <a:stretch>
                        <a:fillRect/>
                      </a:stretch>
                    </p:blipFill>
                    <p:spPr>
                      <a:xfrm>
                        <a:off x="2492164" y="1793558"/>
                        <a:ext cx="7313930" cy="828675"/>
                      </a:xfrm>
                      <a:prstGeom prst="rect">
                        <a:avLst/>
                      </a:prstGeom>
                      <a:noFill/>
                      <a:ln w="38100">
                        <a:noFill/>
                        <a:miter/>
                      </a:ln>
                    </p:spPr>
                  </p:pic>
                </p:oleObj>
              </mc:Fallback>
            </mc:AlternateContent>
          </a:graphicData>
        </a:graphic>
      </p:graphicFrame>
      <p:graphicFrame>
        <p:nvGraphicFramePr>
          <p:cNvPr id="95268" name="Object 36"/>
          <p:cNvGraphicFramePr>
            <a:graphicFrameLocks noChangeAspect="1"/>
          </p:cNvGraphicFramePr>
          <p:nvPr/>
        </p:nvGraphicFramePr>
        <p:xfrm>
          <a:off x="3041862" y="3373861"/>
          <a:ext cx="2448560" cy="2639695"/>
        </p:xfrm>
        <a:graphic>
          <a:graphicData uri="http://schemas.openxmlformats.org/presentationml/2006/ole">
            <mc:AlternateContent>
              <mc:Choice xmlns:v="urn:schemas-microsoft-com:vml" Requires="v">
                <p:oleObj spid="_x0000_s1077" r:id="rId7" imgW="1301750" imgH="1397000" progId="Word.Document.8">
                  <p:embed/>
                </p:oleObj>
              </mc:Choice>
              <mc:Fallback>
                <p:oleObj r:id="rId7" imgW="1301750" imgH="1397000" progId="Word.Document.8">
                  <p:embed/>
                  <p:pic>
                    <p:nvPicPr>
                      <p:cNvPr id="0" name="OLE substitute image"/>
                      <p:cNvPicPr/>
                      <p:nvPr/>
                    </p:nvPicPr>
                    <p:blipFill>
                      <a:blip r:embed="rId8"/>
                      <a:stretch>
                        <a:fillRect/>
                      </a:stretch>
                    </p:blipFill>
                    <p:spPr>
                      <a:xfrm>
                        <a:off x="3041862" y="3373861"/>
                        <a:ext cx="2448560" cy="2639695"/>
                      </a:xfrm>
                      <a:prstGeom prst="rect">
                        <a:avLst/>
                      </a:prstGeom>
                      <a:noFill/>
                      <a:ln w="38100">
                        <a:noFill/>
                        <a:miter/>
                      </a:ln>
                    </p:spPr>
                  </p:pic>
                </p:oleObj>
              </mc:Fallback>
            </mc:AlternateContent>
          </a:graphicData>
        </a:graphic>
      </p:graphicFrame>
      <p:grpSp>
        <p:nvGrpSpPr>
          <p:cNvPr id="2" name="Group 26"/>
          <p:cNvGrpSpPr/>
          <p:nvPr/>
        </p:nvGrpSpPr>
        <p:grpSpPr>
          <a:xfrm>
            <a:off x="6360584" y="3354917"/>
            <a:ext cx="3543300" cy="2616200"/>
            <a:chOff x="3047" y="2114"/>
            <a:chExt cx="2232" cy="1648"/>
          </a:xfrm>
        </p:grpSpPr>
        <p:sp>
          <p:nvSpPr>
            <p:cNvPr id="21513" name="Line 3"/>
            <p:cNvSpPr/>
            <p:nvPr/>
          </p:nvSpPr>
          <p:spPr>
            <a:xfrm>
              <a:off x="3860" y="3001"/>
              <a:ext cx="570" cy="749"/>
            </a:xfrm>
            <a:prstGeom prst="line">
              <a:avLst/>
            </a:prstGeom>
            <a:ln w="38100" cap="flat" cmpd="sng">
              <a:solidFill>
                <a:srgbClr val="00FFFF"/>
              </a:solidFill>
              <a:prstDash val="solid"/>
              <a:headEnd type="none" w="med" len="med"/>
              <a:tailEnd type="none" w="med" len="med"/>
            </a:ln>
          </p:spPr>
          <p:txBody>
            <a:bodyPr/>
            <a:lstStyle/>
            <a:p/>
          </p:txBody>
        </p:sp>
        <p:sp>
          <p:nvSpPr>
            <p:cNvPr id="21514" name="Text Box 4"/>
            <p:cNvSpPr txBox="1"/>
            <p:nvPr/>
          </p:nvSpPr>
          <p:spPr>
            <a:xfrm>
              <a:off x="3655" y="2929"/>
              <a:ext cx="311" cy="271"/>
            </a:xfrm>
            <a:prstGeom prst="rect">
              <a:avLst/>
            </a:prstGeom>
            <a:noFill/>
            <a:ln w="38100">
              <a:noFill/>
            </a:ln>
          </p:spPr>
          <p:txBody>
            <a:bodyPr/>
            <a:lstStyle/>
            <a:p>
              <a:pPr algn="just"/>
              <a:r>
                <a:rPr lang="en-US" altLang="zh-CN" sz="2400">
                  <a:solidFill>
                    <a:srgbClr val="3333FF"/>
                  </a:solidFill>
                  <a:latin typeface="宋体" panose="02010600030101010101" pitchFamily="2" charset="-122"/>
                </a:rPr>
                <a:t>O</a:t>
              </a:r>
              <a:endParaRPr lang="en-US" altLang="zh-CN" sz="2400">
                <a:solidFill>
                  <a:srgbClr val="3333FF"/>
                </a:solidFill>
                <a:latin typeface="宋体" panose="02010600030101010101" pitchFamily="2" charset="-122"/>
              </a:endParaRPr>
            </a:p>
          </p:txBody>
        </p:sp>
        <p:sp>
          <p:nvSpPr>
            <p:cNvPr id="21515" name="Line 5"/>
            <p:cNvSpPr/>
            <p:nvPr/>
          </p:nvSpPr>
          <p:spPr>
            <a:xfrm flipV="1">
              <a:off x="3047" y="3011"/>
              <a:ext cx="1633" cy="0"/>
            </a:xfrm>
            <a:prstGeom prst="line">
              <a:avLst/>
            </a:prstGeom>
            <a:ln w="38100" cap="flat" cmpd="sng">
              <a:solidFill>
                <a:srgbClr val="3333FF"/>
              </a:solidFill>
              <a:prstDash val="solid"/>
              <a:headEnd type="none" w="med" len="med"/>
              <a:tailEnd type="arrow" w="med" len="med"/>
            </a:ln>
          </p:spPr>
          <p:txBody>
            <a:bodyPr/>
            <a:lstStyle/>
            <a:p/>
          </p:txBody>
        </p:sp>
        <p:sp>
          <p:nvSpPr>
            <p:cNvPr id="21516" name="Line 6"/>
            <p:cNvSpPr/>
            <p:nvPr/>
          </p:nvSpPr>
          <p:spPr>
            <a:xfrm flipH="1" flipV="1">
              <a:off x="3865" y="2257"/>
              <a:ext cx="0" cy="1400"/>
            </a:xfrm>
            <a:prstGeom prst="line">
              <a:avLst/>
            </a:prstGeom>
            <a:ln w="38100" cap="flat" cmpd="sng">
              <a:solidFill>
                <a:srgbClr val="3333FF"/>
              </a:solidFill>
              <a:prstDash val="solid"/>
              <a:headEnd type="none" w="med" len="med"/>
              <a:tailEnd type="arrow" w="med" len="med"/>
            </a:ln>
          </p:spPr>
          <p:txBody>
            <a:bodyPr/>
            <a:lstStyle/>
            <a:p/>
          </p:txBody>
        </p:sp>
        <p:sp>
          <p:nvSpPr>
            <p:cNvPr id="21517" name="Text Box 7"/>
            <p:cNvSpPr txBox="1"/>
            <p:nvPr/>
          </p:nvSpPr>
          <p:spPr>
            <a:xfrm>
              <a:off x="4501" y="2666"/>
              <a:ext cx="278" cy="270"/>
            </a:xfrm>
            <a:prstGeom prst="rect">
              <a:avLst/>
            </a:prstGeom>
            <a:noFill/>
            <a:ln w="38100">
              <a:noFill/>
            </a:ln>
          </p:spPr>
          <p:txBody>
            <a:bodyPr/>
            <a:lstStyle/>
            <a:p>
              <a:pPr algn="just"/>
              <a:r>
                <a:rPr lang="en-US" altLang="zh-CN" sz="2400">
                  <a:solidFill>
                    <a:srgbClr val="3333FF"/>
                  </a:solidFill>
                  <a:latin typeface="Times New Roman" panose="02020603050405020304" pitchFamily="18" charset="0"/>
                </a:rPr>
                <a:t>x</a:t>
              </a:r>
              <a:endParaRPr lang="en-US" altLang="zh-CN" sz="2400">
                <a:solidFill>
                  <a:srgbClr val="3333FF"/>
                </a:solidFill>
                <a:latin typeface="Arial" panose="020b0604020202020204" pitchFamily="34" charset="0"/>
              </a:endParaRPr>
            </a:p>
          </p:txBody>
        </p:sp>
        <p:sp>
          <p:nvSpPr>
            <p:cNvPr id="21518" name="Text Box 8"/>
            <p:cNvSpPr txBox="1"/>
            <p:nvPr/>
          </p:nvSpPr>
          <p:spPr>
            <a:xfrm>
              <a:off x="3865" y="2114"/>
              <a:ext cx="351" cy="323"/>
            </a:xfrm>
            <a:prstGeom prst="rect">
              <a:avLst/>
            </a:prstGeom>
            <a:noFill/>
            <a:ln w="38100">
              <a:noFill/>
            </a:ln>
          </p:spPr>
          <p:txBody>
            <a:bodyPr/>
            <a:lstStyle/>
            <a:p>
              <a:pPr algn="just"/>
              <a:r>
                <a:rPr lang="en-US" altLang="zh-CN" sz="2400">
                  <a:solidFill>
                    <a:srgbClr val="3333FF"/>
                  </a:solidFill>
                  <a:latin typeface="宋体" panose="02010600030101010101" pitchFamily="2" charset="-122"/>
                </a:rPr>
                <a:t>y</a:t>
              </a:r>
              <a:endParaRPr lang="en-US" altLang="zh-CN" sz="2400">
                <a:solidFill>
                  <a:srgbClr val="3333FF"/>
                </a:solidFill>
                <a:latin typeface="宋体" panose="02010600030101010101" pitchFamily="2" charset="-122"/>
              </a:endParaRPr>
            </a:p>
          </p:txBody>
        </p:sp>
        <p:sp>
          <p:nvSpPr>
            <p:cNvPr id="21519" name="Freeform 9"/>
            <p:cNvSpPr/>
            <p:nvPr/>
          </p:nvSpPr>
          <p:spPr>
            <a:xfrm>
              <a:off x="3637" y="2852"/>
              <a:ext cx="370" cy="364"/>
            </a:xfrm>
            <a:custGeom>
              <a:cxnLst>
                <a:cxn ang="0">
                  <a:pos x="106" y="51"/>
                </a:cxn>
                <a:cxn ang="0">
                  <a:pos x="92" y="20"/>
                </a:cxn>
                <a:cxn ang="0">
                  <a:pos x="70" y="6"/>
                </a:cxn>
                <a:cxn ang="0">
                  <a:pos x="36" y="6"/>
                </a:cxn>
                <a:cxn ang="0">
                  <a:pos x="7" y="37"/>
                </a:cxn>
                <a:cxn ang="0">
                  <a:pos x="4" y="82"/>
                </a:cxn>
                <a:cxn ang="0">
                  <a:pos x="29" y="113"/>
                </a:cxn>
                <a:cxn ang="0">
                  <a:pos x="73" y="120"/>
                </a:cxn>
                <a:cxn ang="0">
                  <a:pos x="101" y="106"/>
                </a:cxn>
              </a:cxnLst>
              <a:rect l="l" t="t" r="r" b="b"/>
              <a:pathLst>
                <a:path w="560" h="526">
                  <a:moveTo>
                    <a:pt x="560" y="221"/>
                  </a:moveTo>
                  <a:cubicBezTo>
                    <a:pt x="548" y="201"/>
                    <a:pt x="517" y="119"/>
                    <a:pt x="485" y="86"/>
                  </a:cubicBezTo>
                  <a:cubicBezTo>
                    <a:pt x="453" y="53"/>
                    <a:pt x="417" y="33"/>
                    <a:pt x="368" y="23"/>
                  </a:cubicBezTo>
                  <a:cubicBezTo>
                    <a:pt x="319" y="13"/>
                    <a:pt x="244" y="0"/>
                    <a:pt x="188" y="23"/>
                  </a:cubicBezTo>
                  <a:cubicBezTo>
                    <a:pt x="132" y="46"/>
                    <a:pt x="63" y="106"/>
                    <a:pt x="35" y="161"/>
                  </a:cubicBezTo>
                  <a:cubicBezTo>
                    <a:pt x="7" y="216"/>
                    <a:pt x="0" y="301"/>
                    <a:pt x="20" y="356"/>
                  </a:cubicBezTo>
                  <a:cubicBezTo>
                    <a:pt x="40" y="411"/>
                    <a:pt x="95" y="463"/>
                    <a:pt x="155" y="491"/>
                  </a:cubicBezTo>
                  <a:cubicBezTo>
                    <a:pt x="215" y="519"/>
                    <a:pt x="318" y="526"/>
                    <a:pt x="380" y="521"/>
                  </a:cubicBezTo>
                  <a:cubicBezTo>
                    <a:pt x="442" y="516"/>
                    <a:pt x="499" y="473"/>
                    <a:pt x="530" y="461"/>
                  </a:cubicBezTo>
                </a:path>
              </a:pathLst>
            </a:custGeom>
            <a:noFill/>
            <a:ln w="38100" cap="flat" cmpd="sng">
              <a:solidFill>
                <a:srgbClr val="00FFFF">
                  <a:alpha val="100000"/>
                </a:srgbClr>
              </a:solidFill>
              <a:prstDash val="solid"/>
              <a:round/>
              <a:headEnd type="none" w="med" len="med"/>
              <a:tailEnd type="arrow" w="med" len="med"/>
            </a:ln>
          </p:spPr>
          <p:txBody>
            <a:bodyPr/>
            <a:lstStyle/>
            <a:p>
              <a:endParaRPr lang="zh-CN" altLang="en-US" sz="2400"/>
            </a:p>
          </p:txBody>
        </p:sp>
        <p:graphicFrame>
          <p:nvGraphicFramePr>
            <p:cNvPr id="21520" name="Object 10"/>
            <p:cNvGraphicFramePr>
              <a:graphicFrameLocks noChangeAspect="1"/>
            </p:cNvGraphicFramePr>
            <p:nvPr/>
          </p:nvGraphicFramePr>
          <p:xfrm>
            <a:off x="3464" y="2593"/>
            <a:ext cx="306" cy="411"/>
          </p:xfrm>
          <a:graphic>
            <a:graphicData uri="http://schemas.openxmlformats.org/presentationml/2006/ole">
              <mc:AlternateContent>
                <mc:Choice xmlns:v="urn:schemas-microsoft-com:vml" Requires="v">
                  <p:oleObj spid="_x0000_s1078" r:id="rId9" imgW="381000" imgH="736600" progId="Equation.DSMT4">
                    <p:embed/>
                  </p:oleObj>
                </mc:Choice>
                <mc:Fallback>
                  <p:oleObj r:id="rId9" imgW="381000" imgH="736600" progId="Equation.DSMT4">
                    <p:embed/>
                    <p:pic>
                      <p:nvPicPr>
                        <p:cNvPr id="0" name="OLE substitute image"/>
                        <p:cNvPicPr/>
                        <p:nvPr/>
                      </p:nvPicPr>
                      <p:blipFill>
                        <a:blip r:embed="rId10">
                          <a:clrChange>
                            <a:clrFrom>
                              <a:srgbClr val="000000"/>
                            </a:clrFrom>
                            <a:clrTo>
                              <a:srgbClr val="000000">
                                <a:alpha val="0"/>
                              </a:srgbClr>
                            </a:clrTo>
                          </a:clrChange>
                        </a:blip>
                        <a:stretch>
                          <a:fillRect/>
                        </a:stretch>
                      </p:blipFill>
                      <p:spPr>
                        <a:xfrm>
                          <a:off x="3464" y="2593"/>
                          <a:ext cx="306" cy="411"/>
                        </a:xfrm>
                        <a:prstGeom prst="rect">
                          <a:avLst/>
                        </a:prstGeom>
                        <a:noFill/>
                        <a:ln w="38100">
                          <a:noFill/>
                          <a:miter/>
                        </a:ln>
                      </p:spPr>
                    </p:pic>
                  </p:oleObj>
                </mc:Fallback>
              </mc:AlternateContent>
            </a:graphicData>
          </a:graphic>
        </p:graphicFrame>
        <p:sp>
          <p:nvSpPr>
            <p:cNvPr id="21521" name="Oval 14"/>
            <p:cNvSpPr/>
            <p:nvPr/>
          </p:nvSpPr>
          <p:spPr>
            <a:xfrm>
              <a:off x="3300" y="2435"/>
              <a:ext cx="1113" cy="1162"/>
            </a:xfrm>
            <a:prstGeom prst="ellipse">
              <a:avLst/>
            </a:prstGeom>
            <a:noFill/>
            <a:ln w="38100" cap="flat" cmpd="sng">
              <a:solidFill>
                <a:srgbClr val="66FF33"/>
              </a:solidFill>
              <a:prstDash val="solid"/>
              <a:headEnd type="none" w="med" len="med"/>
              <a:tailEnd type="none" w="med" len="med"/>
            </a:ln>
          </p:spPr>
          <p:txBody>
            <a:bodyPr anchor="ctr" anchorCtr="0"/>
            <a:lstStyle/>
            <a:p>
              <a:endParaRPr lang="zh-CN" altLang="en-US" sz="2400">
                <a:latin typeface="Arial" panose="020b0604020202020204" pitchFamily="34" charset="0"/>
              </a:endParaRPr>
            </a:p>
          </p:txBody>
        </p:sp>
        <p:grpSp>
          <p:nvGrpSpPr>
            <p:cNvPr id="21522" name="Group 26"/>
            <p:cNvGrpSpPr/>
            <p:nvPr/>
          </p:nvGrpSpPr>
          <p:grpSpPr>
            <a:xfrm>
              <a:off x="4193" y="3194"/>
              <a:ext cx="1086" cy="568"/>
              <a:chOff x="1276" y="2096"/>
              <a:chExt cx="1086" cy="568"/>
            </a:xfrm>
          </p:grpSpPr>
          <p:graphicFrame>
            <p:nvGraphicFramePr>
              <p:cNvPr id="21528" name="Object 27"/>
              <p:cNvGraphicFramePr>
                <a:graphicFrameLocks noChangeAspect="1"/>
              </p:cNvGraphicFramePr>
              <p:nvPr/>
            </p:nvGraphicFramePr>
            <p:xfrm>
              <a:off x="1407" y="2096"/>
              <a:ext cx="955" cy="568"/>
            </p:xfrm>
            <a:graphic>
              <a:graphicData uri="http://schemas.openxmlformats.org/presentationml/2006/ole">
                <mc:AlternateContent>
                  <mc:Choice xmlns:v="urn:schemas-microsoft-com:vml" Requires="v">
                    <p:oleObj spid="_x0000_s1079" r:id="rId11" imgW="1498600" imgH="812800" progId="Equation.DSMT4">
                      <p:embed/>
                    </p:oleObj>
                  </mc:Choice>
                  <mc:Fallback>
                    <p:oleObj r:id="rId11" imgW="1498600" imgH="812800" progId="Equation.DSMT4">
                      <p:embed/>
                      <p:pic>
                        <p:nvPicPr>
                          <p:cNvPr id="0" name="OLE substitute image"/>
                          <p:cNvPicPr/>
                          <p:nvPr/>
                        </p:nvPicPr>
                        <p:blipFill>
                          <a:blip r:embed="rId12">
                            <a:clrChange>
                              <a:clrFrom>
                                <a:srgbClr val="000000"/>
                              </a:clrFrom>
                              <a:clrTo>
                                <a:srgbClr val="000000">
                                  <a:alpha val="0"/>
                                </a:srgbClr>
                              </a:clrTo>
                            </a:clrChange>
                          </a:blip>
                          <a:stretch>
                            <a:fillRect/>
                          </a:stretch>
                        </p:blipFill>
                        <p:spPr>
                          <a:xfrm>
                            <a:off x="1407" y="2096"/>
                            <a:ext cx="955" cy="568"/>
                          </a:xfrm>
                          <a:prstGeom prst="rect">
                            <a:avLst/>
                          </a:prstGeom>
                          <a:noFill/>
                          <a:ln w="38100">
                            <a:noFill/>
                            <a:miter/>
                          </a:ln>
                        </p:spPr>
                      </p:pic>
                    </p:oleObj>
                  </mc:Fallback>
                </mc:AlternateContent>
              </a:graphicData>
            </a:graphic>
          </p:graphicFrame>
          <p:sp>
            <p:nvSpPr>
              <p:cNvPr id="21529" name="Oval 28"/>
              <p:cNvSpPr/>
              <p:nvPr/>
            </p:nvSpPr>
            <p:spPr>
              <a:xfrm>
                <a:off x="1276" y="2341"/>
                <a:ext cx="46" cy="46"/>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lstStyle/>
              <a:p>
                <a:endParaRPr lang="zh-CN" altLang="en-US" sz="2400">
                  <a:latin typeface="Arial" panose="020b0604020202020204" pitchFamily="34" charset="0"/>
                </a:endParaRPr>
              </a:p>
            </p:txBody>
          </p:sp>
        </p:grpSp>
        <p:sp>
          <p:nvSpPr>
            <p:cNvPr id="21523" name="Text Box 25"/>
            <p:cNvSpPr txBox="1"/>
            <p:nvPr/>
          </p:nvSpPr>
          <p:spPr>
            <a:xfrm>
              <a:off x="4381" y="2958"/>
              <a:ext cx="466" cy="290"/>
            </a:xfrm>
            <a:prstGeom prst="rect">
              <a:avLst/>
            </a:prstGeom>
            <a:noFill/>
            <a:ln w="9525">
              <a:noFill/>
            </a:ln>
            <a:effectLst>
              <a:outerShdw sy="50000" kx="-2453608" rotWithShape="0">
                <a:schemeClr val="bg2">
                  <a:alpha val="50000"/>
                </a:schemeClr>
              </a:outerShdw>
            </a:effectLst>
          </p:spPr>
          <p:txBody>
            <a:bodyPr>
              <a:spAutoFit/>
            </a:bodyPr>
            <a:lstStyle/>
            <a:p>
              <a:r>
                <a:rPr lang="en-US" altLang="zh-CN" sz="2400">
                  <a:solidFill>
                    <a:srgbClr val="0000FF"/>
                  </a:solidFill>
                  <a:latin typeface="宋体" panose="02010600030101010101" pitchFamily="2" charset="-122"/>
                </a:rPr>
                <a:t>A</a:t>
              </a:r>
              <a:endParaRPr lang="en-US" altLang="zh-CN" sz="2400">
                <a:solidFill>
                  <a:srgbClr val="0000FF"/>
                </a:solidFill>
                <a:latin typeface="宋体" panose="02010600030101010101" pitchFamily="2" charset="-122"/>
              </a:endParaRPr>
            </a:p>
          </p:txBody>
        </p:sp>
        <p:grpSp>
          <p:nvGrpSpPr>
            <p:cNvPr id="21524" name="Group 27"/>
            <p:cNvGrpSpPr/>
            <p:nvPr/>
          </p:nvGrpSpPr>
          <p:grpSpPr>
            <a:xfrm>
              <a:off x="4212" y="3015"/>
              <a:ext cx="81" cy="456"/>
              <a:chOff x="4212" y="3015"/>
              <a:chExt cx="81" cy="456"/>
            </a:xfrm>
          </p:grpSpPr>
          <p:sp>
            <p:nvSpPr>
              <p:cNvPr id="21525" name="Line 24"/>
              <p:cNvSpPr/>
              <p:nvPr/>
            </p:nvSpPr>
            <p:spPr>
              <a:xfrm flipH="1" flipV="1">
                <a:off x="4212" y="3015"/>
                <a:ext cx="0" cy="456"/>
              </a:xfrm>
              <a:prstGeom prst="line">
                <a:avLst/>
              </a:prstGeom>
              <a:ln w="19050" cap="flat" cmpd="sng">
                <a:solidFill>
                  <a:srgbClr val="0000FF"/>
                </a:solidFill>
                <a:prstDash val="dash"/>
                <a:headEnd type="none" w="med" len="med"/>
                <a:tailEnd type="none" w="med" len="med"/>
              </a:ln>
            </p:spPr>
            <p:txBody>
              <a:bodyPr/>
              <a:lstStyle/>
              <a:p/>
            </p:txBody>
          </p:sp>
          <p:sp>
            <p:nvSpPr>
              <p:cNvPr id="21526" name="Line 25"/>
              <p:cNvSpPr/>
              <p:nvPr/>
            </p:nvSpPr>
            <p:spPr>
              <a:xfrm>
                <a:off x="4212" y="3099"/>
                <a:ext cx="81" cy="0"/>
              </a:xfrm>
              <a:prstGeom prst="line">
                <a:avLst/>
              </a:prstGeom>
              <a:ln w="19050" cap="flat" cmpd="sng">
                <a:solidFill>
                  <a:srgbClr val="0000FF"/>
                </a:solidFill>
                <a:prstDash val="solid"/>
                <a:headEnd type="none" w="med" len="med"/>
                <a:tailEnd type="none" w="med" len="med"/>
              </a:ln>
              <a:effectLst>
                <a:outerShdw sy="50000" kx="-2453608" rotWithShape="0">
                  <a:schemeClr val="bg2">
                    <a:alpha val="50000"/>
                  </a:schemeClr>
                </a:outerShdw>
              </a:effectLst>
            </p:spPr>
            <p:txBody>
              <a:bodyPr/>
              <a:lstStyle/>
              <a:p/>
            </p:txBody>
          </p:sp>
          <p:sp>
            <p:nvSpPr>
              <p:cNvPr id="21527" name="Line 26"/>
              <p:cNvSpPr/>
              <p:nvPr/>
            </p:nvSpPr>
            <p:spPr>
              <a:xfrm flipH="1" flipV="1">
                <a:off x="4293" y="3015"/>
                <a:ext cx="0" cy="84"/>
              </a:xfrm>
              <a:prstGeom prst="line">
                <a:avLst/>
              </a:prstGeom>
              <a:ln w="19050" cap="flat" cmpd="sng">
                <a:solidFill>
                  <a:srgbClr val="0000FF"/>
                </a:solidFill>
                <a:prstDash val="solid"/>
                <a:headEnd type="none" w="med" len="med"/>
                <a:tailEnd type="none" w="med" len="med"/>
              </a:ln>
            </p:spPr>
            <p:txBody>
              <a:bodyPr/>
              <a:lstStyle/>
              <a:p/>
            </p:txBody>
          </p:sp>
        </p:grpSp>
      </p:grpSp>
      <p:graphicFrame>
        <p:nvGraphicFramePr>
          <p:cNvPr id="3" name="对象 2">
            <a:hlinkClick action="ppaction://ole?verb="/>
          </p:cNvPr>
          <p:cNvGraphicFramePr>
            <a:graphicFrameLocks noChangeAspect="1"/>
          </p:cNvGraphicFramePr>
          <p:nvPr/>
        </p:nvGraphicFramePr>
        <p:xfrm>
          <a:off x="2031789" y="2664989"/>
          <a:ext cx="8244840" cy="992505"/>
        </p:xfrm>
        <a:graphic>
          <a:graphicData uri="http://schemas.openxmlformats.org/presentationml/2006/ole">
            <mc:AlternateContent>
              <mc:Choice xmlns:v="urn:schemas-microsoft-com:vml" Requires="v">
                <p:oleObj spid="_x0000_s1080" r:id="rId13" imgW="6654800" imgH="800100" progId="Word.Template.12">
                  <p:embed/>
                </p:oleObj>
              </mc:Choice>
              <mc:Fallback>
                <p:oleObj r:id="rId13" imgW="6654800" imgH="800100" progId="Word.Template.12">
                  <p:embed/>
                  <p:pic>
                    <p:nvPicPr>
                      <p:cNvPr id="0" name="OLE substitute image"/>
                      <p:cNvPicPr/>
                      <p:nvPr/>
                    </p:nvPicPr>
                    <p:blipFill>
                      <a:blip r:embed="rId14"/>
                      <a:stretch>
                        <a:fillRect/>
                      </a:stretch>
                    </p:blipFill>
                    <p:spPr>
                      <a:xfrm>
                        <a:off x="2031789" y="2664989"/>
                        <a:ext cx="8244840" cy="992505"/>
                      </a:xfrm>
                      <a:prstGeom prst="rect">
                        <a:avLst/>
                      </a:prstGeom>
                      <a:noFill/>
                      <a:ln w="38100">
                        <a:noFill/>
                        <a:miter/>
                      </a:ln>
                    </p:spPr>
                  </p:pic>
                </p:oleObj>
              </mc:Fallback>
            </mc:AlternateContent>
          </a:graphicData>
        </a:graphic>
      </p:graphicFrame>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4</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典型例题</a:t>
            </a:r>
            <a:r>
              <a:rPr lang="en-US" altLang="zh-CN" sz="2400" b="1" smtClean="0">
                <a:solidFill>
                  <a:srgbClr val="C00000"/>
                </a:solidFill>
                <a:latin typeface="微软雅黑" panose="020b0503020204020204" charset="-122"/>
                <a:ea typeface="微软雅黑"/>
                <a:sym typeface="微软雅黑" panose="020b0503020204020204" charset="-122"/>
              </a:rPr>
              <a:t>(</a:t>
            </a:r>
            <a:r>
              <a:rPr lang="zh-CN" altLang="en-US" sz="2400" b="1" smtClean="0">
                <a:solidFill>
                  <a:srgbClr val="C00000"/>
                </a:solidFill>
                <a:latin typeface="微软雅黑" panose="020b0503020204020204" charset="-122"/>
                <a:ea typeface="微软雅黑"/>
                <a:sym typeface="微软雅黑" panose="020b0503020204020204" charset="-122"/>
              </a:rPr>
              <a:t>一</a:t>
            </a:r>
            <a:r>
              <a:rPr lang="en-US" altLang="zh-CN" sz="2400" b="1" smtClean="0">
                <a:solidFill>
                  <a:srgbClr val="C00000"/>
                </a:solidFill>
                <a:latin typeface="微软雅黑" panose="020b0503020204020204" charset="-122"/>
                <a:ea typeface="微软雅黑"/>
                <a:sym typeface="微软雅黑" panose="020b0503020204020204" charset="-122"/>
              </a:rPr>
              <a:t>)</a:t>
            </a:r>
            <a:endParaRPr lang="en-US" altLang="zh-CN" sz="2400" b="1" smtClean="0">
              <a:solidFill>
                <a:srgbClr val="C00000"/>
              </a:solidFill>
              <a:latin typeface="微软雅黑" panose="020b0503020204020204" charset="-122"/>
              <a:ea typeface="微软雅黑"/>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2" grpId="0" animBg="1"/>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052" name="图片 46083"/>
          <p:cNvPicPr>
            <a:picLocks noChangeAspect="1"/>
          </p:cNvPicPr>
          <p:nvPr/>
        </p:nvPicPr>
        <p:blipFill>
          <a:blip r:embed="rId2"/>
          <a:stretch>
            <a:fillRect/>
          </a:stretch>
        </p:blipFill>
        <p:spPr>
          <a:xfrm>
            <a:off x="2437554" y="923079"/>
            <a:ext cx="7095067" cy="4318000"/>
          </a:xfrm>
          <a:prstGeom prst="rect">
            <a:avLst/>
          </a:prstGeom>
          <a:noFill/>
          <a:ln w="9525">
            <a:noFill/>
          </a:ln>
        </p:spPr>
      </p:pic>
      <p:sp>
        <p:nvSpPr>
          <p:cNvPr id="2053" name="文本框 46084"/>
          <p:cNvSpPr txBox="1"/>
          <p:nvPr/>
        </p:nvSpPr>
        <p:spPr>
          <a:xfrm>
            <a:off x="2263564" y="5564082"/>
            <a:ext cx="8138583" cy="632460"/>
          </a:xfrm>
          <a:prstGeom prst="rect">
            <a:avLst/>
          </a:prstGeom>
          <a:noFill/>
          <a:ln w="9525">
            <a:noFill/>
          </a:ln>
          <a:effectLst>
            <a:outerShdw sy="50000" kx="-2453608" rotWithShape="0">
              <a:schemeClr val="bg2">
                <a:alpha val="50000"/>
              </a:schemeClr>
            </a:outerShdw>
          </a:effectLst>
        </p:spPr>
        <p:txBody>
          <a:bodyPr lIns="91440" tIns="45720" rIns="91440" bIns="45720">
            <a:spAutoFit/>
          </a:bodyPr>
          <a:lstStyle/>
          <a:p>
            <a:pPr>
              <a:lnSpc>
                <a:spcPct val="110000"/>
              </a:lnSpc>
            </a:pPr>
            <a:r>
              <a:rPr lang="zh-CN" altLang="en-US" sz="3200">
                <a:solidFill>
                  <a:srgbClr val="C00000"/>
                </a:solidFill>
                <a:latin typeface="仿宋" panose="02010609060101010101" charset="-122"/>
                <a:ea typeface="仿宋" panose="02010609060101010101" charset="-122"/>
              </a:rPr>
              <a:t>古希腊的天文学家喜帕恰斯对天文的测量</a:t>
            </a:r>
            <a:endParaRPr lang="zh-CN" altLang="en-US" sz="3200">
              <a:solidFill>
                <a:srgbClr val="C00000"/>
              </a:solidFill>
              <a:latin typeface="仿宋" panose="02010609060101010101" charset="-122"/>
              <a:ea typeface="仿宋" panose="02010609060101010101" charset="-122"/>
            </a:endParaRPr>
          </a:p>
        </p:txBody>
      </p:sp>
    </p:spTree>
  </p:cSld>
  <p:clrMapOvr>
    <a:masterClrMapping/>
  </p:clrMapOvr>
  <p:transition spd="slow">
    <p:wipe/>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4578" name="Text Box 2"/>
          <p:cNvSpPr txBox="1"/>
          <p:nvPr/>
        </p:nvSpPr>
        <p:spPr>
          <a:xfrm>
            <a:off x="1381125" y="702945"/>
            <a:ext cx="9185275" cy="1340485"/>
          </a:xfrm>
          <a:prstGeom prst="rect">
            <a:avLst/>
          </a:prstGeom>
          <a:solidFill>
            <a:schemeClr val="accent3">
              <a:lumMod val="20000"/>
              <a:lumOff val="80000"/>
            </a:schemeClr>
          </a:solidFill>
          <a:ln w="9525">
            <a:solidFill>
              <a:schemeClr val="accent3">
                <a:lumMod val="20000"/>
                <a:lumOff val="80000"/>
              </a:schemeClr>
            </a:solidFill>
          </a:ln>
        </p:spPr>
        <p:txBody>
          <a:bodyPr wrap="square" lIns="91440" tIns="45720" rIns="91440" bIns="45720">
            <a:spAutoFit/>
          </a:bodyPr>
          <a:lstStyle/>
          <a:p>
            <a:pPr>
              <a:lnSpc>
                <a:spcPct val="120000"/>
              </a:lnSpc>
              <a:spcBef>
                <a:spcPct val="50000"/>
              </a:spcBef>
            </a:pPr>
            <a:r>
              <a:rPr lang="zh-CN" altLang="en-US" sz="2800">
                <a:solidFill>
                  <a:srgbClr val="C00000"/>
                </a:solidFill>
                <a:latin typeface="仿宋" panose="02010609060101010101" charset="-122"/>
                <a:ea typeface="仿宋" panose="02010609060101010101" charset="-122"/>
                <a:cs typeface="仿宋" panose="02010609060101010101" charset="-122"/>
              </a:rPr>
              <a:t>例</a:t>
            </a:r>
            <a:r>
              <a:rPr lang="en-US" altLang="zh-CN" sz="2800">
                <a:solidFill>
                  <a:srgbClr val="C00000"/>
                </a:solidFill>
                <a:latin typeface="仿宋" panose="02010609060101010101" charset="-122"/>
                <a:ea typeface="仿宋" panose="02010609060101010101" charset="-122"/>
                <a:cs typeface="仿宋" panose="02010609060101010101" charset="-122"/>
              </a:rPr>
              <a:t>2.</a:t>
            </a:r>
            <a:r>
              <a:rPr lang="zh-CN" altLang="en-US" sz="2800">
                <a:solidFill>
                  <a:srgbClr val="0000FF"/>
                </a:solidFill>
                <a:latin typeface="仿宋" panose="02010609060101010101" charset="-122"/>
                <a:ea typeface="仿宋" panose="02010609060101010101" charset="-122"/>
                <a:cs typeface="仿宋" panose="02010609060101010101" charset="-122"/>
              </a:rPr>
              <a:t>已知角</a:t>
            </a:r>
            <a:r>
              <a:rPr lang="zh-CN"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的终边经过点</a:t>
            </a:r>
            <a:r>
              <a:rPr lang="en-US" altLang="zh-CN" sz="2800">
                <a:solidFill>
                  <a:srgbClr val="0000FF"/>
                </a:solidFill>
                <a:latin typeface="仿宋" panose="02010609060101010101" charset="-122"/>
                <a:ea typeface="仿宋" panose="02010609060101010101" charset="-122"/>
                <a:cs typeface="仿宋" panose="02010609060101010101" charset="-122"/>
              </a:rPr>
              <a:t>P</a:t>
            </a:r>
            <a:r>
              <a:rPr lang="en-US" altLang="zh-CN" sz="2800" baseline="-25000">
                <a:solidFill>
                  <a:srgbClr val="0000FF"/>
                </a:solidFill>
                <a:latin typeface="仿宋" panose="02010609060101010101" charset="-122"/>
                <a:ea typeface="仿宋" panose="02010609060101010101" charset="-122"/>
                <a:cs typeface="仿宋" panose="02010609060101010101" charset="-122"/>
              </a:rPr>
              <a:t>0</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a:solidFill>
                  <a:srgbClr val="0000FF"/>
                </a:solidFill>
                <a:latin typeface="仿宋" panose="02010609060101010101" charset="-122"/>
                <a:ea typeface="仿宋" panose="02010609060101010101" charset="-122"/>
                <a:cs typeface="仿宋" panose="02010609060101010101" charset="-122"/>
              </a:rPr>
              <a:t>3</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a:solidFill>
                  <a:srgbClr val="0000FF"/>
                </a:solidFill>
                <a:latin typeface="仿宋" panose="02010609060101010101" charset="-122"/>
                <a:ea typeface="仿宋" panose="02010609060101010101" charset="-122"/>
                <a:cs typeface="仿宋" panose="02010609060101010101" charset="-122"/>
              </a:rPr>
              <a:t>4</a:t>
            </a:r>
            <a:r>
              <a:rPr lang="zh-CN" altLang="en-US" sz="2800">
                <a:solidFill>
                  <a:srgbClr val="0000FF"/>
                </a:solidFill>
                <a:latin typeface="仿宋" panose="02010609060101010101" charset="-122"/>
                <a:ea typeface="仿宋" panose="02010609060101010101" charset="-122"/>
                <a:cs typeface="仿宋" panose="02010609060101010101" charset="-122"/>
              </a:rPr>
              <a:t>），求角</a:t>
            </a:r>
            <a:r>
              <a:rPr lang="zh-CN"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的正弦、</a:t>
            </a:r>
            <a:endParaRPr lang="zh-CN" altLang="en-US" sz="2800">
              <a:solidFill>
                <a:srgbClr val="0000FF"/>
              </a:solidFill>
              <a:latin typeface="仿宋" panose="02010609060101010101" charset="-122"/>
              <a:ea typeface="仿宋" panose="02010609060101010101" charset="-122"/>
              <a:cs typeface="仿宋" panose="02010609060101010101" charset="-122"/>
            </a:endParaRPr>
          </a:p>
          <a:p>
            <a:pPr>
              <a:lnSpc>
                <a:spcPct val="120000"/>
              </a:lnSpc>
              <a:spcBef>
                <a:spcPct val="50000"/>
              </a:spcBef>
            </a:pPr>
            <a:r>
              <a:rPr lang="zh-CN" altLang="en-US" sz="2800">
                <a:solidFill>
                  <a:srgbClr val="0000FF"/>
                </a:solidFill>
                <a:latin typeface="仿宋" panose="02010609060101010101" charset="-122"/>
                <a:ea typeface="仿宋" panose="02010609060101010101" charset="-122"/>
                <a:cs typeface="仿宋" panose="02010609060101010101" charset="-122"/>
              </a:rPr>
              <a:t> </a:t>
            </a:r>
            <a:r>
              <a:rPr lang="en-US" altLang="zh-CN" sz="2800">
                <a:solidFill>
                  <a:srgbClr val="0000FF"/>
                </a:solidFill>
                <a:latin typeface="仿宋" panose="02010609060101010101" charset="-122"/>
                <a:ea typeface="仿宋" panose="02010609060101010101" charset="-122"/>
                <a:cs typeface="仿宋" panose="02010609060101010101"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余弦和正切值</a:t>
            </a:r>
            <a:r>
              <a:rPr lang="en-US" altLang="zh-CN" sz="2800">
                <a:solidFill>
                  <a:srgbClr val="0000FF"/>
                </a:solidFill>
                <a:latin typeface="仿宋" panose="02010609060101010101" charset="-122"/>
                <a:ea typeface="仿宋" panose="02010609060101010101" charset="-122"/>
                <a:cs typeface="仿宋" panose="02010609060101010101" charset="-122"/>
              </a:rPr>
              <a:t>.</a:t>
            </a:r>
            <a:r>
              <a:rPr lang="en-US" altLang="zh-CN" sz="2800">
                <a:solidFill>
                  <a:srgbClr val="3333FF"/>
                </a:solidFill>
                <a:latin typeface="仿宋" panose="02010609060101010101" charset="-122"/>
                <a:ea typeface="仿宋" panose="02010609060101010101" charset="-122"/>
                <a:cs typeface="仿宋" panose="02010609060101010101" charset="-122"/>
              </a:rPr>
              <a:t> </a:t>
            </a:r>
            <a:endParaRPr lang="en-US" altLang="zh-CN" sz="2800">
              <a:solidFill>
                <a:srgbClr val="3333FF"/>
              </a:solidFill>
              <a:latin typeface="仿宋" panose="02010609060101010101" charset="-122"/>
              <a:ea typeface="仿宋" panose="02010609060101010101" charset="-122"/>
              <a:cs typeface="仿宋" panose="02010609060101010101" charset="-122"/>
            </a:endParaRPr>
          </a:p>
        </p:txBody>
      </p:sp>
      <p:graphicFrame>
        <p:nvGraphicFramePr>
          <p:cNvPr id="159764" name="Object 20"/>
          <p:cNvGraphicFramePr>
            <a:graphicFrameLocks noChangeAspect="1"/>
          </p:cNvGraphicFramePr>
          <p:nvPr/>
        </p:nvGraphicFramePr>
        <p:xfrm>
          <a:off x="2084494" y="4905376"/>
          <a:ext cx="5437716" cy="1517649"/>
        </p:xfrm>
        <a:graphic>
          <a:graphicData uri="http://schemas.openxmlformats.org/presentationml/2006/ole">
            <mc:AlternateContent>
              <mc:Choice xmlns:v="urn:schemas-microsoft-com:vml" Requires="v">
                <p:oleObj spid="_x0000_s1081" r:id="rId3" imgW="6172200" imgH="1663700" progId="Word.Document.8">
                  <p:embed/>
                </p:oleObj>
              </mc:Choice>
              <mc:Fallback>
                <p:oleObj r:id="rId3" imgW="6172200" imgH="1663700" progId="Word.Document.8">
                  <p:embed/>
                  <p:pic>
                    <p:nvPicPr>
                      <p:cNvPr id="0" name="OLE substitute image"/>
                      <p:cNvPicPr/>
                      <p:nvPr/>
                    </p:nvPicPr>
                    <p:blipFill>
                      <a:blip r:embed="rId4">
                        <a:clrChange>
                          <a:clrFrom>
                            <a:srgbClr val="000000"/>
                          </a:clrFrom>
                          <a:clrTo>
                            <a:srgbClr val="000000">
                              <a:alpha val="0"/>
                            </a:srgbClr>
                          </a:clrTo>
                        </a:clrChange>
                      </a:blip>
                      <a:stretch>
                        <a:fillRect/>
                      </a:stretch>
                    </p:blipFill>
                    <p:spPr>
                      <a:xfrm>
                        <a:off x="2084494" y="4905376"/>
                        <a:ext cx="5437716" cy="1517649"/>
                      </a:xfrm>
                      <a:prstGeom prst="rect">
                        <a:avLst/>
                      </a:prstGeom>
                      <a:noFill/>
                      <a:ln w="38100">
                        <a:noFill/>
                        <a:miter/>
                      </a:ln>
                    </p:spPr>
                  </p:pic>
                </p:oleObj>
              </mc:Fallback>
            </mc:AlternateContent>
          </a:graphicData>
        </a:graphic>
      </p:graphicFrame>
      <p:grpSp>
        <p:nvGrpSpPr>
          <p:cNvPr id="2" name="Group 22"/>
          <p:cNvGrpSpPr/>
          <p:nvPr/>
        </p:nvGrpSpPr>
        <p:grpSpPr>
          <a:xfrm>
            <a:off x="7367905" y="1966595"/>
            <a:ext cx="2914650" cy="3786505"/>
            <a:chOff x="3707" y="1028"/>
            <a:chExt cx="1841" cy="2385"/>
          </a:xfrm>
        </p:grpSpPr>
        <p:sp>
          <p:nvSpPr>
            <p:cNvPr id="24583" name="Text Box 11"/>
            <p:cNvSpPr txBox="1"/>
            <p:nvPr/>
          </p:nvSpPr>
          <p:spPr>
            <a:xfrm>
              <a:off x="3890" y="3142"/>
              <a:ext cx="1588" cy="271"/>
            </a:xfrm>
            <a:prstGeom prst="rect">
              <a:avLst/>
            </a:prstGeom>
            <a:noFill/>
            <a:ln w="38100">
              <a:noFill/>
            </a:ln>
          </p:spPr>
          <p:txBody>
            <a:bodyPr/>
            <a:lstStyle/>
            <a:p>
              <a:pPr algn="just"/>
              <a:r>
                <a:rPr lang="en-US" altLang="zh-CN" sz="2400">
                  <a:solidFill>
                    <a:srgbClr val="0000FF"/>
                  </a:solidFill>
                  <a:latin typeface="Times New Roman" panose="02020603050405020304" pitchFamily="18" charset="0"/>
                </a:rPr>
                <a:t>P</a:t>
              </a:r>
              <a:r>
                <a:rPr lang="en-US" altLang="zh-CN" sz="2400" baseline="-25000">
                  <a:solidFill>
                    <a:srgbClr val="0000FF"/>
                  </a:solidFill>
                  <a:latin typeface="Times New Roman" panose="02020603050405020304" pitchFamily="18" charset="0"/>
                </a:rPr>
                <a:t>0</a:t>
              </a:r>
              <a:r>
                <a:rPr lang="zh-CN" altLang="en-US" sz="2400">
                  <a:solidFill>
                    <a:srgbClr val="0000FF"/>
                  </a:solidFill>
                  <a:latin typeface="Times New Roman" panose="02020603050405020304" pitchFamily="18" charset="0"/>
                </a:rPr>
                <a:t>（</a:t>
              </a:r>
              <a:r>
                <a:rPr lang="en-US" altLang="zh-CN" sz="2400">
                  <a:solidFill>
                    <a:srgbClr val="0000FF"/>
                  </a:solidFill>
                  <a:latin typeface="Times New Roman" panose="02020603050405020304" pitchFamily="18" charset="0"/>
                </a:rPr>
                <a:t>-3</a:t>
              </a:r>
              <a:r>
                <a:rPr lang="zh-CN" altLang="en-US" sz="2400">
                  <a:solidFill>
                    <a:srgbClr val="0000FF"/>
                  </a:solidFill>
                  <a:latin typeface="Times New Roman" panose="02020603050405020304" pitchFamily="18" charset="0"/>
                </a:rPr>
                <a:t>，</a:t>
              </a:r>
              <a:r>
                <a:rPr lang="en-US" altLang="zh-CN" sz="2400">
                  <a:solidFill>
                    <a:srgbClr val="0000FF"/>
                  </a:solidFill>
                  <a:latin typeface="Times New Roman" panose="02020603050405020304" pitchFamily="18" charset="0"/>
                </a:rPr>
                <a:t>-4</a:t>
              </a:r>
              <a:r>
                <a:rPr lang="zh-CN" altLang="en-US" sz="2400">
                  <a:solidFill>
                    <a:srgbClr val="0000FF"/>
                  </a:solidFill>
                  <a:latin typeface="Times New Roman" panose="02020603050405020304" pitchFamily="18" charset="0"/>
                </a:rPr>
                <a:t>）</a:t>
              </a:r>
              <a:endParaRPr lang="zh-CN" altLang="en-US" sz="2400">
                <a:solidFill>
                  <a:srgbClr val="0000FF"/>
                </a:solidFill>
                <a:latin typeface="Times New Roman" panose="02020603050405020304" pitchFamily="18" charset="0"/>
              </a:endParaRPr>
            </a:p>
          </p:txBody>
        </p:sp>
        <p:sp>
          <p:nvSpPr>
            <p:cNvPr id="24584" name="Text Box 15"/>
            <p:cNvSpPr txBox="1"/>
            <p:nvPr/>
          </p:nvSpPr>
          <p:spPr>
            <a:xfrm>
              <a:off x="4173" y="2471"/>
              <a:ext cx="1133" cy="271"/>
            </a:xfrm>
            <a:prstGeom prst="rect">
              <a:avLst/>
            </a:prstGeom>
            <a:noFill/>
            <a:ln w="38100">
              <a:noFill/>
            </a:ln>
          </p:spPr>
          <p:txBody>
            <a:bodyPr/>
            <a:lstStyle/>
            <a:p>
              <a:pPr algn="just"/>
              <a:r>
                <a:rPr lang="en-US" altLang="zh-CN" sz="2400">
                  <a:solidFill>
                    <a:srgbClr val="0000FF"/>
                  </a:solidFill>
                  <a:latin typeface="Times New Roman" panose="02020603050405020304" pitchFamily="18" charset="0"/>
                </a:rPr>
                <a:t>P</a:t>
              </a:r>
              <a:r>
                <a:rPr lang="zh-CN" altLang="en-US" sz="2400">
                  <a:solidFill>
                    <a:srgbClr val="0000FF"/>
                  </a:solidFill>
                  <a:latin typeface="Times New Roman" panose="02020603050405020304" pitchFamily="18" charset="0"/>
                </a:rPr>
                <a:t>（</a:t>
              </a:r>
              <a:r>
                <a:rPr lang="en-US" altLang="zh-CN" sz="2400">
                  <a:solidFill>
                    <a:srgbClr val="0000FF"/>
                  </a:solidFill>
                  <a:latin typeface="Times New Roman" panose="02020603050405020304" pitchFamily="18" charset="0"/>
                </a:rPr>
                <a:t>x</a:t>
              </a:r>
              <a:r>
                <a:rPr lang="zh-CN" altLang="en-US" sz="2400">
                  <a:solidFill>
                    <a:srgbClr val="0000FF"/>
                  </a:solidFill>
                  <a:latin typeface="Times New Roman" panose="02020603050405020304" pitchFamily="18" charset="0"/>
                </a:rPr>
                <a:t>，</a:t>
              </a:r>
              <a:r>
                <a:rPr lang="en-US" altLang="zh-CN" sz="2400">
                  <a:solidFill>
                    <a:srgbClr val="0000FF"/>
                  </a:solidFill>
                  <a:latin typeface="Times New Roman" panose="02020603050405020304" pitchFamily="18" charset="0"/>
                </a:rPr>
                <a:t>y</a:t>
              </a:r>
              <a:r>
                <a:rPr lang="zh-CN" altLang="en-US" sz="2400">
                  <a:solidFill>
                    <a:srgbClr val="0000FF"/>
                  </a:solidFill>
                  <a:latin typeface="Times New Roman" panose="02020603050405020304" pitchFamily="18" charset="0"/>
                </a:rPr>
                <a:t>）</a:t>
              </a:r>
              <a:endParaRPr lang="zh-CN" altLang="en-US" sz="2400">
                <a:solidFill>
                  <a:srgbClr val="0000FF"/>
                </a:solidFill>
                <a:latin typeface="Times New Roman" panose="02020603050405020304" pitchFamily="18" charset="0"/>
              </a:endParaRPr>
            </a:p>
          </p:txBody>
        </p:sp>
        <p:sp>
          <p:nvSpPr>
            <p:cNvPr id="24585" name="Line 3"/>
            <p:cNvSpPr/>
            <p:nvPr/>
          </p:nvSpPr>
          <p:spPr>
            <a:xfrm flipH="1">
              <a:off x="3790" y="1880"/>
              <a:ext cx="762" cy="1504"/>
            </a:xfrm>
            <a:prstGeom prst="line">
              <a:avLst/>
            </a:prstGeom>
            <a:ln w="38100" cap="flat" cmpd="sng">
              <a:solidFill>
                <a:srgbClr val="00FFFF"/>
              </a:solidFill>
              <a:prstDash val="solid"/>
              <a:headEnd type="none" w="med" len="med"/>
              <a:tailEnd type="none" w="med" len="med"/>
            </a:ln>
          </p:spPr>
          <p:txBody>
            <a:bodyPr/>
            <a:lstStyle/>
            <a:p/>
          </p:txBody>
        </p:sp>
        <p:sp>
          <p:nvSpPr>
            <p:cNvPr id="24586" name="Oval 4"/>
            <p:cNvSpPr/>
            <p:nvPr/>
          </p:nvSpPr>
          <p:spPr>
            <a:xfrm>
              <a:off x="3883" y="3153"/>
              <a:ext cx="27" cy="40"/>
            </a:xfrm>
            <a:prstGeom prst="ellipse">
              <a:avLst/>
            </a:prstGeom>
            <a:solidFill>
              <a:srgbClr val="FF0000"/>
            </a:solidFill>
            <a:ln w="38100" cap="flat" cmpd="sng">
              <a:solidFill>
                <a:srgbClr val="FF0000"/>
              </a:solidFill>
              <a:prstDash val="solid"/>
              <a:headEnd type="none" w="med" len="med"/>
              <a:tailEnd type="none" w="med" len="med"/>
            </a:ln>
          </p:spPr>
          <p:txBody>
            <a:bodyPr/>
            <a:lstStyle/>
            <a:p>
              <a:endParaRPr lang="zh-CN" altLang="en-US" sz="2400">
                <a:latin typeface="Arial" panose="020b0604020202020204" pitchFamily="34" charset="0"/>
              </a:endParaRPr>
            </a:p>
          </p:txBody>
        </p:sp>
        <p:sp>
          <p:nvSpPr>
            <p:cNvPr id="24587" name="Oval 5"/>
            <p:cNvSpPr/>
            <p:nvPr/>
          </p:nvSpPr>
          <p:spPr>
            <a:xfrm>
              <a:off x="4081" y="1405"/>
              <a:ext cx="932" cy="953"/>
            </a:xfrm>
            <a:prstGeom prst="ellipse">
              <a:avLst/>
            </a:prstGeom>
            <a:noFill/>
            <a:ln w="38100" cap="flat" cmpd="sng">
              <a:solidFill>
                <a:srgbClr val="66FF33"/>
              </a:solidFill>
              <a:prstDash val="solid"/>
              <a:headEnd type="none" w="med" len="med"/>
              <a:tailEnd type="none" w="med" len="med"/>
            </a:ln>
          </p:spPr>
          <p:txBody>
            <a:bodyPr anchor="ctr" anchorCtr="0"/>
            <a:lstStyle/>
            <a:p>
              <a:endParaRPr lang="zh-CN" altLang="en-US" sz="2400">
                <a:latin typeface="Arial" panose="020b0604020202020204" pitchFamily="34" charset="0"/>
              </a:endParaRPr>
            </a:p>
          </p:txBody>
        </p:sp>
        <p:sp>
          <p:nvSpPr>
            <p:cNvPr id="24588" name="Text Box 6"/>
            <p:cNvSpPr txBox="1"/>
            <p:nvPr/>
          </p:nvSpPr>
          <p:spPr>
            <a:xfrm>
              <a:off x="4535" y="1792"/>
              <a:ext cx="372" cy="336"/>
            </a:xfrm>
            <a:prstGeom prst="rect">
              <a:avLst/>
            </a:prstGeom>
            <a:noFill/>
            <a:ln w="38100">
              <a:noFill/>
            </a:ln>
          </p:spPr>
          <p:txBody>
            <a:bodyPr>
              <a:spAutoFit/>
            </a:bodyPr>
            <a:lstStyle/>
            <a:p>
              <a:pPr algn="just">
                <a:lnSpc>
                  <a:spcPct val="120000"/>
                </a:lnSpc>
              </a:pPr>
              <a:r>
                <a:rPr lang="en-US" altLang="zh-CN" sz="2400">
                  <a:solidFill>
                    <a:srgbClr val="3333FF"/>
                  </a:solidFill>
                  <a:latin typeface="Times New Roman" panose="02020603050405020304" pitchFamily="18" charset="0"/>
                </a:rPr>
                <a:t>O</a:t>
              </a:r>
              <a:endParaRPr lang="en-US" altLang="zh-CN" sz="2400">
                <a:solidFill>
                  <a:srgbClr val="3333FF"/>
                </a:solidFill>
                <a:latin typeface="Times New Roman" panose="02020603050405020304" pitchFamily="18" charset="0"/>
              </a:endParaRPr>
            </a:p>
          </p:txBody>
        </p:sp>
        <p:sp>
          <p:nvSpPr>
            <p:cNvPr id="24589" name="Line 7"/>
            <p:cNvSpPr/>
            <p:nvPr/>
          </p:nvSpPr>
          <p:spPr>
            <a:xfrm flipV="1">
              <a:off x="3804" y="1890"/>
              <a:ext cx="1426" cy="8"/>
            </a:xfrm>
            <a:prstGeom prst="line">
              <a:avLst/>
            </a:prstGeom>
            <a:ln w="38100" cap="flat" cmpd="sng">
              <a:solidFill>
                <a:srgbClr val="3333FF"/>
              </a:solidFill>
              <a:prstDash val="solid"/>
              <a:headEnd type="none" w="med" len="med"/>
              <a:tailEnd type="arrow" w="med" len="med"/>
            </a:ln>
          </p:spPr>
          <p:txBody>
            <a:bodyPr/>
            <a:lstStyle/>
            <a:p/>
          </p:txBody>
        </p:sp>
        <p:sp>
          <p:nvSpPr>
            <p:cNvPr id="24590" name="Line 8"/>
            <p:cNvSpPr/>
            <p:nvPr/>
          </p:nvSpPr>
          <p:spPr>
            <a:xfrm flipH="1" flipV="1">
              <a:off x="4555" y="1138"/>
              <a:ext cx="0" cy="1398"/>
            </a:xfrm>
            <a:prstGeom prst="line">
              <a:avLst/>
            </a:prstGeom>
            <a:ln w="38100" cap="flat" cmpd="sng">
              <a:solidFill>
                <a:srgbClr val="3333FF"/>
              </a:solidFill>
              <a:prstDash val="solid"/>
              <a:headEnd type="none" w="med" len="med"/>
              <a:tailEnd type="arrow" w="med" len="med"/>
            </a:ln>
          </p:spPr>
          <p:txBody>
            <a:bodyPr/>
            <a:lstStyle/>
            <a:p/>
          </p:txBody>
        </p:sp>
        <p:sp>
          <p:nvSpPr>
            <p:cNvPr id="24591" name="Text Box 9"/>
            <p:cNvSpPr txBox="1"/>
            <p:nvPr/>
          </p:nvSpPr>
          <p:spPr>
            <a:xfrm>
              <a:off x="5122" y="1527"/>
              <a:ext cx="426" cy="269"/>
            </a:xfrm>
            <a:prstGeom prst="rect">
              <a:avLst/>
            </a:prstGeom>
            <a:noFill/>
            <a:ln w="38100">
              <a:noFill/>
            </a:ln>
          </p:spPr>
          <p:txBody>
            <a:bodyPr/>
            <a:lstStyle/>
            <a:p>
              <a:pPr algn="just"/>
              <a:r>
                <a:rPr lang="en-US" altLang="zh-CN" sz="2400">
                  <a:solidFill>
                    <a:srgbClr val="3333FF"/>
                  </a:solidFill>
                  <a:latin typeface="Times New Roman" panose="02020603050405020304" pitchFamily="18" charset="0"/>
                </a:rPr>
                <a:t>x</a:t>
              </a:r>
              <a:endParaRPr lang="en-US" altLang="zh-CN" sz="2400">
                <a:solidFill>
                  <a:srgbClr val="3333FF"/>
                </a:solidFill>
                <a:latin typeface="Times New Roman" panose="02020603050405020304" pitchFamily="18" charset="0"/>
              </a:endParaRPr>
            </a:p>
          </p:txBody>
        </p:sp>
        <p:sp>
          <p:nvSpPr>
            <p:cNvPr id="24592" name="Text Box 10"/>
            <p:cNvSpPr txBox="1"/>
            <p:nvPr/>
          </p:nvSpPr>
          <p:spPr>
            <a:xfrm>
              <a:off x="4281" y="1028"/>
              <a:ext cx="539" cy="322"/>
            </a:xfrm>
            <a:prstGeom prst="rect">
              <a:avLst/>
            </a:prstGeom>
            <a:noFill/>
            <a:ln w="38100">
              <a:noFill/>
            </a:ln>
          </p:spPr>
          <p:txBody>
            <a:bodyPr/>
            <a:lstStyle/>
            <a:p>
              <a:pPr algn="just"/>
              <a:r>
                <a:rPr lang="en-US" altLang="zh-CN" sz="2400">
                  <a:solidFill>
                    <a:srgbClr val="3333FF"/>
                  </a:solidFill>
                  <a:latin typeface="Times New Roman" panose="02020603050405020304" pitchFamily="18" charset="0"/>
                </a:rPr>
                <a:t>y</a:t>
              </a:r>
              <a:endParaRPr lang="en-US" altLang="zh-CN" sz="2400">
                <a:solidFill>
                  <a:srgbClr val="3333FF"/>
                </a:solidFill>
                <a:latin typeface="Times New Roman" panose="02020603050405020304" pitchFamily="18" charset="0"/>
              </a:endParaRPr>
            </a:p>
          </p:txBody>
        </p:sp>
        <p:sp>
          <p:nvSpPr>
            <p:cNvPr id="24593" name="Oval 14"/>
            <p:cNvSpPr/>
            <p:nvPr/>
          </p:nvSpPr>
          <p:spPr>
            <a:xfrm>
              <a:off x="4313" y="2296"/>
              <a:ext cx="27" cy="40"/>
            </a:xfrm>
            <a:prstGeom prst="ellipse">
              <a:avLst/>
            </a:prstGeom>
            <a:solidFill>
              <a:srgbClr val="FF0000"/>
            </a:solidFill>
            <a:ln w="38100" cap="flat" cmpd="sng">
              <a:solidFill>
                <a:srgbClr val="FF0000"/>
              </a:solidFill>
              <a:prstDash val="solid"/>
              <a:headEnd type="none" w="med" len="med"/>
              <a:tailEnd type="none" w="med" len="med"/>
            </a:ln>
          </p:spPr>
          <p:txBody>
            <a:bodyPr/>
            <a:lstStyle/>
            <a:p>
              <a:endParaRPr lang="zh-CN" altLang="en-US" sz="2400">
                <a:latin typeface="Arial" panose="020b0604020202020204" pitchFamily="34" charset="0"/>
              </a:endParaRPr>
            </a:p>
          </p:txBody>
        </p:sp>
        <p:sp>
          <p:nvSpPr>
            <p:cNvPr id="24594" name="Text Box 16"/>
            <p:cNvSpPr txBox="1"/>
            <p:nvPr/>
          </p:nvSpPr>
          <p:spPr>
            <a:xfrm>
              <a:off x="3707" y="1588"/>
              <a:ext cx="585" cy="290"/>
            </a:xfrm>
            <a:prstGeom prst="rect">
              <a:avLst/>
            </a:prstGeom>
            <a:noFill/>
            <a:ln w="9525">
              <a:noFill/>
            </a:ln>
            <a:effectLst>
              <a:outerShdw sy="50000" kx="-2453608" rotWithShape="0">
                <a:schemeClr val="bg2">
                  <a:alpha val="50000"/>
                </a:schemeClr>
              </a:outerShdw>
            </a:effectLst>
          </p:spPr>
          <p:txBody>
            <a:bodyPr>
              <a:spAutoFit/>
            </a:bodyPr>
            <a:lstStyle/>
            <a:p>
              <a:pPr>
                <a:spcBef>
                  <a:spcPct val="50000"/>
                </a:spcBef>
              </a:pPr>
              <a:r>
                <a:rPr lang="en-US" altLang="zh-CN" sz="2400">
                  <a:solidFill>
                    <a:srgbClr val="3333FF"/>
                  </a:solidFill>
                  <a:latin typeface="Times New Roman" panose="02020603050405020304" pitchFamily="18" charset="0"/>
                </a:rPr>
                <a:t>M</a:t>
              </a:r>
              <a:r>
                <a:rPr lang="en-US" altLang="zh-CN" sz="2400" baseline="-25000">
                  <a:solidFill>
                    <a:srgbClr val="3333FF"/>
                  </a:solidFill>
                  <a:latin typeface="Times New Roman" panose="02020603050405020304" pitchFamily="18" charset="0"/>
                </a:rPr>
                <a:t>0</a:t>
              </a:r>
              <a:endParaRPr lang="en-US" altLang="zh-CN" sz="2400" baseline="-25000">
                <a:solidFill>
                  <a:srgbClr val="3333FF"/>
                </a:solidFill>
                <a:latin typeface="Times New Roman" panose="02020603050405020304" pitchFamily="18" charset="0"/>
              </a:endParaRPr>
            </a:p>
          </p:txBody>
        </p:sp>
        <p:sp>
          <p:nvSpPr>
            <p:cNvPr id="24595" name="Text Box 17"/>
            <p:cNvSpPr txBox="1"/>
            <p:nvPr/>
          </p:nvSpPr>
          <p:spPr>
            <a:xfrm>
              <a:off x="4138" y="1608"/>
              <a:ext cx="361" cy="290"/>
            </a:xfrm>
            <a:prstGeom prst="rect">
              <a:avLst/>
            </a:prstGeom>
            <a:noFill/>
            <a:ln w="9525">
              <a:noFill/>
            </a:ln>
            <a:effectLst>
              <a:outerShdw sy="50000" kx="-2453608" rotWithShape="0">
                <a:schemeClr val="bg2">
                  <a:alpha val="50000"/>
                </a:schemeClr>
              </a:outerShdw>
            </a:effectLst>
          </p:spPr>
          <p:txBody>
            <a:bodyPr>
              <a:spAutoFit/>
            </a:bodyPr>
            <a:lstStyle/>
            <a:p>
              <a:pPr>
                <a:spcBef>
                  <a:spcPct val="50000"/>
                </a:spcBef>
              </a:pPr>
              <a:r>
                <a:rPr lang="en-US" altLang="zh-CN" sz="2400">
                  <a:solidFill>
                    <a:srgbClr val="3333FF"/>
                  </a:solidFill>
                  <a:latin typeface="Times New Roman" panose="02020603050405020304" pitchFamily="18" charset="0"/>
                </a:rPr>
                <a:t>M</a:t>
              </a:r>
              <a:endParaRPr lang="en-US" altLang="zh-CN" sz="2400" baseline="-25000">
                <a:solidFill>
                  <a:srgbClr val="3333FF"/>
                </a:solidFill>
                <a:latin typeface="Times New Roman" panose="02020603050405020304" pitchFamily="18" charset="0"/>
              </a:endParaRPr>
            </a:p>
          </p:txBody>
        </p:sp>
        <p:sp>
          <p:nvSpPr>
            <p:cNvPr id="24596" name="Line 22"/>
            <p:cNvSpPr/>
            <p:nvPr/>
          </p:nvSpPr>
          <p:spPr>
            <a:xfrm flipH="1">
              <a:off x="3891" y="1897"/>
              <a:ext cx="0" cy="1249"/>
            </a:xfrm>
            <a:prstGeom prst="line">
              <a:avLst/>
            </a:prstGeom>
            <a:ln w="25400" cap="flat" cmpd="sng">
              <a:solidFill>
                <a:srgbClr val="0000FF"/>
              </a:solidFill>
              <a:prstDash val="solid"/>
              <a:headEnd type="none" w="med" len="med"/>
              <a:tailEnd type="none" w="med" len="med"/>
            </a:ln>
          </p:spPr>
          <p:txBody>
            <a:bodyPr/>
            <a:lstStyle/>
            <a:p/>
          </p:txBody>
        </p:sp>
        <p:sp>
          <p:nvSpPr>
            <p:cNvPr id="24597" name="Line 24"/>
            <p:cNvSpPr/>
            <p:nvPr/>
          </p:nvSpPr>
          <p:spPr>
            <a:xfrm>
              <a:off x="4314" y="1907"/>
              <a:ext cx="8" cy="381"/>
            </a:xfrm>
            <a:prstGeom prst="line">
              <a:avLst/>
            </a:prstGeom>
            <a:ln w="25400" cap="flat" cmpd="sng">
              <a:solidFill>
                <a:srgbClr val="0000FF"/>
              </a:solidFill>
              <a:prstDash val="solid"/>
              <a:headEnd type="none" w="med" len="med"/>
              <a:tailEnd type="none" w="med" len="med"/>
            </a:ln>
          </p:spPr>
          <p:txBody>
            <a:bodyPr/>
            <a:lstStyle/>
            <a:p/>
          </p:txBody>
        </p:sp>
      </p:grpSp>
      <p:sp>
        <p:nvSpPr>
          <p:cNvPr id="3" name="文本框 2"/>
          <p:cNvSpPr txBox="1"/>
          <p:nvPr/>
        </p:nvSpPr>
        <p:spPr>
          <a:xfrm>
            <a:off x="1381125" y="2334260"/>
            <a:ext cx="4507230" cy="650875"/>
          </a:xfrm>
          <a:prstGeom prst="rect">
            <a:avLst/>
          </a:prstGeom>
          <a:noFill/>
          <a:ln w="9525">
            <a:noFill/>
          </a:ln>
        </p:spPr>
        <p:txBody>
          <a:bodyPr wrap="square" anchor="t" anchorCtr="0">
            <a:spAutoFit/>
          </a:bodyPr>
          <a:lstStyle/>
          <a:p>
            <a:pPr>
              <a:lnSpc>
                <a:spcPct val="130000"/>
              </a:lnSpc>
            </a:pPr>
            <a:r>
              <a:rPr lang="zh-CN" altLang="en-US" sz="2800">
                <a:solidFill>
                  <a:srgbClr val="C00000"/>
                </a:solidFill>
                <a:latin typeface="仿宋" panose="02010609060101010101" charset="-122"/>
                <a:ea typeface="仿宋" panose="02010609060101010101" charset="-122"/>
                <a:cs typeface="Times New Roman" panose="02020603050405020304" pitchFamily="18" charset="0"/>
                <a:sym typeface="+mn-ea"/>
              </a:rPr>
              <a:t>解：</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由已知可得</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r=5.</a:t>
            </a:r>
            <a:endPar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8" name="Object 19"/>
          <p:cNvGraphicFramePr>
            <a:graphicFrameLocks noChangeAspect="1"/>
          </p:cNvGraphicFramePr>
          <p:nvPr/>
        </p:nvGraphicFramePr>
        <p:xfrm>
          <a:off x="2084705" y="3117215"/>
          <a:ext cx="5013325" cy="1788160"/>
        </p:xfrm>
        <a:graphic>
          <a:graphicData uri="http://schemas.openxmlformats.org/presentationml/2006/ole">
            <mc:AlternateContent>
              <mc:Choice xmlns:v="urn:schemas-microsoft-com:vml" Requires="v">
                <p:oleObj spid="_x0000_s1082" r:id="rId5" imgW="7315200" imgH="2565400" progId="Word.Document.8">
                  <p:embed/>
                </p:oleObj>
              </mc:Choice>
              <mc:Fallback>
                <p:oleObj r:id="rId5" imgW="7315200" imgH="2565400" progId="Word.Document.8">
                  <p:embed/>
                  <p:pic>
                    <p:nvPicPr>
                      <p:cNvPr id="0" name="OLE substitute image"/>
                      <p:cNvPicPr/>
                      <p:nvPr/>
                    </p:nvPicPr>
                    <p:blipFill>
                      <a:blip r:embed="rId6">
                        <a:clrChange>
                          <a:clrFrom>
                            <a:srgbClr val="000000"/>
                          </a:clrFrom>
                          <a:clrTo>
                            <a:srgbClr val="000000">
                              <a:alpha val="0"/>
                            </a:srgbClr>
                          </a:clrTo>
                        </a:clrChange>
                      </a:blip>
                      <a:stretch>
                        <a:fillRect/>
                      </a:stretch>
                    </p:blipFill>
                    <p:spPr>
                      <a:xfrm>
                        <a:off x="2084705" y="3117215"/>
                        <a:ext cx="5013325" cy="1788160"/>
                      </a:xfrm>
                      <a:prstGeom prst="rect">
                        <a:avLst/>
                      </a:prstGeom>
                      <a:noFill/>
                      <a:ln w="38100">
                        <a:noFill/>
                        <a:miter/>
                      </a:ln>
                    </p:spPr>
                  </p:pic>
                </p:oleObj>
              </mc:Fallback>
            </mc:AlternateContent>
          </a:graphicData>
        </a:graphic>
      </p:graphicFrame>
      <p:sp>
        <p:nvSpPr>
          <p:cNvPr id="4"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4</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5"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典型例题</a:t>
            </a:r>
            <a:r>
              <a:rPr lang="en-US" altLang="zh-CN" sz="2400" b="1" smtClean="0">
                <a:solidFill>
                  <a:srgbClr val="C00000"/>
                </a:solidFill>
                <a:latin typeface="微软雅黑" panose="020b0503020204020204" charset="-122"/>
                <a:ea typeface="微软雅黑"/>
                <a:sym typeface="微软雅黑" panose="020b0503020204020204" charset="-122"/>
              </a:rPr>
              <a:t>(</a:t>
            </a:r>
            <a:r>
              <a:rPr lang="zh-CN" altLang="en-US" sz="2400" b="1" smtClean="0">
                <a:solidFill>
                  <a:srgbClr val="C00000"/>
                </a:solidFill>
                <a:latin typeface="微软雅黑" panose="020b0503020204020204" charset="-122"/>
                <a:ea typeface="微软雅黑"/>
                <a:sym typeface="微软雅黑" panose="020b0503020204020204" charset="-122"/>
              </a:rPr>
              <a:t>一</a:t>
            </a:r>
            <a:r>
              <a:rPr lang="en-US" altLang="zh-CN" sz="2400" b="1" smtClean="0">
                <a:solidFill>
                  <a:srgbClr val="C00000"/>
                </a:solidFill>
                <a:latin typeface="微软雅黑" panose="020b0503020204020204" charset="-122"/>
                <a:ea typeface="微软雅黑"/>
                <a:sym typeface="微软雅黑" panose="020b0503020204020204" charset="-122"/>
              </a:rPr>
              <a:t>)</a:t>
            </a:r>
            <a:endParaRPr lang="en-US" altLang="zh-CN" sz="2400" b="1" smtClean="0">
              <a:solidFill>
                <a:srgbClr val="C00000"/>
              </a:solidFill>
              <a:latin typeface="微软雅黑" panose="020b0503020204020204" charset="-122"/>
              <a:ea typeface="微软雅黑"/>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59764"/>
                                        </p:tgtEl>
                                        <p:attrNameLst>
                                          <p:attrName>style.visibility</p:attrName>
                                        </p:attrNameLst>
                                      </p:cBhvr>
                                      <p:to>
                                        <p:strVal val="visible"/>
                                      </p:to>
                                    </p:set>
                                    <p:animEffect transition="in" filter="wipe(down)">
                                      <p:cBhvr>
                                        <p:cTn id="16" dur="500"/>
                                        <p:tgtEl>
                                          <p:spTgt spid="159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25602" name="Object 39"/>
          <p:cNvGraphicFramePr>
            <a:graphicFrameLocks noChangeAspect="1"/>
          </p:cNvGraphicFramePr>
          <p:nvPr/>
        </p:nvGraphicFramePr>
        <p:xfrm>
          <a:off x="1649307" y="1938867"/>
          <a:ext cx="6853767" cy="2357967"/>
        </p:xfrm>
        <a:graphic>
          <a:graphicData uri="http://schemas.openxmlformats.org/presentationml/2006/ole">
            <mc:AlternateContent>
              <mc:Choice xmlns:v="urn:schemas-microsoft-com:vml" Requires="v">
                <p:oleObj spid="_x0000_s1083" r:id="rId3" imgW="6235700" imgH="2070100" progId="Word.Document.8">
                  <p:embed/>
                </p:oleObj>
              </mc:Choice>
              <mc:Fallback>
                <p:oleObj r:id="rId3" imgW="6235700" imgH="2070100" progId="Word.Document.8">
                  <p:embed/>
                  <p:pic>
                    <p:nvPicPr>
                      <p:cNvPr id="0" name="OLE substitute image"/>
                      <p:cNvPicPr/>
                      <p:nvPr/>
                    </p:nvPicPr>
                    <p:blipFill>
                      <a:blip r:embed="rId4">
                        <a:clrChange>
                          <a:clrFrom>
                            <a:srgbClr val="000000"/>
                          </a:clrFrom>
                          <a:clrTo>
                            <a:srgbClr val="000000">
                              <a:alpha val="0"/>
                            </a:srgbClr>
                          </a:clrTo>
                        </a:clrChange>
                      </a:blip>
                      <a:stretch>
                        <a:fillRect/>
                      </a:stretch>
                    </p:blipFill>
                    <p:spPr>
                      <a:xfrm>
                        <a:off x="1649307" y="1938867"/>
                        <a:ext cx="6853767" cy="2357967"/>
                      </a:xfrm>
                      <a:prstGeom prst="rect">
                        <a:avLst/>
                      </a:prstGeom>
                      <a:noFill/>
                      <a:ln w="38100">
                        <a:noFill/>
                        <a:miter/>
                      </a:ln>
                    </p:spPr>
                  </p:pic>
                </p:oleObj>
              </mc:Fallback>
            </mc:AlternateContent>
          </a:graphicData>
        </a:graphic>
      </p:graphicFrame>
      <p:graphicFrame>
        <p:nvGraphicFramePr>
          <p:cNvPr id="157736" name="Object 40"/>
          <p:cNvGraphicFramePr>
            <a:graphicFrameLocks noChangeAspect="1"/>
          </p:cNvGraphicFramePr>
          <p:nvPr/>
        </p:nvGraphicFramePr>
        <p:xfrm>
          <a:off x="1666241" y="4178301"/>
          <a:ext cx="6159500" cy="1181100"/>
        </p:xfrm>
        <a:graphic>
          <a:graphicData uri="http://schemas.openxmlformats.org/presentationml/2006/ole">
            <mc:AlternateContent>
              <mc:Choice xmlns:v="urn:schemas-microsoft-com:vml" Requires="v">
                <p:oleObj spid="_x0000_s1084" r:id="rId5" imgW="5384800" imgH="901700" progId="Equation.DSMT4">
                  <p:embed/>
                </p:oleObj>
              </mc:Choice>
              <mc:Fallback>
                <p:oleObj r:id="rId5" imgW="5384800" imgH="901700" progId="Equation.DSMT4">
                  <p:embed/>
                  <p:pic>
                    <p:nvPicPr>
                      <p:cNvPr id="0" name="OLE substitute image"/>
                      <p:cNvPicPr/>
                      <p:nvPr/>
                    </p:nvPicPr>
                    <p:blipFill>
                      <a:blip r:embed="rId6">
                        <a:clrChange>
                          <a:clrFrom>
                            <a:srgbClr val="000000"/>
                          </a:clrFrom>
                          <a:clrTo>
                            <a:srgbClr val="000000">
                              <a:alpha val="0"/>
                            </a:srgbClr>
                          </a:clrTo>
                        </a:clrChange>
                      </a:blip>
                      <a:stretch>
                        <a:fillRect/>
                      </a:stretch>
                    </p:blipFill>
                    <p:spPr>
                      <a:xfrm>
                        <a:off x="1666241" y="4178301"/>
                        <a:ext cx="6159500" cy="1181100"/>
                      </a:xfrm>
                      <a:prstGeom prst="rect">
                        <a:avLst/>
                      </a:prstGeom>
                      <a:noFill/>
                      <a:ln w="38100">
                        <a:noFill/>
                        <a:miter/>
                      </a:ln>
                    </p:spPr>
                  </p:pic>
                </p:oleObj>
              </mc:Fallback>
            </mc:AlternateContent>
          </a:graphicData>
        </a:graphic>
      </p:graphicFrame>
      <p:graphicFrame>
        <p:nvGraphicFramePr>
          <p:cNvPr id="157738" name="Object 42"/>
          <p:cNvGraphicFramePr>
            <a:graphicFrameLocks noChangeAspect="1"/>
          </p:cNvGraphicFramePr>
          <p:nvPr/>
        </p:nvGraphicFramePr>
        <p:xfrm>
          <a:off x="1649307" y="5363634"/>
          <a:ext cx="3729567" cy="1060449"/>
        </p:xfrm>
        <a:graphic>
          <a:graphicData uri="http://schemas.openxmlformats.org/presentationml/2006/ole">
            <mc:AlternateContent>
              <mc:Choice xmlns:v="urn:schemas-microsoft-com:vml" Requires="v">
                <p:oleObj spid="_x0000_s1085" r:id="rId7" imgW="2997200" imgH="736600" progId="Equation.DSMT4">
                  <p:embed/>
                </p:oleObj>
              </mc:Choice>
              <mc:Fallback>
                <p:oleObj r:id="rId7" imgW="2997200" imgH="736600" progId="Equation.DSMT4">
                  <p:embed/>
                  <p:pic>
                    <p:nvPicPr>
                      <p:cNvPr id="0" name="OLE substitute image"/>
                      <p:cNvPicPr/>
                      <p:nvPr/>
                    </p:nvPicPr>
                    <p:blipFill>
                      <a:blip r:embed="rId8">
                        <a:clrChange>
                          <a:clrFrom>
                            <a:srgbClr val="000000"/>
                          </a:clrFrom>
                          <a:clrTo>
                            <a:srgbClr val="000000">
                              <a:alpha val="0"/>
                            </a:srgbClr>
                          </a:clrTo>
                        </a:clrChange>
                      </a:blip>
                      <a:stretch>
                        <a:fillRect/>
                      </a:stretch>
                    </p:blipFill>
                    <p:spPr>
                      <a:xfrm>
                        <a:off x="1649307" y="5363634"/>
                        <a:ext cx="3729567" cy="1060449"/>
                      </a:xfrm>
                      <a:prstGeom prst="rect">
                        <a:avLst/>
                      </a:prstGeom>
                      <a:noFill/>
                      <a:ln w="38100">
                        <a:noFill/>
                        <a:miter/>
                      </a:ln>
                    </p:spPr>
                  </p:pic>
                </p:oleObj>
              </mc:Fallback>
            </mc:AlternateContent>
          </a:graphicData>
        </a:graphic>
      </p:graphicFrame>
      <p:sp>
        <p:nvSpPr>
          <p:cNvPr id="24578" name="Text Box 2"/>
          <p:cNvSpPr txBox="1"/>
          <p:nvPr/>
        </p:nvSpPr>
        <p:spPr>
          <a:xfrm>
            <a:off x="1381125" y="702945"/>
            <a:ext cx="9185275" cy="1340485"/>
          </a:xfrm>
          <a:prstGeom prst="rect">
            <a:avLst/>
          </a:prstGeom>
          <a:solidFill>
            <a:schemeClr val="accent3">
              <a:lumMod val="20000"/>
              <a:lumOff val="80000"/>
            </a:schemeClr>
          </a:solidFill>
          <a:ln w="9525">
            <a:solidFill>
              <a:schemeClr val="accent3">
                <a:lumMod val="20000"/>
                <a:lumOff val="80000"/>
              </a:schemeClr>
            </a:solidFill>
          </a:ln>
        </p:spPr>
        <p:txBody>
          <a:bodyPr wrap="square" lIns="91440" tIns="45720" rIns="91440" bIns="45720">
            <a:spAutoFit/>
          </a:bodyPr>
          <a:lstStyle/>
          <a:p>
            <a:pPr>
              <a:lnSpc>
                <a:spcPct val="120000"/>
              </a:lnSpc>
              <a:spcBef>
                <a:spcPct val="50000"/>
              </a:spcBef>
            </a:pPr>
            <a:r>
              <a:rPr lang="zh-CN" altLang="en-US" sz="2800">
                <a:solidFill>
                  <a:srgbClr val="C00000"/>
                </a:solidFill>
                <a:latin typeface="仿宋" panose="02010609060101010101" charset="-122"/>
                <a:ea typeface="仿宋" panose="02010609060101010101" charset="-122"/>
                <a:cs typeface="仿宋" panose="02010609060101010101" charset="-122"/>
              </a:rPr>
              <a:t>例</a:t>
            </a:r>
            <a:r>
              <a:rPr lang="en-US" altLang="zh-CN" sz="2800">
                <a:solidFill>
                  <a:srgbClr val="C00000"/>
                </a:solidFill>
                <a:latin typeface="仿宋" panose="02010609060101010101" charset="-122"/>
                <a:ea typeface="仿宋" panose="02010609060101010101" charset="-122"/>
                <a:cs typeface="仿宋" panose="02010609060101010101" charset="-122"/>
              </a:rPr>
              <a:t>2.</a:t>
            </a:r>
            <a:r>
              <a:rPr lang="zh-CN" altLang="en-US" sz="2800">
                <a:solidFill>
                  <a:srgbClr val="0000FF"/>
                </a:solidFill>
                <a:latin typeface="仿宋" panose="02010609060101010101" charset="-122"/>
                <a:ea typeface="仿宋" panose="02010609060101010101" charset="-122"/>
                <a:cs typeface="仿宋" panose="02010609060101010101" charset="-122"/>
              </a:rPr>
              <a:t>已知角</a:t>
            </a:r>
            <a:r>
              <a:rPr lang="zh-CN"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的终边经过点</a:t>
            </a:r>
            <a:r>
              <a:rPr lang="en-US" altLang="zh-CN" sz="2800">
                <a:solidFill>
                  <a:srgbClr val="0000FF"/>
                </a:solidFill>
                <a:latin typeface="仿宋" panose="02010609060101010101" charset="-122"/>
                <a:ea typeface="仿宋" panose="02010609060101010101" charset="-122"/>
                <a:cs typeface="仿宋" panose="02010609060101010101" charset="-122"/>
              </a:rPr>
              <a:t>P</a:t>
            </a:r>
            <a:r>
              <a:rPr lang="en-US" altLang="zh-CN" sz="2800" baseline="-25000">
                <a:solidFill>
                  <a:srgbClr val="0000FF"/>
                </a:solidFill>
                <a:latin typeface="仿宋" panose="02010609060101010101" charset="-122"/>
                <a:ea typeface="仿宋" panose="02010609060101010101" charset="-122"/>
                <a:cs typeface="仿宋" panose="02010609060101010101" charset="-122"/>
              </a:rPr>
              <a:t>0</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a:solidFill>
                  <a:srgbClr val="0000FF"/>
                </a:solidFill>
                <a:latin typeface="仿宋" panose="02010609060101010101" charset="-122"/>
                <a:ea typeface="仿宋" panose="02010609060101010101" charset="-122"/>
                <a:cs typeface="仿宋" panose="02010609060101010101" charset="-122"/>
              </a:rPr>
              <a:t>3</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a:solidFill>
                  <a:srgbClr val="0000FF"/>
                </a:solidFill>
                <a:latin typeface="仿宋" panose="02010609060101010101" charset="-122"/>
                <a:ea typeface="仿宋" panose="02010609060101010101" charset="-122"/>
                <a:cs typeface="仿宋" panose="02010609060101010101" charset="-122"/>
              </a:rPr>
              <a:t>4</a:t>
            </a:r>
            <a:r>
              <a:rPr lang="zh-CN" altLang="en-US" sz="2800">
                <a:solidFill>
                  <a:srgbClr val="0000FF"/>
                </a:solidFill>
                <a:latin typeface="仿宋" panose="02010609060101010101" charset="-122"/>
                <a:ea typeface="仿宋" panose="02010609060101010101" charset="-122"/>
                <a:cs typeface="仿宋" panose="02010609060101010101" charset="-122"/>
              </a:rPr>
              <a:t>），求角</a:t>
            </a:r>
            <a:r>
              <a:rPr lang="zh-CN"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的正弦、</a:t>
            </a:r>
            <a:endParaRPr lang="zh-CN" altLang="en-US" sz="2800">
              <a:solidFill>
                <a:srgbClr val="0000FF"/>
              </a:solidFill>
              <a:latin typeface="仿宋" panose="02010609060101010101" charset="-122"/>
              <a:ea typeface="仿宋" panose="02010609060101010101" charset="-122"/>
              <a:cs typeface="仿宋" panose="02010609060101010101" charset="-122"/>
            </a:endParaRPr>
          </a:p>
          <a:p>
            <a:pPr>
              <a:lnSpc>
                <a:spcPct val="120000"/>
              </a:lnSpc>
              <a:spcBef>
                <a:spcPct val="50000"/>
              </a:spcBef>
            </a:pPr>
            <a:r>
              <a:rPr lang="zh-CN" altLang="en-US" sz="2800">
                <a:solidFill>
                  <a:srgbClr val="0000FF"/>
                </a:solidFill>
                <a:latin typeface="仿宋" panose="02010609060101010101" charset="-122"/>
                <a:ea typeface="仿宋" panose="02010609060101010101" charset="-122"/>
                <a:cs typeface="仿宋" panose="02010609060101010101" charset="-122"/>
              </a:rPr>
              <a:t> </a:t>
            </a:r>
            <a:r>
              <a:rPr lang="en-US" altLang="zh-CN" sz="2800">
                <a:solidFill>
                  <a:srgbClr val="0000FF"/>
                </a:solidFill>
                <a:latin typeface="仿宋" panose="02010609060101010101" charset="-122"/>
                <a:ea typeface="仿宋" panose="02010609060101010101" charset="-122"/>
                <a:cs typeface="仿宋" panose="02010609060101010101"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余弦和正切值</a:t>
            </a:r>
            <a:r>
              <a:rPr lang="en-US" altLang="zh-CN" sz="2800">
                <a:solidFill>
                  <a:srgbClr val="0000FF"/>
                </a:solidFill>
                <a:latin typeface="仿宋" panose="02010609060101010101" charset="-122"/>
                <a:ea typeface="仿宋" panose="02010609060101010101" charset="-122"/>
                <a:cs typeface="仿宋" panose="02010609060101010101" charset="-122"/>
              </a:rPr>
              <a:t>.</a:t>
            </a:r>
            <a:r>
              <a:rPr lang="en-US" altLang="zh-CN" sz="2800">
                <a:solidFill>
                  <a:srgbClr val="3333FF"/>
                </a:solidFill>
                <a:latin typeface="仿宋" panose="02010609060101010101" charset="-122"/>
                <a:ea typeface="仿宋" panose="02010609060101010101" charset="-122"/>
                <a:cs typeface="仿宋" panose="02010609060101010101" charset="-122"/>
              </a:rPr>
              <a:t> </a:t>
            </a:r>
            <a:endParaRPr lang="en-US" altLang="zh-CN" sz="2800">
              <a:solidFill>
                <a:srgbClr val="3333FF"/>
              </a:solidFill>
              <a:latin typeface="仿宋" panose="02010609060101010101" charset="-122"/>
              <a:ea typeface="仿宋" panose="02010609060101010101" charset="-122"/>
              <a:cs typeface="仿宋" panose="02010609060101010101" charset="-122"/>
            </a:endParaRPr>
          </a:p>
        </p:txBody>
      </p:sp>
      <p:sp>
        <p:nvSpPr>
          <p:cNvPr id="2"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4</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3"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典型例题</a:t>
            </a:r>
            <a:r>
              <a:rPr lang="en-US" altLang="zh-CN" sz="2400" b="1" smtClean="0">
                <a:solidFill>
                  <a:srgbClr val="C00000"/>
                </a:solidFill>
                <a:latin typeface="微软雅黑" panose="020b0503020204020204" charset="-122"/>
                <a:ea typeface="微软雅黑"/>
                <a:sym typeface="微软雅黑" panose="020b0503020204020204" charset="-122"/>
              </a:rPr>
              <a:t>(</a:t>
            </a:r>
            <a:r>
              <a:rPr lang="zh-CN" altLang="en-US" sz="2400" b="1" smtClean="0">
                <a:solidFill>
                  <a:srgbClr val="C00000"/>
                </a:solidFill>
                <a:latin typeface="微软雅黑" panose="020b0503020204020204" charset="-122"/>
                <a:ea typeface="微软雅黑"/>
                <a:sym typeface="微软雅黑" panose="020b0503020204020204" charset="-122"/>
              </a:rPr>
              <a:t>一</a:t>
            </a:r>
            <a:r>
              <a:rPr lang="en-US" altLang="zh-CN" sz="2400" b="1" smtClean="0">
                <a:solidFill>
                  <a:srgbClr val="C00000"/>
                </a:solidFill>
                <a:latin typeface="微软雅黑" panose="020b0503020204020204" charset="-122"/>
                <a:ea typeface="微软雅黑"/>
                <a:sym typeface="微软雅黑" panose="020b0503020204020204" charset="-122"/>
              </a:rPr>
              <a:t>)</a:t>
            </a:r>
            <a:endParaRPr lang="en-US" altLang="zh-CN" sz="2400" b="1" smtClean="0">
              <a:solidFill>
                <a:srgbClr val="C00000"/>
              </a:solidFill>
              <a:latin typeface="微软雅黑" panose="020b0503020204020204" charset="-122"/>
              <a:ea typeface="微软雅黑"/>
              <a:sym typeface="微软雅黑" panose="020b0503020204020204" charset="-122"/>
            </a:endParaRPr>
          </a:p>
        </p:txBody>
      </p:sp>
      <p:grpSp>
        <p:nvGrpSpPr>
          <p:cNvPr id="4" name="Group 22"/>
          <p:cNvGrpSpPr/>
          <p:nvPr/>
        </p:nvGrpSpPr>
        <p:grpSpPr>
          <a:xfrm>
            <a:off x="7901305" y="1966595"/>
            <a:ext cx="2914650" cy="3786505"/>
            <a:chOff x="3707" y="1028"/>
            <a:chExt cx="1841" cy="2385"/>
          </a:xfrm>
        </p:grpSpPr>
        <p:sp>
          <p:nvSpPr>
            <p:cNvPr id="24583" name="Text Box 11"/>
            <p:cNvSpPr txBox="1"/>
            <p:nvPr/>
          </p:nvSpPr>
          <p:spPr>
            <a:xfrm>
              <a:off x="3890" y="3142"/>
              <a:ext cx="1588" cy="271"/>
            </a:xfrm>
            <a:prstGeom prst="rect">
              <a:avLst/>
            </a:prstGeom>
            <a:noFill/>
            <a:ln w="38100">
              <a:noFill/>
            </a:ln>
          </p:spPr>
          <p:txBody>
            <a:bodyPr/>
            <a:lstStyle/>
            <a:p>
              <a:pPr algn="just"/>
              <a:r>
                <a:rPr lang="en-US" altLang="zh-CN" sz="2400">
                  <a:solidFill>
                    <a:srgbClr val="0000FF"/>
                  </a:solidFill>
                  <a:latin typeface="Times New Roman" panose="02020603050405020304" pitchFamily="18" charset="0"/>
                </a:rPr>
                <a:t>P</a:t>
              </a:r>
              <a:r>
                <a:rPr lang="en-US" altLang="zh-CN" sz="2400" baseline="-25000">
                  <a:solidFill>
                    <a:srgbClr val="0000FF"/>
                  </a:solidFill>
                  <a:latin typeface="Times New Roman" panose="02020603050405020304" pitchFamily="18" charset="0"/>
                </a:rPr>
                <a:t>0</a:t>
              </a:r>
              <a:r>
                <a:rPr lang="zh-CN" altLang="en-US" sz="2400">
                  <a:solidFill>
                    <a:srgbClr val="0000FF"/>
                  </a:solidFill>
                  <a:latin typeface="Times New Roman" panose="02020603050405020304" pitchFamily="18" charset="0"/>
                </a:rPr>
                <a:t>（</a:t>
              </a:r>
              <a:r>
                <a:rPr lang="en-US" altLang="zh-CN" sz="2400">
                  <a:solidFill>
                    <a:srgbClr val="0000FF"/>
                  </a:solidFill>
                  <a:latin typeface="Times New Roman" panose="02020603050405020304" pitchFamily="18" charset="0"/>
                </a:rPr>
                <a:t>-3</a:t>
              </a:r>
              <a:r>
                <a:rPr lang="zh-CN" altLang="en-US" sz="2400">
                  <a:solidFill>
                    <a:srgbClr val="0000FF"/>
                  </a:solidFill>
                  <a:latin typeface="Times New Roman" panose="02020603050405020304" pitchFamily="18" charset="0"/>
                </a:rPr>
                <a:t>，</a:t>
              </a:r>
              <a:r>
                <a:rPr lang="en-US" altLang="zh-CN" sz="2400">
                  <a:solidFill>
                    <a:srgbClr val="0000FF"/>
                  </a:solidFill>
                  <a:latin typeface="Times New Roman" panose="02020603050405020304" pitchFamily="18" charset="0"/>
                </a:rPr>
                <a:t>-4</a:t>
              </a:r>
              <a:r>
                <a:rPr lang="zh-CN" altLang="en-US" sz="2400">
                  <a:solidFill>
                    <a:srgbClr val="0000FF"/>
                  </a:solidFill>
                  <a:latin typeface="Times New Roman" panose="02020603050405020304" pitchFamily="18" charset="0"/>
                </a:rPr>
                <a:t>）</a:t>
              </a:r>
              <a:endParaRPr lang="zh-CN" altLang="en-US" sz="2400">
                <a:solidFill>
                  <a:srgbClr val="0000FF"/>
                </a:solidFill>
                <a:latin typeface="Times New Roman" panose="02020603050405020304" pitchFamily="18" charset="0"/>
              </a:endParaRPr>
            </a:p>
          </p:txBody>
        </p:sp>
        <p:sp>
          <p:nvSpPr>
            <p:cNvPr id="24584" name="Text Box 15"/>
            <p:cNvSpPr txBox="1"/>
            <p:nvPr/>
          </p:nvSpPr>
          <p:spPr>
            <a:xfrm>
              <a:off x="4173" y="2471"/>
              <a:ext cx="1133" cy="271"/>
            </a:xfrm>
            <a:prstGeom prst="rect">
              <a:avLst/>
            </a:prstGeom>
            <a:noFill/>
            <a:ln w="38100">
              <a:noFill/>
            </a:ln>
          </p:spPr>
          <p:txBody>
            <a:bodyPr/>
            <a:lstStyle/>
            <a:p>
              <a:pPr algn="just"/>
              <a:r>
                <a:rPr lang="en-US" altLang="zh-CN" sz="2400">
                  <a:solidFill>
                    <a:srgbClr val="0000FF"/>
                  </a:solidFill>
                  <a:latin typeface="Times New Roman" panose="02020603050405020304" pitchFamily="18" charset="0"/>
                </a:rPr>
                <a:t>P</a:t>
              </a:r>
              <a:r>
                <a:rPr lang="zh-CN" altLang="en-US" sz="2400">
                  <a:solidFill>
                    <a:srgbClr val="0000FF"/>
                  </a:solidFill>
                  <a:latin typeface="Times New Roman" panose="02020603050405020304" pitchFamily="18" charset="0"/>
                </a:rPr>
                <a:t>（</a:t>
              </a:r>
              <a:r>
                <a:rPr lang="en-US" altLang="zh-CN" sz="2400">
                  <a:solidFill>
                    <a:srgbClr val="0000FF"/>
                  </a:solidFill>
                  <a:latin typeface="Times New Roman" panose="02020603050405020304" pitchFamily="18" charset="0"/>
                </a:rPr>
                <a:t>x</a:t>
              </a:r>
              <a:r>
                <a:rPr lang="zh-CN" altLang="en-US" sz="2400">
                  <a:solidFill>
                    <a:srgbClr val="0000FF"/>
                  </a:solidFill>
                  <a:latin typeface="Times New Roman" panose="02020603050405020304" pitchFamily="18" charset="0"/>
                </a:rPr>
                <a:t>，</a:t>
              </a:r>
              <a:r>
                <a:rPr lang="en-US" altLang="zh-CN" sz="2400">
                  <a:solidFill>
                    <a:srgbClr val="0000FF"/>
                  </a:solidFill>
                  <a:latin typeface="Times New Roman" panose="02020603050405020304" pitchFamily="18" charset="0"/>
                </a:rPr>
                <a:t>y</a:t>
              </a:r>
              <a:r>
                <a:rPr lang="zh-CN" altLang="en-US" sz="2400">
                  <a:solidFill>
                    <a:srgbClr val="0000FF"/>
                  </a:solidFill>
                  <a:latin typeface="Times New Roman" panose="02020603050405020304" pitchFamily="18" charset="0"/>
                </a:rPr>
                <a:t>）</a:t>
              </a:r>
              <a:endParaRPr lang="zh-CN" altLang="en-US" sz="2400">
                <a:solidFill>
                  <a:srgbClr val="0000FF"/>
                </a:solidFill>
                <a:latin typeface="Times New Roman" panose="02020603050405020304" pitchFamily="18" charset="0"/>
              </a:endParaRPr>
            </a:p>
          </p:txBody>
        </p:sp>
        <p:sp>
          <p:nvSpPr>
            <p:cNvPr id="24585" name="Line 3"/>
            <p:cNvSpPr/>
            <p:nvPr/>
          </p:nvSpPr>
          <p:spPr>
            <a:xfrm flipH="1">
              <a:off x="3790" y="1880"/>
              <a:ext cx="762" cy="1504"/>
            </a:xfrm>
            <a:prstGeom prst="line">
              <a:avLst/>
            </a:prstGeom>
            <a:ln w="38100" cap="flat" cmpd="sng">
              <a:solidFill>
                <a:srgbClr val="00FFFF"/>
              </a:solidFill>
              <a:prstDash val="solid"/>
              <a:headEnd type="none" w="med" len="med"/>
              <a:tailEnd type="none" w="med" len="med"/>
            </a:ln>
          </p:spPr>
          <p:txBody>
            <a:bodyPr/>
            <a:lstStyle/>
            <a:p/>
          </p:txBody>
        </p:sp>
        <p:sp>
          <p:nvSpPr>
            <p:cNvPr id="24586" name="Oval 4"/>
            <p:cNvSpPr/>
            <p:nvPr/>
          </p:nvSpPr>
          <p:spPr>
            <a:xfrm>
              <a:off x="3883" y="3153"/>
              <a:ext cx="27" cy="40"/>
            </a:xfrm>
            <a:prstGeom prst="ellipse">
              <a:avLst/>
            </a:prstGeom>
            <a:solidFill>
              <a:srgbClr val="FF0000"/>
            </a:solidFill>
            <a:ln w="38100" cap="flat" cmpd="sng">
              <a:solidFill>
                <a:srgbClr val="FF0000"/>
              </a:solidFill>
              <a:prstDash val="solid"/>
              <a:headEnd type="none" w="med" len="med"/>
              <a:tailEnd type="none" w="med" len="med"/>
            </a:ln>
          </p:spPr>
          <p:txBody>
            <a:bodyPr/>
            <a:lstStyle/>
            <a:p>
              <a:endParaRPr lang="zh-CN" altLang="en-US" sz="2400">
                <a:latin typeface="Arial" panose="020b0604020202020204" pitchFamily="34" charset="0"/>
              </a:endParaRPr>
            </a:p>
          </p:txBody>
        </p:sp>
        <p:sp>
          <p:nvSpPr>
            <p:cNvPr id="24587" name="Oval 5"/>
            <p:cNvSpPr/>
            <p:nvPr/>
          </p:nvSpPr>
          <p:spPr>
            <a:xfrm>
              <a:off x="4081" y="1405"/>
              <a:ext cx="932" cy="953"/>
            </a:xfrm>
            <a:prstGeom prst="ellipse">
              <a:avLst/>
            </a:prstGeom>
            <a:noFill/>
            <a:ln w="38100" cap="flat" cmpd="sng">
              <a:solidFill>
                <a:srgbClr val="66FF33"/>
              </a:solidFill>
              <a:prstDash val="solid"/>
              <a:headEnd type="none" w="med" len="med"/>
              <a:tailEnd type="none" w="med" len="med"/>
            </a:ln>
          </p:spPr>
          <p:txBody>
            <a:bodyPr anchor="ctr" anchorCtr="0"/>
            <a:lstStyle/>
            <a:p>
              <a:endParaRPr lang="zh-CN" altLang="en-US" sz="2400">
                <a:latin typeface="Arial" panose="020b0604020202020204" pitchFamily="34" charset="0"/>
              </a:endParaRPr>
            </a:p>
          </p:txBody>
        </p:sp>
        <p:sp>
          <p:nvSpPr>
            <p:cNvPr id="24588" name="Text Box 6"/>
            <p:cNvSpPr txBox="1"/>
            <p:nvPr/>
          </p:nvSpPr>
          <p:spPr>
            <a:xfrm>
              <a:off x="4535" y="1792"/>
              <a:ext cx="372" cy="336"/>
            </a:xfrm>
            <a:prstGeom prst="rect">
              <a:avLst/>
            </a:prstGeom>
            <a:noFill/>
            <a:ln w="38100">
              <a:noFill/>
            </a:ln>
          </p:spPr>
          <p:txBody>
            <a:bodyPr>
              <a:spAutoFit/>
            </a:bodyPr>
            <a:lstStyle/>
            <a:p>
              <a:pPr algn="just">
                <a:lnSpc>
                  <a:spcPct val="120000"/>
                </a:lnSpc>
              </a:pPr>
              <a:r>
                <a:rPr lang="en-US" altLang="zh-CN" sz="2400">
                  <a:solidFill>
                    <a:srgbClr val="3333FF"/>
                  </a:solidFill>
                  <a:latin typeface="Times New Roman" panose="02020603050405020304" pitchFamily="18" charset="0"/>
                </a:rPr>
                <a:t>O</a:t>
              </a:r>
              <a:endParaRPr lang="en-US" altLang="zh-CN" sz="2400">
                <a:solidFill>
                  <a:srgbClr val="3333FF"/>
                </a:solidFill>
                <a:latin typeface="Times New Roman" panose="02020603050405020304" pitchFamily="18" charset="0"/>
              </a:endParaRPr>
            </a:p>
          </p:txBody>
        </p:sp>
        <p:sp>
          <p:nvSpPr>
            <p:cNvPr id="24589" name="Line 7"/>
            <p:cNvSpPr/>
            <p:nvPr/>
          </p:nvSpPr>
          <p:spPr>
            <a:xfrm flipV="1">
              <a:off x="3804" y="1890"/>
              <a:ext cx="1426" cy="8"/>
            </a:xfrm>
            <a:prstGeom prst="line">
              <a:avLst/>
            </a:prstGeom>
            <a:ln w="38100" cap="flat" cmpd="sng">
              <a:solidFill>
                <a:srgbClr val="3333FF"/>
              </a:solidFill>
              <a:prstDash val="solid"/>
              <a:headEnd type="none" w="med" len="med"/>
              <a:tailEnd type="arrow" w="med" len="med"/>
            </a:ln>
          </p:spPr>
          <p:txBody>
            <a:bodyPr/>
            <a:lstStyle/>
            <a:p/>
          </p:txBody>
        </p:sp>
        <p:sp>
          <p:nvSpPr>
            <p:cNvPr id="24590" name="Line 8"/>
            <p:cNvSpPr/>
            <p:nvPr/>
          </p:nvSpPr>
          <p:spPr>
            <a:xfrm flipH="1" flipV="1">
              <a:off x="4555" y="1138"/>
              <a:ext cx="0" cy="1398"/>
            </a:xfrm>
            <a:prstGeom prst="line">
              <a:avLst/>
            </a:prstGeom>
            <a:ln w="38100" cap="flat" cmpd="sng">
              <a:solidFill>
                <a:srgbClr val="3333FF"/>
              </a:solidFill>
              <a:prstDash val="solid"/>
              <a:headEnd type="none" w="med" len="med"/>
              <a:tailEnd type="arrow" w="med" len="med"/>
            </a:ln>
          </p:spPr>
          <p:txBody>
            <a:bodyPr/>
            <a:lstStyle/>
            <a:p/>
          </p:txBody>
        </p:sp>
        <p:sp>
          <p:nvSpPr>
            <p:cNvPr id="24591" name="Text Box 9"/>
            <p:cNvSpPr txBox="1"/>
            <p:nvPr/>
          </p:nvSpPr>
          <p:spPr>
            <a:xfrm>
              <a:off x="5122" y="1527"/>
              <a:ext cx="426" cy="269"/>
            </a:xfrm>
            <a:prstGeom prst="rect">
              <a:avLst/>
            </a:prstGeom>
            <a:noFill/>
            <a:ln w="38100">
              <a:noFill/>
            </a:ln>
          </p:spPr>
          <p:txBody>
            <a:bodyPr/>
            <a:lstStyle/>
            <a:p>
              <a:pPr algn="just"/>
              <a:r>
                <a:rPr lang="en-US" altLang="zh-CN" sz="2400">
                  <a:solidFill>
                    <a:srgbClr val="3333FF"/>
                  </a:solidFill>
                  <a:latin typeface="Times New Roman" panose="02020603050405020304" pitchFamily="18" charset="0"/>
                </a:rPr>
                <a:t>x</a:t>
              </a:r>
              <a:endParaRPr lang="en-US" altLang="zh-CN" sz="2400">
                <a:solidFill>
                  <a:srgbClr val="3333FF"/>
                </a:solidFill>
                <a:latin typeface="Times New Roman" panose="02020603050405020304" pitchFamily="18" charset="0"/>
              </a:endParaRPr>
            </a:p>
          </p:txBody>
        </p:sp>
        <p:sp>
          <p:nvSpPr>
            <p:cNvPr id="24592" name="Text Box 10"/>
            <p:cNvSpPr txBox="1"/>
            <p:nvPr/>
          </p:nvSpPr>
          <p:spPr>
            <a:xfrm>
              <a:off x="4281" y="1028"/>
              <a:ext cx="539" cy="322"/>
            </a:xfrm>
            <a:prstGeom prst="rect">
              <a:avLst/>
            </a:prstGeom>
            <a:noFill/>
            <a:ln w="38100">
              <a:noFill/>
            </a:ln>
          </p:spPr>
          <p:txBody>
            <a:bodyPr/>
            <a:lstStyle/>
            <a:p>
              <a:pPr algn="just"/>
              <a:r>
                <a:rPr lang="en-US" altLang="zh-CN" sz="2400">
                  <a:solidFill>
                    <a:srgbClr val="3333FF"/>
                  </a:solidFill>
                  <a:latin typeface="Times New Roman" panose="02020603050405020304" pitchFamily="18" charset="0"/>
                </a:rPr>
                <a:t>y</a:t>
              </a:r>
              <a:endParaRPr lang="en-US" altLang="zh-CN" sz="2400">
                <a:solidFill>
                  <a:srgbClr val="3333FF"/>
                </a:solidFill>
                <a:latin typeface="Times New Roman" panose="02020603050405020304" pitchFamily="18" charset="0"/>
              </a:endParaRPr>
            </a:p>
          </p:txBody>
        </p:sp>
        <p:sp>
          <p:nvSpPr>
            <p:cNvPr id="24593" name="Oval 14"/>
            <p:cNvSpPr/>
            <p:nvPr/>
          </p:nvSpPr>
          <p:spPr>
            <a:xfrm>
              <a:off x="4313" y="2296"/>
              <a:ext cx="27" cy="40"/>
            </a:xfrm>
            <a:prstGeom prst="ellipse">
              <a:avLst/>
            </a:prstGeom>
            <a:solidFill>
              <a:srgbClr val="FF0000"/>
            </a:solidFill>
            <a:ln w="38100" cap="flat" cmpd="sng">
              <a:solidFill>
                <a:srgbClr val="FF0000"/>
              </a:solidFill>
              <a:prstDash val="solid"/>
              <a:headEnd type="none" w="med" len="med"/>
              <a:tailEnd type="none" w="med" len="med"/>
            </a:ln>
          </p:spPr>
          <p:txBody>
            <a:bodyPr/>
            <a:lstStyle/>
            <a:p>
              <a:endParaRPr lang="zh-CN" altLang="en-US" sz="2400">
                <a:latin typeface="Arial" panose="020b0604020202020204" pitchFamily="34" charset="0"/>
              </a:endParaRPr>
            </a:p>
          </p:txBody>
        </p:sp>
        <p:sp>
          <p:nvSpPr>
            <p:cNvPr id="24594" name="Text Box 16"/>
            <p:cNvSpPr txBox="1"/>
            <p:nvPr/>
          </p:nvSpPr>
          <p:spPr>
            <a:xfrm>
              <a:off x="3707" y="1588"/>
              <a:ext cx="585" cy="290"/>
            </a:xfrm>
            <a:prstGeom prst="rect">
              <a:avLst/>
            </a:prstGeom>
            <a:noFill/>
            <a:ln w="9525">
              <a:noFill/>
            </a:ln>
            <a:effectLst>
              <a:outerShdw sy="50000" kx="-2453608" rotWithShape="0">
                <a:schemeClr val="bg2">
                  <a:alpha val="50000"/>
                </a:schemeClr>
              </a:outerShdw>
            </a:effectLst>
          </p:spPr>
          <p:txBody>
            <a:bodyPr>
              <a:spAutoFit/>
            </a:bodyPr>
            <a:lstStyle/>
            <a:p>
              <a:pPr>
                <a:spcBef>
                  <a:spcPct val="50000"/>
                </a:spcBef>
              </a:pPr>
              <a:r>
                <a:rPr lang="en-US" altLang="zh-CN" sz="2400">
                  <a:solidFill>
                    <a:srgbClr val="3333FF"/>
                  </a:solidFill>
                  <a:latin typeface="Times New Roman" panose="02020603050405020304" pitchFamily="18" charset="0"/>
                </a:rPr>
                <a:t>M</a:t>
              </a:r>
              <a:r>
                <a:rPr lang="en-US" altLang="zh-CN" sz="2400" baseline="-25000">
                  <a:solidFill>
                    <a:srgbClr val="3333FF"/>
                  </a:solidFill>
                  <a:latin typeface="Times New Roman" panose="02020603050405020304" pitchFamily="18" charset="0"/>
                </a:rPr>
                <a:t>0</a:t>
              </a:r>
              <a:endParaRPr lang="en-US" altLang="zh-CN" sz="2400" baseline="-25000">
                <a:solidFill>
                  <a:srgbClr val="3333FF"/>
                </a:solidFill>
                <a:latin typeface="Times New Roman" panose="02020603050405020304" pitchFamily="18" charset="0"/>
              </a:endParaRPr>
            </a:p>
          </p:txBody>
        </p:sp>
        <p:sp>
          <p:nvSpPr>
            <p:cNvPr id="24595" name="Text Box 17"/>
            <p:cNvSpPr txBox="1"/>
            <p:nvPr/>
          </p:nvSpPr>
          <p:spPr>
            <a:xfrm>
              <a:off x="4138" y="1608"/>
              <a:ext cx="361" cy="290"/>
            </a:xfrm>
            <a:prstGeom prst="rect">
              <a:avLst/>
            </a:prstGeom>
            <a:noFill/>
            <a:ln w="9525">
              <a:noFill/>
            </a:ln>
            <a:effectLst>
              <a:outerShdw sy="50000" kx="-2453608" rotWithShape="0">
                <a:schemeClr val="bg2">
                  <a:alpha val="50000"/>
                </a:schemeClr>
              </a:outerShdw>
            </a:effectLst>
          </p:spPr>
          <p:txBody>
            <a:bodyPr>
              <a:spAutoFit/>
            </a:bodyPr>
            <a:lstStyle/>
            <a:p>
              <a:pPr>
                <a:spcBef>
                  <a:spcPct val="50000"/>
                </a:spcBef>
              </a:pPr>
              <a:r>
                <a:rPr lang="en-US" altLang="zh-CN" sz="2400">
                  <a:solidFill>
                    <a:srgbClr val="3333FF"/>
                  </a:solidFill>
                  <a:latin typeface="Times New Roman" panose="02020603050405020304" pitchFamily="18" charset="0"/>
                </a:rPr>
                <a:t>M</a:t>
              </a:r>
              <a:endParaRPr lang="en-US" altLang="zh-CN" sz="2400" baseline="-25000">
                <a:solidFill>
                  <a:srgbClr val="3333FF"/>
                </a:solidFill>
                <a:latin typeface="Times New Roman" panose="02020603050405020304" pitchFamily="18" charset="0"/>
              </a:endParaRPr>
            </a:p>
          </p:txBody>
        </p:sp>
        <p:sp>
          <p:nvSpPr>
            <p:cNvPr id="24596" name="Line 22"/>
            <p:cNvSpPr/>
            <p:nvPr/>
          </p:nvSpPr>
          <p:spPr>
            <a:xfrm flipH="1">
              <a:off x="3891" y="1897"/>
              <a:ext cx="0" cy="1249"/>
            </a:xfrm>
            <a:prstGeom prst="line">
              <a:avLst/>
            </a:prstGeom>
            <a:ln w="25400" cap="flat" cmpd="sng">
              <a:solidFill>
                <a:srgbClr val="0000FF"/>
              </a:solidFill>
              <a:prstDash val="solid"/>
              <a:headEnd type="none" w="med" len="med"/>
              <a:tailEnd type="none" w="med" len="med"/>
            </a:ln>
          </p:spPr>
          <p:txBody>
            <a:bodyPr/>
            <a:lstStyle/>
            <a:p/>
          </p:txBody>
        </p:sp>
        <p:sp>
          <p:nvSpPr>
            <p:cNvPr id="24597" name="Line 24"/>
            <p:cNvSpPr/>
            <p:nvPr/>
          </p:nvSpPr>
          <p:spPr>
            <a:xfrm>
              <a:off x="4314" y="1907"/>
              <a:ext cx="8" cy="381"/>
            </a:xfrm>
            <a:prstGeom prst="line">
              <a:avLst/>
            </a:prstGeom>
            <a:ln w="25400" cap="flat" cmpd="sng">
              <a:solidFill>
                <a:srgbClr val="0000FF"/>
              </a:solidFill>
              <a:prstDash val="solid"/>
              <a:headEnd type="none" w="med" len="med"/>
              <a:tailEnd type="none" w="med" len="med"/>
            </a:ln>
          </p:spPr>
          <p:txBody>
            <a:bodyPr/>
            <a:lstStyle/>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down)">
                                      <p:cBhvr>
                                        <p:cTn id="7" dur="500"/>
                                        <p:tgtEl>
                                          <p:spTgt spid="2560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773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7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6626" name="Text Box 2"/>
          <p:cNvSpPr txBox="1"/>
          <p:nvPr/>
        </p:nvSpPr>
        <p:spPr>
          <a:xfrm>
            <a:off x="1740535" y="1617345"/>
            <a:ext cx="8762365" cy="737235"/>
          </a:xfrm>
          <a:prstGeom prst="rect">
            <a:avLst/>
          </a:prstGeom>
          <a:solidFill>
            <a:schemeClr val="accent2">
              <a:lumMod val="20000"/>
              <a:lumOff val="80000"/>
            </a:schemeClr>
          </a:solidFill>
          <a:ln w="9525">
            <a:solidFill>
              <a:schemeClr val="accent3">
                <a:lumMod val="20000"/>
                <a:lumOff val="80000"/>
              </a:schemeClr>
            </a:solidFill>
          </a:ln>
        </p:spPr>
        <p:txBody>
          <a:bodyPr wrap="square" lIns="91440" tIns="45720" rIns="91440" bIns="45720">
            <a:spAutoFit/>
          </a:bodyPr>
          <a:lstStyle/>
          <a:p>
            <a:pPr>
              <a:lnSpc>
                <a:spcPct val="150000"/>
              </a:lnSpc>
            </a:pPr>
            <a:r>
              <a:rPr lang="zh-CN" altLang="en-US" sz="2400">
                <a:solidFill>
                  <a:srgbClr val="0000FF"/>
                </a:solidFill>
                <a:latin typeface="宋体" panose="02010600030101010101" pitchFamily="2"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若点</a:t>
            </a:r>
            <a:r>
              <a:rPr lang="en-US" altLang="zh-CN" sz="2800">
                <a:solidFill>
                  <a:srgbClr val="0000FF"/>
                </a:solidFill>
                <a:latin typeface="仿宋" panose="02010609060101010101" charset="-122"/>
                <a:ea typeface="仿宋" panose="02010609060101010101" charset="-122"/>
                <a:cs typeface="仿宋" panose="02010609060101010101" charset="-122"/>
              </a:rPr>
              <a:t>P</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a:solidFill>
                  <a:srgbClr val="0000FF"/>
                </a:solidFill>
                <a:latin typeface="仿宋" panose="02010609060101010101" charset="-122"/>
                <a:ea typeface="仿宋" panose="02010609060101010101" charset="-122"/>
                <a:cs typeface="仿宋" panose="02010609060101010101" charset="-122"/>
              </a:rPr>
              <a:t>x</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a:solidFill>
                  <a:srgbClr val="0000FF"/>
                </a:solidFill>
                <a:latin typeface="仿宋" panose="02010609060101010101" charset="-122"/>
                <a:ea typeface="仿宋" panose="02010609060101010101" charset="-122"/>
                <a:cs typeface="仿宋" panose="02010609060101010101" charset="-122"/>
              </a:rPr>
              <a:t>y</a:t>
            </a:r>
            <a:r>
              <a:rPr lang="zh-CN" altLang="en-US" sz="2800">
                <a:solidFill>
                  <a:srgbClr val="0000FF"/>
                </a:solidFill>
                <a:latin typeface="仿宋" panose="02010609060101010101" charset="-122"/>
                <a:ea typeface="仿宋" panose="02010609060101010101" charset="-122"/>
                <a:cs typeface="仿宋" panose="02010609060101010101" charset="-122"/>
              </a:rPr>
              <a:t>）为角</a:t>
            </a:r>
            <a:r>
              <a:rPr lang="en-US" altLang="zh-CN" sz="2800">
                <a:solidFill>
                  <a:srgbClr val="0000FF"/>
                </a:solidFill>
                <a:latin typeface="仿宋" panose="02010609060101010101" charset="-122"/>
                <a:ea typeface="仿宋" panose="02010609060101010101" charset="-122"/>
                <a:cs typeface="仿宋" panose="02010609060101010101" charset="-122"/>
              </a:rPr>
              <a:t>α</a:t>
            </a:r>
            <a:r>
              <a:rPr lang="zh-CN" altLang="en-US" sz="2800">
                <a:solidFill>
                  <a:srgbClr val="0000FF"/>
                </a:solidFill>
                <a:latin typeface="仿宋" panose="02010609060101010101" charset="-122"/>
                <a:ea typeface="仿宋" panose="02010609060101010101" charset="-122"/>
                <a:cs typeface="仿宋" panose="02010609060101010101" charset="-122"/>
              </a:rPr>
              <a:t>终边上任意一点，则</a:t>
            </a:r>
            <a:endParaRPr lang="zh-CN" altLang="en-US" sz="2800">
              <a:solidFill>
                <a:srgbClr val="0000FF"/>
              </a:solidFill>
              <a:latin typeface="仿宋" panose="02010609060101010101" charset="-122"/>
              <a:ea typeface="仿宋" panose="02010609060101010101" charset="-122"/>
              <a:cs typeface="仿宋" panose="02010609060101010101" charset="-122"/>
            </a:endParaRPr>
          </a:p>
        </p:txBody>
      </p:sp>
      <p:grpSp>
        <p:nvGrpSpPr>
          <p:cNvPr id="26627" name="Group 3"/>
          <p:cNvGrpSpPr/>
          <p:nvPr/>
        </p:nvGrpSpPr>
        <p:grpSpPr>
          <a:xfrm>
            <a:off x="7208097" y="2561167"/>
            <a:ext cx="3031067" cy="3028951"/>
            <a:chOff x="3049" y="1666"/>
            <a:chExt cx="1781" cy="1764"/>
          </a:xfrm>
        </p:grpSpPr>
        <p:sp>
          <p:nvSpPr>
            <p:cNvPr id="26632" name="Text Box 4"/>
            <p:cNvSpPr txBox="1"/>
            <p:nvPr/>
          </p:nvSpPr>
          <p:spPr>
            <a:xfrm>
              <a:off x="3890" y="3072"/>
              <a:ext cx="940" cy="358"/>
            </a:xfrm>
            <a:prstGeom prst="rect">
              <a:avLst/>
            </a:prstGeom>
            <a:noFill/>
            <a:ln w="38100">
              <a:noFill/>
            </a:ln>
          </p:spPr>
          <p:txBody>
            <a:bodyPr/>
            <a:lstStyle/>
            <a:p>
              <a:pPr algn="just"/>
              <a:r>
                <a:rPr lang="en-US" altLang="zh-CN" sz="2400" err="1">
                  <a:solidFill>
                    <a:srgbClr val="0000FF"/>
                  </a:solidFill>
                  <a:latin typeface="Times New Roman" panose="02020603050405020304" pitchFamily="18" charset="0"/>
                </a:rPr>
                <a:t>P(x</a:t>
              </a:r>
              <a:r>
                <a:rPr lang="zh-CN" altLang="en-US" sz="2400">
                  <a:solidFill>
                    <a:srgbClr val="0000FF"/>
                  </a:solidFill>
                  <a:latin typeface="Times New Roman" panose="02020603050405020304" pitchFamily="18" charset="0"/>
                </a:rPr>
                <a:t>，</a:t>
              </a:r>
              <a:r>
                <a:rPr lang="en-US" altLang="zh-CN" sz="2400">
                  <a:solidFill>
                    <a:srgbClr val="0000FF"/>
                  </a:solidFill>
                  <a:latin typeface="Times New Roman" panose="02020603050405020304" pitchFamily="18" charset="0"/>
                </a:rPr>
                <a:t>y)</a:t>
              </a:r>
              <a:endParaRPr lang="en-US" altLang="zh-CN" sz="2400">
                <a:solidFill>
                  <a:srgbClr val="0000FF"/>
                </a:solidFill>
                <a:latin typeface="Times New Roman" panose="02020603050405020304" pitchFamily="18" charset="0"/>
              </a:endParaRPr>
            </a:p>
          </p:txBody>
        </p:sp>
        <p:sp>
          <p:nvSpPr>
            <p:cNvPr id="26633" name="Line 5"/>
            <p:cNvSpPr/>
            <p:nvPr/>
          </p:nvSpPr>
          <p:spPr>
            <a:xfrm>
              <a:off x="3846" y="2656"/>
              <a:ext cx="583" cy="478"/>
            </a:xfrm>
            <a:prstGeom prst="line">
              <a:avLst/>
            </a:prstGeom>
            <a:ln w="38100" cap="flat" cmpd="sng">
              <a:solidFill>
                <a:srgbClr val="FF00FF"/>
              </a:solidFill>
              <a:prstDash val="solid"/>
              <a:headEnd type="none" w="med" len="med"/>
              <a:tailEnd type="none" w="med" len="med"/>
            </a:ln>
          </p:spPr>
          <p:txBody>
            <a:bodyPr/>
            <a:lstStyle/>
            <a:p/>
          </p:txBody>
        </p:sp>
        <p:sp>
          <p:nvSpPr>
            <p:cNvPr id="26634" name="Text Box 6"/>
            <p:cNvSpPr txBox="1"/>
            <p:nvPr/>
          </p:nvSpPr>
          <p:spPr>
            <a:xfrm>
              <a:off x="3616" y="2568"/>
              <a:ext cx="306" cy="300"/>
            </a:xfrm>
            <a:prstGeom prst="rect">
              <a:avLst/>
            </a:prstGeom>
            <a:noFill/>
            <a:ln w="38100">
              <a:noFill/>
            </a:ln>
          </p:spPr>
          <p:txBody>
            <a:bodyPr/>
            <a:lstStyle/>
            <a:p>
              <a:pPr algn="just"/>
              <a:r>
                <a:rPr lang="en-US" altLang="zh-CN" sz="3200">
                  <a:solidFill>
                    <a:srgbClr val="0000FF"/>
                  </a:solidFill>
                  <a:latin typeface="宋体" panose="02010600030101010101" pitchFamily="2" charset="-122"/>
                </a:rPr>
                <a:t>O</a:t>
              </a:r>
              <a:endParaRPr lang="en-US" altLang="zh-CN" sz="3200">
                <a:solidFill>
                  <a:srgbClr val="0000FF"/>
                </a:solidFill>
                <a:latin typeface="宋体" panose="02010600030101010101" pitchFamily="2" charset="-122"/>
              </a:endParaRPr>
            </a:p>
          </p:txBody>
        </p:sp>
        <p:sp>
          <p:nvSpPr>
            <p:cNvPr id="26635" name="Line 7"/>
            <p:cNvSpPr/>
            <p:nvPr/>
          </p:nvSpPr>
          <p:spPr>
            <a:xfrm flipV="1">
              <a:off x="3049" y="2656"/>
              <a:ext cx="1613" cy="0"/>
            </a:xfrm>
            <a:prstGeom prst="line">
              <a:avLst/>
            </a:prstGeom>
            <a:ln w="38100" cap="flat" cmpd="sng">
              <a:solidFill>
                <a:srgbClr val="3333FF"/>
              </a:solidFill>
              <a:prstDash val="solid"/>
              <a:headEnd type="none" w="med" len="med"/>
              <a:tailEnd type="arrow" w="med" len="med"/>
            </a:ln>
          </p:spPr>
          <p:txBody>
            <a:bodyPr/>
            <a:lstStyle/>
            <a:p/>
          </p:txBody>
        </p:sp>
        <p:sp>
          <p:nvSpPr>
            <p:cNvPr id="26636" name="Line 8"/>
            <p:cNvSpPr/>
            <p:nvPr/>
          </p:nvSpPr>
          <p:spPr>
            <a:xfrm flipH="1" flipV="1">
              <a:off x="3856" y="1820"/>
              <a:ext cx="0" cy="1553"/>
            </a:xfrm>
            <a:prstGeom prst="line">
              <a:avLst/>
            </a:prstGeom>
            <a:ln w="38100" cap="flat" cmpd="sng">
              <a:solidFill>
                <a:srgbClr val="0000FF"/>
              </a:solidFill>
              <a:prstDash val="solid"/>
              <a:headEnd type="none" w="med" len="med"/>
              <a:tailEnd type="arrow" w="med" len="med"/>
            </a:ln>
          </p:spPr>
          <p:txBody>
            <a:bodyPr/>
            <a:lstStyle/>
            <a:p/>
          </p:txBody>
        </p:sp>
        <p:sp>
          <p:nvSpPr>
            <p:cNvPr id="26637" name="Text Box 9"/>
            <p:cNvSpPr txBox="1"/>
            <p:nvPr/>
          </p:nvSpPr>
          <p:spPr>
            <a:xfrm>
              <a:off x="4466" y="2614"/>
              <a:ext cx="274" cy="300"/>
            </a:xfrm>
            <a:prstGeom prst="rect">
              <a:avLst/>
            </a:prstGeom>
            <a:noFill/>
            <a:ln w="38100">
              <a:noFill/>
            </a:ln>
          </p:spPr>
          <p:txBody>
            <a:bodyPr/>
            <a:lstStyle/>
            <a:p>
              <a:pPr algn="just"/>
              <a:r>
                <a:rPr lang="en-US" altLang="zh-CN" sz="3600">
                  <a:solidFill>
                    <a:srgbClr val="0000FF"/>
                  </a:solidFill>
                  <a:latin typeface="Times New Roman" panose="02020603050405020304" pitchFamily="18" charset="0"/>
                </a:rPr>
                <a:t>x</a:t>
              </a:r>
              <a:endParaRPr lang="en-US" altLang="zh-CN" sz="3600">
                <a:solidFill>
                  <a:srgbClr val="0000FF"/>
                </a:solidFill>
                <a:latin typeface="Times New Roman" panose="02020603050405020304" pitchFamily="18" charset="0"/>
              </a:endParaRPr>
            </a:p>
          </p:txBody>
        </p:sp>
        <p:sp>
          <p:nvSpPr>
            <p:cNvPr id="26638" name="Text Box 10"/>
            <p:cNvSpPr txBox="1"/>
            <p:nvPr/>
          </p:nvSpPr>
          <p:spPr>
            <a:xfrm>
              <a:off x="3856" y="1666"/>
              <a:ext cx="348" cy="358"/>
            </a:xfrm>
            <a:prstGeom prst="rect">
              <a:avLst/>
            </a:prstGeom>
            <a:noFill/>
            <a:ln w="38100">
              <a:noFill/>
            </a:ln>
          </p:spPr>
          <p:txBody>
            <a:bodyPr/>
            <a:lstStyle/>
            <a:p>
              <a:pPr algn="just"/>
              <a:r>
                <a:rPr lang="en-US" altLang="zh-CN" sz="3600">
                  <a:solidFill>
                    <a:srgbClr val="0000FF"/>
                  </a:solidFill>
                  <a:latin typeface="Times New Roman" panose="02020603050405020304" pitchFamily="18" charset="0"/>
                </a:rPr>
                <a:t>y</a:t>
              </a:r>
              <a:endParaRPr lang="en-US" altLang="zh-CN" sz="3600">
                <a:solidFill>
                  <a:srgbClr val="0000FF"/>
                </a:solidFill>
                <a:latin typeface="Times New Roman" panose="02020603050405020304" pitchFamily="18" charset="0"/>
              </a:endParaRPr>
            </a:p>
          </p:txBody>
        </p:sp>
        <p:sp>
          <p:nvSpPr>
            <p:cNvPr id="26639" name="Oval 11"/>
            <p:cNvSpPr/>
            <p:nvPr/>
          </p:nvSpPr>
          <p:spPr>
            <a:xfrm>
              <a:off x="4222" y="2954"/>
              <a:ext cx="37" cy="43"/>
            </a:xfrm>
            <a:prstGeom prst="ellipse">
              <a:avLst/>
            </a:prstGeom>
            <a:solidFill>
              <a:srgbClr val="FF0000"/>
            </a:solidFill>
            <a:ln w="38100" cap="flat" cmpd="sng">
              <a:solidFill>
                <a:srgbClr val="FF0000"/>
              </a:solidFill>
              <a:prstDash val="solid"/>
              <a:headEnd type="none" w="med" len="med"/>
              <a:tailEnd type="none" w="med" len="med"/>
            </a:ln>
          </p:spPr>
          <p:txBody>
            <a:bodyPr/>
            <a:lstStyle/>
            <a:p>
              <a:endParaRPr lang="zh-CN" altLang="en-US" sz="4000">
                <a:solidFill>
                  <a:srgbClr val="66FF33"/>
                </a:solidFill>
                <a:latin typeface="Arial" panose="020b0604020202020204" pitchFamily="34" charset="0"/>
              </a:endParaRPr>
            </a:p>
          </p:txBody>
        </p:sp>
      </p:grpSp>
      <p:graphicFrame>
        <p:nvGraphicFramePr>
          <p:cNvPr id="161805" name="Object 13"/>
          <p:cNvGraphicFramePr>
            <a:graphicFrameLocks noChangeAspect="1"/>
          </p:cNvGraphicFramePr>
          <p:nvPr/>
        </p:nvGraphicFramePr>
        <p:xfrm>
          <a:off x="2825751" y="2425700"/>
          <a:ext cx="3261783" cy="1371600"/>
        </p:xfrm>
        <a:graphic>
          <a:graphicData uri="http://schemas.openxmlformats.org/presentationml/2006/ole">
            <mc:AlternateContent>
              <mc:Choice xmlns:v="urn:schemas-microsoft-com:vml" Requires="v">
                <p:oleObj spid="_x0000_s1086" r:id="rId3" imgW="2387600" imgH="901700" progId="Equation.DSMT4">
                  <p:embed/>
                </p:oleObj>
              </mc:Choice>
              <mc:Fallback>
                <p:oleObj r:id="rId3" imgW="2387600" imgH="901700" progId="Equation.DSMT4">
                  <p:embed/>
                  <p:pic>
                    <p:nvPicPr>
                      <p:cNvPr id="0" name="OLE substitute image"/>
                      <p:cNvPicPr/>
                      <p:nvPr/>
                    </p:nvPicPr>
                    <p:blipFill>
                      <a:blip r:embed="rId4">
                        <a:clrChange>
                          <a:clrFrom>
                            <a:srgbClr val="000000"/>
                          </a:clrFrom>
                          <a:clrTo>
                            <a:srgbClr val="000000">
                              <a:alpha val="0"/>
                            </a:srgbClr>
                          </a:clrTo>
                        </a:clrChange>
                      </a:blip>
                      <a:stretch>
                        <a:fillRect/>
                      </a:stretch>
                    </p:blipFill>
                    <p:spPr>
                      <a:xfrm>
                        <a:off x="2825751" y="2425700"/>
                        <a:ext cx="3261783" cy="1371600"/>
                      </a:xfrm>
                      <a:prstGeom prst="rect">
                        <a:avLst/>
                      </a:prstGeom>
                      <a:noFill/>
                      <a:ln w="38100">
                        <a:noFill/>
                        <a:miter/>
                      </a:ln>
                    </p:spPr>
                  </p:pic>
                </p:oleObj>
              </mc:Fallback>
            </mc:AlternateContent>
          </a:graphicData>
        </a:graphic>
      </p:graphicFrame>
      <p:graphicFrame>
        <p:nvGraphicFramePr>
          <p:cNvPr id="161807" name="Object 15"/>
          <p:cNvGraphicFramePr>
            <a:graphicFrameLocks noChangeAspect="1"/>
          </p:cNvGraphicFramePr>
          <p:nvPr/>
        </p:nvGraphicFramePr>
        <p:xfrm>
          <a:off x="2815167" y="3699933"/>
          <a:ext cx="3304117" cy="1377951"/>
        </p:xfrm>
        <a:graphic>
          <a:graphicData uri="http://schemas.openxmlformats.org/presentationml/2006/ole">
            <mc:AlternateContent>
              <mc:Choice xmlns:v="urn:schemas-microsoft-com:vml" Requires="v">
                <p:oleObj spid="_x0000_s1087" r:id="rId5" imgW="2413000" imgH="901700" progId="Equation.DSMT4">
                  <p:embed/>
                </p:oleObj>
              </mc:Choice>
              <mc:Fallback>
                <p:oleObj r:id="rId5" imgW="2413000" imgH="901700" progId="Equation.DSMT4">
                  <p:embed/>
                  <p:pic>
                    <p:nvPicPr>
                      <p:cNvPr id="0" name="OLE substitute image"/>
                      <p:cNvPicPr/>
                      <p:nvPr/>
                    </p:nvPicPr>
                    <p:blipFill>
                      <a:blip r:embed="rId6">
                        <a:clrChange>
                          <a:clrFrom>
                            <a:srgbClr val="000000"/>
                          </a:clrFrom>
                          <a:clrTo>
                            <a:srgbClr val="000000">
                              <a:alpha val="0"/>
                            </a:srgbClr>
                          </a:clrTo>
                        </a:clrChange>
                      </a:blip>
                      <a:stretch>
                        <a:fillRect/>
                      </a:stretch>
                    </p:blipFill>
                    <p:spPr>
                      <a:xfrm>
                        <a:off x="2815167" y="3699933"/>
                        <a:ext cx="3304117" cy="1377951"/>
                      </a:xfrm>
                      <a:prstGeom prst="rect">
                        <a:avLst/>
                      </a:prstGeom>
                      <a:noFill/>
                      <a:ln w="38100">
                        <a:noFill/>
                        <a:miter/>
                      </a:ln>
                    </p:spPr>
                  </p:pic>
                </p:oleObj>
              </mc:Fallback>
            </mc:AlternateContent>
          </a:graphicData>
        </a:graphic>
      </p:graphicFrame>
      <p:graphicFrame>
        <p:nvGraphicFramePr>
          <p:cNvPr id="161812" name="Object 20"/>
          <p:cNvGraphicFramePr>
            <a:graphicFrameLocks noChangeAspect="1"/>
          </p:cNvGraphicFramePr>
          <p:nvPr/>
        </p:nvGraphicFramePr>
        <p:xfrm>
          <a:off x="2747433" y="5046133"/>
          <a:ext cx="3774017" cy="1140884"/>
        </p:xfrm>
        <a:graphic>
          <a:graphicData uri="http://schemas.openxmlformats.org/presentationml/2006/ole">
            <mc:AlternateContent>
              <mc:Choice xmlns:v="urn:schemas-microsoft-com:vml" Requires="v">
                <p:oleObj spid="_x0000_s1088" r:id="rId7" imgW="2260600" imgH="787400" progId="Equation.DSMT4">
                  <p:embed/>
                </p:oleObj>
              </mc:Choice>
              <mc:Fallback>
                <p:oleObj r:id="rId7" imgW="2260600" imgH="787400" progId="Equation.DSMT4">
                  <p:embed/>
                  <p:pic>
                    <p:nvPicPr>
                      <p:cNvPr id="0" name="OLE substitute image"/>
                      <p:cNvPicPr/>
                      <p:nvPr/>
                    </p:nvPicPr>
                    <p:blipFill>
                      <a:blip r:embed="rId8">
                        <a:clrChange>
                          <a:clrFrom>
                            <a:srgbClr val="000000"/>
                          </a:clrFrom>
                          <a:clrTo>
                            <a:srgbClr val="000000">
                              <a:alpha val="0"/>
                            </a:srgbClr>
                          </a:clrTo>
                        </a:clrChange>
                      </a:blip>
                      <a:stretch>
                        <a:fillRect/>
                      </a:stretch>
                    </p:blipFill>
                    <p:spPr>
                      <a:xfrm>
                        <a:off x="2747433" y="5046133"/>
                        <a:ext cx="3774017" cy="1140884"/>
                      </a:xfrm>
                      <a:prstGeom prst="rect">
                        <a:avLst/>
                      </a:prstGeom>
                      <a:noFill/>
                      <a:ln w="38100">
                        <a:noFill/>
                        <a:miter/>
                      </a:ln>
                    </p:spPr>
                  </p:pic>
                </p:oleObj>
              </mc:Fallback>
            </mc:AlternateContent>
          </a:graphicData>
        </a:graphic>
      </p:graphicFrame>
      <p:sp>
        <p:nvSpPr>
          <p:cNvPr id="26631" name="矩形 3"/>
          <p:cNvSpPr/>
          <p:nvPr/>
        </p:nvSpPr>
        <p:spPr>
          <a:xfrm>
            <a:off x="4888865" y="680085"/>
            <a:ext cx="2414905" cy="730885"/>
          </a:xfrm>
          <a:prstGeom prst="rect">
            <a:avLst/>
          </a:prstGeom>
          <a:solidFill>
            <a:schemeClr val="accent3">
              <a:lumMod val="20000"/>
              <a:lumOff val="80000"/>
            </a:schemeClr>
          </a:solidFill>
          <a:ln w="9525">
            <a:solidFill>
              <a:schemeClr val="accent2">
                <a:lumMod val="20000"/>
                <a:lumOff val="80000"/>
              </a:schemeClr>
            </a:solidFill>
          </a:ln>
        </p:spPr>
        <p:txBody>
          <a:bodyPr wrap="square" lIns="91440" tIns="45720" rIns="91440" bIns="45720">
            <a:spAutoFit/>
          </a:bodyPr>
          <a:lstStyle/>
          <a:p>
            <a:pPr>
              <a:lnSpc>
                <a:spcPct val="130000"/>
              </a:lnSpc>
            </a:pPr>
            <a:r>
              <a:rPr lang="en-US" altLang="zh-CN" sz="3200">
                <a:solidFill>
                  <a:srgbClr val="FF0000"/>
                </a:solidFill>
                <a:latin typeface="楷体_GB2312" pitchFamily="49" charset="-122"/>
                <a:ea typeface="楷体_GB2312" pitchFamily="49" charset="-122"/>
              </a:rPr>
              <a:t> </a:t>
            </a:r>
            <a:r>
              <a:rPr lang="zh-CN" altLang="en-US" sz="3200">
                <a:solidFill>
                  <a:srgbClr val="FF0000"/>
                </a:solidFill>
                <a:latin typeface="仿宋" panose="02010609060101010101" charset="-122"/>
                <a:ea typeface="仿宋" panose="02010609060101010101" charset="-122"/>
              </a:rPr>
              <a:t>方法总结：</a:t>
            </a:r>
            <a:endParaRPr lang="zh-CN" altLang="en-US" sz="3200">
              <a:solidFill>
                <a:srgbClr val="FF0000"/>
              </a:solidFill>
              <a:latin typeface="仿宋" panose="02010609060101010101" charset="-122"/>
              <a:ea typeface="仿宋" panose="0201060906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8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8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0" name="文本框 99"/>
          <p:cNvSpPr txBox="1"/>
          <p:nvPr/>
        </p:nvSpPr>
        <p:spPr>
          <a:xfrm>
            <a:off x="1576705" y="739775"/>
            <a:ext cx="9100820" cy="1568450"/>
          </a:xfrm>
          <a:prstGeom prst="rect">
            <a:avLst/>
          </a:prstGeom>
          <a:solidFill>
            <a:schemeClr val="accent4">
              <a:lumMod val="20000"/>
              <a:lumOff val="80000"/>
            </a:schemeClr>
          </a:solidFill>
          <a:ln w="9525">
            <a:solidFill>
              <a:schemeClr val="accent2">
                <a:lumMod val="20000"/>
                <a:lumOff val="80000"/>
              </a:schemeClr>
            </a:solidFill>
          </a:ln>
        </p:spPr>
        <p:txBody>
          <a:bodyPr wrap="square">
            <a:spAutoFit/>
          </a:bodyPr>
          <a:lstStyle/>
          <a:p>
            <a:pPr indent="0" fontAlgn="auto">
              <a:lnSpc>
                <a:spcPct val="150000"/>
              </a:lnSpc>
            </a:pPr>
            <a:r>
              <a:rPr lang="zh-CN" altLang="en-US" sz="3200" b="1">
                <a:solidFill>
                  <a:srgbClr val="C00000"/>
                </a:solidFill>
                <a:latin typeface="仿宋" panose="02010609060101010101" charset="-122"/>
                <a:ea typeface="仿宋" panose="02010609060101010101" charset="-122"/>
                <a:cs typeface="仿宋" panose="02010609060101010101" charset="-122"/>
              </a:rPr>
              <a:t>例</a:t>
            </a:r>
            <a:r>
              <a:rPr lang="en-US" sz="3200" b="1">
                <a:solidFill>
                  <a:srgbClr val="C00000"/>
                </a:solidFill>
                <a:latin typeface="仿宋" panose="02010609060101010101" charset="-122"/>
                <a:ea typeface="仿宋" panose="02010609060101010101" charset="-122"/>
                <a:cs typeface="仿宋" panose="02010609060101010101" charset="-122"/>
              </a:rPr>
              <a:t>3.</a:t>
            </a:r>
            <a:r>
              <a:rPr lang="zh-CN" sz="3200">
                <a:solidFill>
                  <a:srgbClr val="0000FF"/>
                </a:solidFill>
                <a:latin typeface="仿宋" panose="02010609060101010101" charset="-122"/>
                <a:ea typeface="仿宋" panose="02010609060101010101" charset="-122"/>
                <a:cs typeface="仿宋" panose="02010609060101010101" charset="-122"/>
              </a:rPr>
              <a:t>已知</a:t>
            </a:r>
            <a:r>
              <a:rPr lang="en-US" sz="3200" i="1">
                <a:solidFill>
                  <a:srgbClr val="0000FF"/>
                </a:solidFill>
                <a:latin typeface="Times New Roman" panose="02020603050405020304" pitchFamily="18" charset="0"/>
              </a:rPr>
              <a:t>θ</a:t>
            </a:r>
            <a:r>
              <a:rPr lang="zh-CN" sz="3200">
                <a:solidFill>
                  <a:srgbClr val="0000FF"/>
                </a:solidFill>
                <a:latin typeface="仿宋" panose="02010609060101010101" charset="-122"/>
                <a:ea typeface="仿宋" panose="02010609060101010101" charset="-122"/>
                <a:cs typeface="仿宋" panose="02010609060101010101" charset="-122"/>
              </a:rPr>
              <a:t>的终边经过点</a:t>
            </a:r>
            <a:r>
              <a:rPr lang="en-US" sz="3200" i="1">
                <a:solidFill>
                  <a:srgbClr val="0000FF"/>
                </a:solidFill>
                <a:latin typeface="Times New Roman" panose="02020603050405020304" pitchFamily="18" charset="0"/>
              </a:rPr>
              <a:t>P</a:t>
            </a:r>
            <a:r>
              <a:rPr lang="en-US" sz="3200">
                <a:solidFill>
                  <a:srgbClr val="0000FF"/>
                </a:solidFill>
                <a:latin typeface="Times New Roman" panose="02020603050405020304" pitchFamily="18" charset="0"/>
              </a:rPr>
              <a:t>(</a:t>
            </a:r>
            <a:r>
              <a:rPr lang="en-US" sz="3200" i="1">
                <a:solidFill>
                  <a:srgbClr val="0000FF"/>
                </a:solidFill>
                <a:latin typeface="Times New Roman" panose="02020603050405020304" pitchFamily="18" charset="0"/>
              </a:rPr>
              <a:t>a</a:t>
            </a:r>
            <a:r>
              <a:rPr lang="zh-CN" sz="3200">
                <a:solidFill>
                  <a:srgbClr val="0000FF"/>
                </a:solidFill>
                <a:ea typeface="宋体" panose="02010600030101010101" pitchFamily="2" charset="-122"/>
              </a:rPr>
              <a:t>，</a:t>
            </a:r>
            <a:r>
              <a:rPr lang="en-US" sz="3200" i="1">
                <a:solidFill>
                  <a:srgbClr val="0000FF"/>
                </a:solidFill>
                <a:latin typeface="Times New Roman" panose="02020603050405020304" pitchFamily="18" charset="0"/>
              </a:rPr>
              <a:t>a</a:t>
            </a:r>
            <a:r>
              <a:rPr lang="en-US" sz="3200">
                <a:solidFill>
                  <a:srgbClr val="0000FF"/>
                </a:solidFill>
                <a:latin typeface="Times New Roman" panose="02020603050405020304" pitchFamily="18" charset="0"/>
              </a:rPr>
              <a:t>)(</a:t>
            </a:r>
            <a:r>
              <a:rPr lang="en-US" sz="3200" i="1">
                <a:solidFill>
                  <a:srgbClr val="0000FF"/>
                </a:solidFill>
                <a:latin typeface="Times New Roman" panose="02020603050405020304" pitchFamily="18" charset="0"/>
              </a:rPr>
              <a:t>a</a:t>
            </a:r>
            <a:r>
              <a:rPr lang="en-US" sz="3200">
                <a:solidFill>
                  <a:srgbClr val="0000FF"/>
                </a:solidFill>
                <a:latin typeface="宋体" panose="02010600030101010101" pitchFamily="2" charset="-122"/>
              </a:rPr>
              <a:t>≠</a:t>
            </a:r>
            <a:r>
              <a:rPr lang="en-US" sz="3200">
                <a:solidFill>
                  <a:srgbClr val="0000FF"/>
                </a:solidFill>
                <a:latin typeface="Times New Roman" panose="02020603050405020304" pitchFamily="18" charset="0"/>
              </a:rPr>
              <a:t>0)</a:t>
            </a:r>
            <a:r>
              <a:rPr lang="zh-CN" sz="3200">
                <a:solidFill>
                  <a:srgbClr val="0000FF"/>
                </a:solidFill>
                <a:ea typeface="宋体" panose="02010600030101010101" pitchFamily="2" charset="-122"/>
              </a:rPr>
              <a:t>，</a:t>
            </a:r>
            <a:r>
              <a:rPr lang="zh-CN" sz="3200">
                <a:solidFill>
                  <a:srgbClr val="0000FF"/>
                </a:solidFill>
                <a:latin typeface="仿宋" panose="02010609060101010101" charset="-122"/>
                <a:ea typeface="仿宋" panose="02010609060101010101" charset="-122"/>
                <a:cs typeface="仿宋" panose="02010609060101010101" charset="-122"/>
              </a:rPr>
              <a:t>求</a:t>
            </a:r>
            <a:r>
              <a:rPr lang="en-US" sz="3200">
                <a:solidFill>
                  <a:srgbClr val="0000FF"/>
                </a:solidFill>
                <a:latin typeface="Times New Roman" panose="02020603050405020304" pitchFamily="18" charset="0"/>
              </a:rPr>
              <a:t>sin </a:t>
            </a:r>
            <a:r>
              <a:rPr lang="en-US" sz="3200" i="1">
                <a:solidFill>
                  <a:srgbClr val="0000FF"/>
                </a:solidFill>
                <a:latin typeface="Times New Roman" panose="02020603050405020304" pitchFamily="18" charset="0"/>
              </a:rPr>
              <a:t>θ</a:t>
            </a:r>
            <a:r>
              <a:rPr lang="zh-CN" sz="3200">
                <a:solidFill>
                  <a:srgbClr val="0000FF"/>
                </a:solidFill>
                <a:ea typeface="宋体" panose="02010600030101010101" pitchFamily="2" charset="-122"/>
              </a:rPr>
              <a:t>，</a:t>
            </a:r>
            <a:endParaRPr lang="zh-CN" sz="3200">
              <a:solidFill>
                <a:srgbClr val="0000FF"/>
              </a:solidFill>
              <a:ea typeface="宋体" panose="02010600030101010101" pitchFamily="2" charset="-122"/>
            </a:endParaRPr>
          </a:p>
          <a:p>
            <a:pPr indent="0" fontAlgn="auto">
              <a:lnSpc>
                <a:spcPct val="150000"/>
              </a:lnSpc>
            </a:pPr>
            <a:r>
              <a:rPr lang="zh-CN" sz="3200">
                <a:solidFill>
                  <a:srgbClr val="0000FF"/>
                </a:solidFill>
                <a:ea typeface="宋体" panose="02010600030101010101" pitchFamily="2" charset="-122"/>
              </a:rPr>
              <a:t> </a:t>
            </a:r>
            <a:r>
              <a:rPr lang="en-US" altLang="zh-CN" sz="3200">
                <a:solidFill>
                  <a:srgbClr val="0000FF"/>
                </a:solidFill>
                <a:ea typeface="宋体" panose="02010600030101010101" pitchFamily="2" charset="-122"/>
              </a:rPr>
              <a:t>      </a:t>
            </a:r>
            <a:r>
              <a:rPr lang="en-US" sz="3200">
                <a:solidFill>
                  <a:srgbClr val="0000FF"/>
                </a:solidFill>
                <a:latin typeface="Times New Roman" panose="02020603050405020304" pitchFamily="18" charset="0"/>
              </a:rPr>
              <a:t>cos </a:t>
            </a:r>
            <a:r>
              <a:rPr lang="en-US" sz="3200" i="1">
                <a:solidFill>
                  <a:srgbClr val="0000FF"/>
                </a:solidFill>
                <a:latin typeface="Times New Roman" panose="02020603050405020304" pitchFamily="18" charset="0"/>
              </a:rPr>
              <a:t>θ</a:t>
            </a:r>
            <a:r>
              <a:rPr lang="zh-CN" sz="3200">
                <a:solidFill>
                  <a:srgbClr val="0000FF"/>
                </a:solidFill>
                <a:ea typeface="宋体" panose="02010600030101010101" pitchFamily="2" charset="-122"/>
              </a:rPr>
              <a:t>，</a:t>
            </a:r>
            <a:r>
              <a:rPr lang="en-US" altLang="zh-CN" sz="3200">
                <a:solidFill>
                  <a:srgbClr val="0000FF"/>
                </a:solidFill>
                <a:ea typeface="宋体" panose="02010600030101010101" pitchFamily="2" charset="-122"/>
              </a:rPr>
              <a:t> </a:t>
            </a:r>
            <a:r>
              <a:rPr lang="en-US" sz="3200">
                <a:solidFill>
                  <a:srgbClr val="0000FF"/>
                </a:solidFill>
                <a:latin typeface="Times New Roman" panose="02020603050405020304" pitchFamily="18" charset="0"/>
              </a:rPr>
              <a:t>tan </a:t>
            </a:r>
            <a:r>
              <a:rPr lang="en-US" sz="3200" i="1">
                <a:solidFill>
                  <a:srgbClr val="0000FF"/>
                </a:solidFill>
                <a:latin typeface="Times New Roman" panose="02020603050405020304" pitchFamily="18" charset="0"/>
              </a:rPr>
              <a:t>θ</a:t>
            </a:r>
            <a:r>
              <a:rPr lang="en-US" sz="3200">
                <a:solidFill>
                  <a:srgbClr val="0000FF"/>
                </a:solidFill>
                <a:latin typeface="Times New Roman" panose="02020603050405020304" pitchFamily="18" charset="0"/>
              </a:rPr>
              <a:t>.</a:t>
            </a:r>
            <a:endParaRPr lang="zh-CN" altLang="en-US" sz="3200"/>
          </a:p>
        </p:txBody>
      </p:sp>
      <mc:AlternateContent>
        <mc:Choice Requires="a14">
          <p:sp>
            <p:nvSpPr>
              <p:cNvPr id="2" name="文本框 1"/>
              <p:cNvSpPr txBox="1"/>
              <p:nvPr/>
            </p:nvSpPr>
            <p:spPr>
              <a:xfrm>
                <a:off x="1576705" y="2475865"/>
                <a:ext cx="9100820" cy="3728085"/>
              </a:xfrm>
              <a:prstGeom prst="rect">
                <a:avLst/>
              </a:prstGeom>
              <a:solidFill>
                <a:schemeClr val="accent3">
                  <a:lumMod val="20000"/>
                  <a:lumOff val="80000"/>
                </a:schemeClr>
              </a:solidFill>
              <a:ln w="9525">
                <a:solidFill>
                  <a:schemeClr val="accent3">
                    <a:lumMod val="20000"/>
                    <a:lumOff val="80000"/>
                  </a:schemeClr>
                </a:solidFill>
              </a:ln>
            </p:spPr>
            <p:txBody>
              <a:bodyPr wrap="square">
                <a:spAutoFit/>
              </a:bodyPr>
              <a:lstStyle/>
              <a:p>
                <a:pPr indent="713740" fontAlgn="auto">
                  <a:lnSpc>
                    <a:spcPct val="150000"/>
                  </a:lnSpc>
                </a:pPr>
                <a:r>
                  <a:rPr lang="zh-CN" sz="2800">
                    <a:solidFill>
                      <a:srgbClr val="C00000"/>
                    </a:solidFill>
                    <a:latin typeface="仿宋" panose="02010609060101010101" charset="-122"/>
                    <a:ea typeface="仿宋" panose="02010609060101010101" charset="-122"/>
                    <a:cs typeface="楷体_GB2312" charset="0"/>
                  </a:rPr>
                  <a:t>解：</a:t>
                </a:r>
                <a:r>
                  <a:rPr lang="en-US" altLang="zh-CN" sz="2800">
                    <a:solidFill>
                      <a:srgbClr val="C00000"/>
                    </a:solidFill>
                    <a:latin typeface="仿宋" panose="02010609060101010101" charset="-122"/>
                    <a:ea typeface="仿宋" panose="02010609060101010101" charset="-122"/>
                    <a:cs typeface="楷体_GB2312" charset="0"/>
                  </a:rPr>
                  <a:t>(1)</a:t>
                </a:r>
                <a:r>
                  <a:rPr lang="zh-CN" sz="2800">
                    <a:solidFill>
                      <a:srgbClr val="0000FF"/>
                    </a:solidFill>
                    <a:latin typeface="仿宋" panose="02010609060101010101" charset="-122"/>
                    <a:ea typeface="仿宋" panose="02010609060101010101" charset="-122"/>
                    <a:cs typeface="楷体_GB2312" charset="0"/>
                  </a:rPr>
                  <a:t>当</a:t>
                </a:r>
                <a:r>
                  <a:rPr lang="en-US" sz="2800" i="1">
                    <a:solidFill>
                      <a:srgbClr val="0000FF"/>
                    </a:solidFill>
                    <a:latin typeface="Times New Roman" panose="02020603050405020304" pitchFamily="18" charset="0"/>
                    <a:cs typeface="楷体_GB2312" charset="0"/>
                  </a:rPr>
                  <a:t>a</a:t>
                </a:r>
                <a:r>
                  <a:rPr lang="en-US" sz="2800">
                    <a:solidFill>
                      <a:srgbClr val="0000FF"/>
                    </a:solidFill>
                    <a:latin typeface="Times New Roman" panose="02020603050405020304" pitchFamily="18" charset="0"/>
                    <a:cs typeface="楷体_GB2312" charset="0"/>
                  </a:rPr>
                  <a:t>&gt;0</a:t>
                </a:r>
                <a:r>
                  <a:rPr lang="zh-CN" sz="2800">
                    <a:solidFill>
                      <a:srgbClr val="0000FF"/>
                    </a:solidFill>
                    <a:latin typeface="仿宋" panose="02010609060101010101" charset="-122"/>
                    <a:ea typeface="仿宋" panose="02010609060101010101" charset="-122"/>
                    <a:cs typeface="楷体_GB2312" charset="0"/>
                  </a:rPr>
                  <a:t>时</a:t>
                </a:r>
                <a:r>
                  <a:rPr lang="zh-CN" sz="2800">
                    <a:solidFill>
                      <a:srgbClr val="0000FF"/>
                    </a:solidFill>
                    <a:cs typeface="楷体_GB2312" charset="0"/>
                  </a:rPr>
                  <a:t>，</a:t>
                </a:r>
                <a:r>
                  <a:rPr lang="en-US" sz="2800" i="1">
                    <a:solidFill>
                      <a:srgbClr val="0000FF"/>
                    </a:solidFill>
                    <a:latin typeface="Times New Roman" panose="02020603050405020304" pitchFamily="18" charset="0"/>
                    <a:cs typeface="楷体_GB2312" charset="0"/>
                  </a:rPr>
                  <a:t>r</a:t>
                </a:r>
                <a:r>
                  <a:rPr lang="zh-CN" sz="2800">
                    <a:solidFill>
                      <a:srgbClr val="0000FF"/>
                    </a:solidFill>
                    <a:cs typeface="楷体_GB2312" charset="0"/>
                  </a:rPr>
                  <a:t>＝</a:t>
                </a:r>
                <a14:m>
                  <m:oMathPara>
                    <m:oMathParaPr>
                      <m:jc/>
                    </m:oMathParaPr>
                    <m:oMath>
                      <m:rad>
                        <m:radPr>
                          <m:degHide m:val="on"/>
                          <m:ctrlPr>
                            <a:rPr lang="en-US" altLang="zh-CN" sz="2800" i="1">
                              <a:solidFill>
                                <a:srgbClr val="0000FF"/>
                              </a:solidFill>
                              <a:latin typeface="Cambria Math" panose="02040503050406030204" charset="0"/>
                              <a:cs typeface="Cambria Math" panose="02040503050406030204" charset="0"/>
                            </a:rPr>
                          </m:ctrlPr>
                        </m:radPr>
                        <m:deg/>
                        <m:e>
                          <m:r>
                            <a:rPr lang="en-US" altLang="zh-CN" sz="2800" i="1">
                              <a:solidFill>
                                <a:srgbClr val="0000FF"/>
                              </a:solidFill>
                              <a:latin typeface="Cambria Math" panose="02040503050406030204" charset="0"/>
                              <a:cs typeface="Cambria Math" panose="02040503050406030204" charset="0"/>
                            </a:rPr>
                            <m:t>2</m:t>
                          </m:r>
                        </m:e>
                      </m:rad>
                    </m:oMath>
                  </m:oMathPara>
                </a14:m>
                <a:r>
                  <a:rPr lang="en-US" sz="2800" i="1">
                    <a:solidFill>
                      <a:srgbClr val="0000FF"/>
                    </a:solidFill>
                    <a:latin typeface="Times New Roman" panose="02020603050405020304" pitchFamily="18" charset="0"/>
                    <a:cs typeface="楷体_GB2312" charset="0"/>
                  </a:rPr>
                  <a:t>a</a:t>
                </a:r>
                <a:r>
                  <a:rPr lang="zh-CN" sz="2800">
                    <a:solidFill>
                      <a:srgbClr val="0000FF"/>
                    </a:solidFill>
                    <a:cs typeface="楷体_GB2312" charset="0"/>
                  </a:rPr>
                  <a:t>，</a:t>
                </a:r>
                <a:endParaRPr lang="zh-CN" sz="2800">
                  <a:solidFill>
                    <a:srgbClr val="0000FF"/>
                  </a:solidFill>
                  <a:cs typeface="楷体_GB2312" charset="0"/>
                </a:endParaRPr>
              </a:p>
              <a:p>
                <a:pPr indent="713740" fontAlgn="auto">
                  <a:lnSpc>
                    <a:spcPct val="150000"/>
                  </a:lnSpc>
                </a:pPr>
                <a:r>
                  <a:rPr lang="en-US" altLang="zh-CN" sz="2800">
                    <a:solidFill>
                      <a:srgbClr val="0000FF"/>
                    </a:solidFill>
                    <a:cs typeface="楷体_GB2312" charset="0"/>
                  </a:rPr>
                  <a:t>              </a:t>
                </a:r>
                <a:r>
                  <a:rPr lang="zh-CN" sz="2800">
                    <a:solidFill>
                      <a:srgbClr val="0000FF"/>
                    </a:solidFill>
                    <a:latin typeface="仿宋" panose="02010609060101010101" charset="-122"/>
                    <a:ea typeface="仿宋" panose="02010609060101010101" charset="-122"/>
                    <a:cs typeface="楷体_GB2312" charset="0"/>
                  </a:rPr>
                  <a:t> </a:t>
                </a:r>
                <a:r>
                  <a:rPr lang="en-US" altLang="zh-CN" sz="2800">
                    <a:solidFill>
                      <a:srgbClr val="0000FF"/>
                    </a:solidFill>
                    <a:latin typeface="仿宋" panose="02010609060101010101" charset="-122"/>
                    <a:ea typeface="仿宋" panose="02010609060101010101" charset="-122"/>
                    <a:cs typeface="楷体_GB2312" charset="0"/>
                  </a:rPr>
                  <a:t>  </a:t>
                </a:r>
                <a:r>
                  <a:rPr lang="zh-CN" sz="2800">
                    <a:solidFill>
                      <a:srgbClr val="0000FF"/>
                    </a:solidFill>
                    <a:latin typeface="仿宋" panose="02010609060101010101" charset="-122"/>
                    <a:ea typeface="仿宋" panose="02010609060101010101" charset="-122"/>
                    <a:cs typeface="楷体_GB2312" charset="0"/>
                  </a:rPr>
                  <a:t>得 </a:t>
                </a:r>
                <a:r>
                  <a:rPr lang="en-US" sz="2800">
                    <a:solidFill>
                      <a:srgbClr val="0000FF"/>
                    </a:solidFill>
                    <a:latin typeface="Times New Roman" panose="02020603050405020304" pitchFamily="18" charset="0"/>
                    <a:cs typeface="楷体_GB2312" charset="0"/>
                  </a:rPr>
                  <a:t>sin </a:t>
                </a:r>
                <a:r>
                  <a:rPr lang="en-US" sz="2800" i="1">
                    <a:solidFill>
                      <a:srgbClr val="0000FF"/>
                    </a:solidFill>
                    <a:latin typeface="Times New Roman" panose="02020603050405020304" pitchFamily="18" charset="0"/>
                    <a:cs typeface="楷体_GB2312" charset="0"/>
                  </a:rPr>
                  <a:t>θ</a:t>
                </a:r>
                <a:r>
                  <a:rPr lang="zh-CN" sz="2800">
                    <a:solidFill>
                      <a:srgbClr val="0000FF"/>
                    </a:solidFill>
                    <a:cs typeface="楷体_GB2312" charset="0"/>
                  </a:rPr>
                  <a:t>＝</a:t>
                </a:r>
                <a14:m>
                  <m:oMathPara>
                    <m:oMathParaPr>
                      <m:jc/>
                    </m:oMathParaPr>
                    <m:oMath>
                      <m:f>
                        <m:fPr>
                          <m:type m:val="bar"/>
                          <m:ctrlPr>
                            <a:rPr lang="en-US" altLang="zh-CN" sz="2800" i="1">
                              <a:solidFill>
                                <a:srgbClr val="0000FF"/>
                              </a:solidFill>
                              <a:latin typeface="Cambria Math" panose="02040503050406030204" charset="0"/>
                              <a:cs typeface="Cambria Math" panose="02040503050406030204" charset="0"/>
                            </a:rPr>
                          </m:ctrlPr>
                        </m:fPr>
                        <m:num>
                          <m:r>
                            <a:rPr lang="en-US" altLang="zh-CN" sz="2800" i="1">
                              <a:solidFill>
                                <a:srgbClr val="0000FF"/>
                              </a:solidFill>
                              <a:latin typeface="Cambria Math" panose="02040503050406030204" charset="0"/>
                              <a:cs typeface="Cambria Math" panose="02040503050406030204" charset="0"/>
                            </a:rPr>
                            <m:t>𝑎</m:t>
                          </m:r>
                        </m:num>
                        <m:den>
                          <m:r>
                            <a:rPr lang="en-US" altLang="zh-CN" sz="2800" i="1">
                              <a:solidFill>
                                <a:srgbClr val="0000FF"/>
                              </a:solidFill>
                              <a:latin typeface="Cambria Math" panose="02040503050406030204" charset="0"/>
                              <a:cs typeface="Cambria Math" panose="02040503050406030204" charset="0"/>
                            </a:rPr>
                            <m:t>𝑟</m:t>
                          </m:r>
                        </m:den>
                      </m:f>
                    </m:oMath>
                  </m:oMathPara>
                </a14:m>
                <a:r>
                  <a:rPr lang="zh-CN" sz="2800">
                    <a:solidFill>
                      <a:srgbClr val="0000FF"/>
                    </a:solidFill>
                    <a:cs typeface="楷体_GB2312" charset="0"/>
                  </a:rPr>
                  <a:t>＝</a:t>
                </a:r>
                <a14:m>
                  <m:oMathPara>
                    <m:oMathParaPr>
                      <m:jc/>
                    </m:oMathParaPr>
                    <m:oMath>
                      <m:f>
                        <m:fPr>
                          <m:type m:val="bar"/>
                          <m:ctrlPr>
                            <a:rPr lang="en-US" altLang="zh-CN" sz="2800" i="1">
                              <a:solidFill>
                                <a:srgbClr val="0000FF"/>
                              </a:solidFill>
                              <a:latin typeface="Cambria Math" panose="02040503050406030204" charset="0"/>
                              <a:cs typeface="Cambria Math" panose="02040503050406030204" charset="0"/>
                            </a:rPr>
                          </m:ctrlPr>
                        </m:fPr>
                        <m:num>
                          <m:rad>
                            <m:radPr>
                              <m:degHide m:val="on"/>
                              <m:ctrlPr>
                                <a:rPr lang="en-US" altLang="zh-CN" sz="2800" i="1">
                                  <a:solidFill>
                                    <a:srgbClr val="0000FF"/>
                                  </a:solidFill>
                                  <a:latin typeface="Cambria Math" panose="02040503050406030204" charset="0"/>
                                  <a:cs typeface="Cambria Math" panose="02040503050406030204" charset="0"/>
                                </a:rPr>
                              </m:ctrlPr>
                            </m:radPr>
                            <m:deg/>
                            <m:e>
                              <m:r>
                                <a:rPr lang="en-US" altLang="zh-CN" sz="2800" i="1">
                                  <a:solidFill>
                                    <a:srgbClr val="0000FF"/>
                                  </a:solidFill>
                                  <a:latin typeface="Cambria Math" panose="02040503050406030204" charset="0"/>
                                  <a:cs typeface="Cambria Math" panose="02040503050406030204" charset="0"/>
                                </a:rPr>
                                <m:t>2</m:t>
                              </m:r>
                            </m:e>
                          </m:rad>
                        </m:num>
                        <m:den>
                          <m:r>
                            <a:rPr lang="en-US" altLang="zh-CN" sz="2800" i="1">
                              <a:solidFill>
                                <a:srgbClr val="0000FF"/>
                              </a:solidFill>
                              <a:latin typeface="Cambria Math" panose="02040503050406030204" charset="0"/>
                              <a:cs typeface="Cambria Math" panose="02040503050406030204" charset="0"/>
                            </a:rPr>
                            <m:t>2</m:t>
                          </m:r>
                        </m:den>
                      </m:f>
                    </m:oMath>
                  </m:oMathPara>
                </a14:m>
                <a:r>
                  <a:rPr lang="en-US" altLang="zh-CN" sz="2800">
                    <a:solidFill>
                      <a:srgbClr val="0000FF"/>
                    </a:solidFill>
                    <a:cs typeface="楷体_GB2312" charset="0"/>
                  </a:rPr>
                  <a:t>,</a:t>
                </a:r>
                <a:endParaRPr lang="zh-CN" sz="2800">
                  <a:solidFill>
                    <a:srgbClr val="0000FF"/>
                  </a:solidFill>
                  <a:cs typeface="楷体_GB2312" charset="0"/>
                </a:endParaRPr>
              </a:p>
              <a:p>
                <a:pPr indent="713740" fontAlgn="auto">
                  <a:lnSpc>
                    <a:spcPct val="150000"/>
                  </a:lnSpc>
                </a:pPr>
                <a:r>
                  <a:rPr lang="zh-CN" sz="2800">
                    <a:solidFill>
                      <a:srgbClr val="0000FF"/>
                    </a:solidFill>
                    <a:cs typeface="楷体_GB2312" charset="0"/>
                  </a:rPr>
                  <a:t> </a:t>
                </a:r>
                <a:r>
                  <a:rPr lang="en-US" altLang="zh-CN" sz="2800">
                    <a:solidFill>
                      <a:srgbClr val="0000FF"/>
                    </a:solidFill>
                    <a:cs typeface="楷体_GB2312" charset="0"/>
                  </a:rPr>
                  <a:t>                </a:t>
                </a:r>
                <a:r>
                  <a:rPr lang="en-US" sz="2800">
                    <a:solidFill>
                      <a:srgbClr val="0000FF"/>
                    </a:solidFill>
                    <a:latin typeface="Times New Roman" panose="02020603050405020304" pitchFamily="18" charset="0"/>
                    <a:cs typeface="楷体_GB2312" charset="0"/>
                  </a:rPr>
                  <a:t>cos </a:t>
                </a:r>
                <a:r>
                  <a:rPr lang="en-US" sz="2800" i="1">
                    <a:solidFill>
                      <a:srgbClr val="0000FF"/>
                    </a:solidFill>
                    <a:latin typeface="Times New Roman" panose="02020603050405020304" pitchFamily="18" charset="0"/>
                    <a:cs typeface="楷体_GB2312" charset="0"/>
                  </a:rPr>
                  <a:t>θ</a:t>
                </a:r>
                <a:r>
                  <a:rPr lang="zh-CN" sz="2800">
                    <a:solidFill>
                      <a:srgbClr val="0000FF"/>
                    </a:solidFill>
                    <a:cs typeface="楷体_GB2312" charset="0"/>
                  </a:rPr>
                  <a:t>＝</a:t>
                </a:r>
                <a14:m>
                  <m:oMathPara>
                    <m:oMathParaPr>
                      <m:jc/>
                    </m:oMathParaPr>
                    <m:oMath>
                      <m:f>
                        <m:fPr>
                          <m:type m:val="bar"/>
                          <m:ctrlPr>
                            <a:rPr lang="en-US" altLang="zh-CN" sz="2800" i="1">
                              <a:solidFill>
                                <a:srgbClr val="0000FF"/>
                              </a:solidFill>
                              <a:latin typeface="Cambria Math" panose="02040503050406030204" charset="0"/>
                              <a:cs typeface="Cambria Math" panose="02040503050406030204" charset="0"/>
                            </a:rPr>
                          </m:ctrlPr>
                        </m:fPr>
                        <m:num>
                          <m:r>
                            <a:rPr lang="en-US" altLang="zh-CN" sz="2800" i="1">
                              <a:solidFill>
                                <a:srgbClr val="0000FF"/>
                              </a:solidFill>
                              <a:latin typeface="Cambria Math" panose="02040503050406030204" charset="0"/>
                              <a:cs typeface="Cambria Math" panose="02040503050406030204" charset="0"/>
                            </a:rPr>
                            <m:t>𝑎</m:t>
                          </m:r>
                        </m:num>
                        <m:den>
                          <m:r>
                            <a:rPr lang="en-US" altLang="zh-CN" sz="2800" i="1">
                              <a:solidFill>
                                <a:srgbClr val="0000FF"/>
                              </a:solidFill>
                              <a:latin typeface="Cambria Math" panose="02040503050406030204" charset="0"/>
                              <a:cs typeface="Cambria Math" panose="02040503050406030204" charset="0"/>
                            </a:rPr>
                            <m:t>𝑟</m:t>
                          </m:r>
                        </m:den>
                      </m:f>
                    </m:oMath>
                  </m:oMathPara>
                </a14:m>
                <a:r>
                  <a:rPr lang="en-US" altLang="zh-CN" sz="2800">
                    <a:solidFill>
                      <a:srgbClr val="0000FF"/>
                    </a:solidFill>
                    <a:cs typeface="楷体_GB2312" charset="0"/>
                  </a:rPr>
                  <a:t>=</a:t>
                </a:r>
                <a14:m>
                  <m:oMathPara>
                    <m:oMathParaPr>
                      <m:jc/>
                    </m:oMathParaPr>
                    <m:oMath>
                      <m:f>
                        <m:fPr>
                          <m:type m:val="bar"/>
                          <m:ctrlPr>
                            <a:rPr lang="en-US" altLang="zh-CN" sz="2800" i="1">
                              <a:solidFill>
                                <a:srgbClr val="0000FF"/>
                              </a:solidFill>
                              <a:latin typeface="Cambria Math" panose="02040503050406030204" charset="0"/>
                              <a:cs typeface="Cambria Math" panose="02040503050406030204" charset="0"/>
                            </a:rPr>
                          </m:ctrlPr>
                        </m:fPr>
                        <m:num>
                          <m:rad>
                            <m:radPr>
                              <m:degHide m:val="on"/>
                              <m:ctrlPr>
                                <a:rPr lang="en-US" altLang="zh-CN" sz="2800" i="1">
                                  <a:solidFill>
                                    <a:srgbClr val="0000FF"/>
                                  </a:solidFill>
                                  <a:latin typeface="Cambria Math" panose="02040503050406030204" charset="0"/>
                                  <a:cs typeface="Cambria Math" panose="02040503050406030204" charset="0"/>
                                </a:rPr>
                              </m:ctrlPr>
                            </m:radPr>
                            <m:deg/>
                            <m:e>
                              <m:r>
                                <a:rPr lang="en-US" altLang="zh-CN" sz="2800" i="1">
                                  <a:solidFill>
                                    <a:srgbClr val="0000FF"/>
                                  </a:solidFill>
                                  <a:latin typeface="Cambria Math" panose="02040503050406030204" charset="0"/>
                                  <a:cs typeface="Cambria Math" panose="02040503050406030204" charset="0"/>
                                </a:rPr>
                                <m:t>2</m:t>
                              </m:r>
                            </m:e>
                          </m:rad>
                        </m:num>
                        <m:den>
                          <m:r>
                            <a:rPr lang="en-US" altLang="zh-CN" sz="2800" i="1">
                              <a:solidFill>
                                <a:srgbClr val="0000FF"/>
                              </a:solidFill>
                              <a:latin typeface="Cambria Math" panose="02040503050406030204" charset="0"/>
                              <a:cs typeface="Cambria Math" panose="02040503050406030204" charset="0"/>
                            </a:rPr>
                            <m:t>2</m:t>
                          </m:r>
                        </m:den>
                      </m:f>
                    </m:oMath>
                  </m:oMathPara>
                </a14:m>
                <a:r>
                  <a:rPr lang="en-US" altLang="zh-CN" sz="2800">
                    <a:solidFill>
                      <a:srgbClr val="0000FF"/>
                    </a:solidFill>
                    <a:cs typeface="楷体_GB2312" charset="0"/>
                  </a:rPr>
                  <a:t> ,</a:t>
                </a:r>
                <a:endParaRPr lang="zh-CN" sz="2800">
                  <a:solidFill>
                    <a:srgbClr val="0000FF"/>
                  </a:solidFill>
                  <a:cs typeface="楷体_GB2312" charset="0"/>
                </a:endParaRPr>
              </a:p>
              <a:p>
                <a:pPr indent="713740" fontAlgn="auto">
                  <a:lnSpc>
                    <a:spcPct val="150000"/>
                  </a:lnSpc>
                </a:pPr>
                <a:r>
                  <a:rPr lang="zh-CN" sz="2800">
                    <a:solidFill>
                      <a:srgbClr val="0000FF"/>
                    </a:solidFill>
                    <a:cs typeface="楷体_GB2312" charset="0"/>
                  </a:rPr>
                  <a:t> </a:t>
                </a:r>
                <a:r>
                  <a:rPr lang="en-US" altLang="zh-CN" sz="2800">
                    <a:solidFill>
                      <a:srgbClr val="0000FF"/>
                    </a:solidFill>
                    <a:cs typeface="楷体_GB2312" charset="0"/>
                  </a:rPr>
                  <a:t>                </a:t>
                </a:r>
                <a:r>
                  <a:rPr lang="en-US" sz="2800">
                    <a:solidFill>
                      <a:srgbClr val="0000FF"/>
                    </a:solidFill>
                    <a:latin typeface="Times New Roman" panose="02020603050405020304" pitchFamily="18" charset="0"/>
                    <a:cs typeface="楷体_GB2312" charset="0"/>
                  </a:rPr>
                  <a:t>tan </a:t>
                </a:r>
                <a:r>
                  <a:rPr lang="en-US" sz="2800" i="1">
                    <a:solidFill>
                      <a:srgbClr val="0000FF"/>
                    </a:solidFill>
                    <a:latin typeface="Times New Roman" panose="02020603050405020304" pitchFamily="18" charset="0"/>
                    <a:cs typeface="楷体_GB2312" charset="0"/>
                  </a:rPr>
                  <a:t>θ</a:t>
                </a:r>
                <a:r>
                  <a:rPr lang="zh-CN" sz="2800">
                    <a:solidFill>
                      <a:srgbClr val="0000FF"/>
                    </a:solidFill>
                    <a:cs typeface="楷体_GB2312" charset="0"/>
                  </a:rPr>
                  <a:t>＝</a:t>
                </a:r>
                <a14:m>
                  <m:oMathPara>
                    <m:oMathParaPr>
                      <m:jc/>
                    </m:oMathParaPr>
                    <m:oMath>
                      <m:f>
                        <m:fPr>
                          <m:type m:val="bar"/>
                          <m:ctrlPr>
                            <a:rPr lang="en-US" altLang="zh-CN" sz="2800" i="1">
                              <a:solidFill>
                                <a:srgbClr val="0000FF"/>
                              </a:solidFill>
                              <a:latin typeface="Cambria Math" panose="02040503050406030204" charset="0"/>
                              <a:cs typeface="Cambria Math" panose="02040503050406030204" charset="0"/>
                            </a:rPr>
                          </m:ctrlPr>
                        </m:fPr>
                        <m:num>
                          <m:r>
                            <a:rPr lang="en-US" sz="2800" i="1">
                              <a:latin typeface="Cambria Math" panose="02040503050406030204" charset="0"/>
                            </a:rPr>
                            <m:t>𝑎</m:t>
                          </m:r>
                        </m:num>
                        <m:den>
                          <m:r>
                            <a:rPr lang="en-US" altLang="zh-CN" sz="2800" i="1">
                              <a:solidFill>
                                <a:srgbClr val="0000FF"/>
                              </a:solidFill>
                              <a:latin typeface="Cambria Math" panose="02040503050406030204" charset="0"/>
                              <a:cs typeface="Cambria Math" panose="02040503050406030204" charset="0"/>
                            </a:rPr>
                            <m:t>𝑎</m:t>
                          </m:r>
                        </m:den>
                      </m:f>
                    </m:oMath>
                  </m:oMathPara>
                </a14:m>
                <a:r>
                  <a:rPr lang="zh-CN" sz="2800">
                    <a:solidFill>
                      <a:srgbClr val="0000FF"/>
                    </a:solidFill>
                    <a:cs typeface="楷体_GB2312" charset="0"/>
                  </a:rPr>
                  <a:t>＝</a:t>
                </a:r>
                <a:r>
                  <a:rPr lang="en-US" sz="2800">
                    <a:solidFill>
                      <a:srgbClr val="0000FF"/>
                    </a:solidFill>
                    <a:latin typeface="Times New Roman" panose="02020603050405020304" pitchFamily="18" charset="0"/>
                    <a:cs typeface="楷体_GB2312" charset="0"/>
                  </a:rPr>
                  <a:t>1 </a:t>
                </a:r>
                <a:r>
                  <a:rPr lang="en-US" altLang="zh-CN" sz="2800">
                    <a:solidFill>
                      <a:srgbClr val="0000FF"/>
                    </a:solidFill>
                    <a:cs typeface="楷体_GB2312" charset="0"/>
                  </a:rPr>
                  <a:t>;</a:t>
                </a:r>
                <a:endParaRPr lang="en-US" altLang="zh-CN" sz="2800">
                  <a:solidFill>
                    <a:srgbClr val="0000FF"/>
                  </a:solidFill>
                  <a:latin typeface="Times New Roman" panose="02020603050405020304" pitchFamily="18" charset="0"/>
                  <a:cs typeface="楷体_GB2312"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576705" y="2475865"/>
                <a:ext cx="9100820" cy="3728085"/>
              </a:xfrm>
              <a:prstGeom prst="rect">
                <a:avLst/>
              </a:prstGeom>
              <a:blipFill rotWithShape="1">
                <a:blip r:embed="rId2"/>
                <a:stretch>
                  <a:fillRect l="-56" t="-136" r="-49" b="-119"/>
                </a:stretch>
              </a:blipFill>
              <a:ln w="9525">
                <a:solidFill>
                  <a:schemeClr val="accent3">
                    <a:lumMod val="20000"/>
                    <a:lumOff val="80000"/>
                  </a:schemeClr>
                </a:solidFill>
              </a:ln>
            </p:spPr>
            <p:txBody>
              <a:bodyPr/>
              <a:lstStyle/>
              <a:p>
                <a:r>
                  <a:rPr lang="zh-CN" altLang="en-US">
                    <a:noFill/>
                  </a:rPr>
                  <a:t> </a:t>
                </a:r>
              </a:p>
            </p:txBody>
          </p:sp>
        </mc:Fallback>
      </mc:AlternateContent>
      <p:sp>
        <p:nvSpPr>
          <p:cNvPr id="3"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4</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4"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典型例题</a:t>
            </a:r>
            <a:r>
              <a:rPr lang="en-US" altLang="zh-CN" sz="2400" b="1" smtClean="0">
                <a:solidFill>
                  <a:srgbClr val="C00000"/>
                </a:solidFill>
                <a:latin typeface="微软雅黑" panose="020b0503020204020204" charset="-122"/>
                <a:ea typeface="微软雅黑"/>
                <a:sym typeface="微软雅黑" panose="020b0503020204020204" charset="-122"/>
              </a:rPr>
              <a:t>(</a:t>
            </a:r>
            <a:r>
              <a:rPr lang="zh-CN" altLang="en-US" sz="2400" b="1" smtClean="0">
                <a:solidFill>
                  <a:srgbClr val="C00000"/>
                </a:solidFill>
                <a:latin typeface="微软雅黑" panose="020b0503020204020204" charset="-122"/>
                <a:ea typeface="微软雅黑"/>
                <a:sym typeface="微软雅黑" panose="020b0503020204020204" charset="-122"/>
              </a:rPr>
              <a:t>一</a:t>
            </a:r>
            <a:r>
              <a:rPr lang="en-US" altLang="zh-CN" sz="2400" b="1" smtClean="0">
                <a:solidFill>
                  <a:srgbClr val="C00000"/>
                </a:solidFill>
                <a:latin typeface="微软雅黑" panose="020b0503020204020204" charset="-122"/>
                <a:ea typeface="微软雅黑"/>
                <a:sym typeface="微软雅黑" panose="020b0503020204020204" charset="-122"/>
              </a:rPr>
              <a:t>)</a:t>
            </a:r>
            <a:endParaRPr lang="en-US" altLang="zh-CN" sz="2400" b="1" smtClean="0">
              <a:solidFill>
                <a:srgbClr val="C00000"/>
              </a:solidFill>
              <a:latin typeface="微软雅黑" panose="020b0503020204020204" charset="-122"/>
              <a:ea typeface="微软雅黑"/>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0" name="文本框 99"/>
          <p:cNvSpPr txBox="1"/>
          <p:nvPr/>
        </p:nvSpPr>
        <p:spPr>
          <a:xfrm>
            <a:off x="1576705" y="501650"/>
            <a:ext cx="9100820" cy="1568450"/>
          </a:xfrm>
          <a:prstGeom prst="rect">
            <a:avLst/>
          </a:prstGeom>
          <a:solidFill>
            <a:schemeClr val="accent4">
              <a:lumMod val="20000"/>
              <a:lumOff val="80000"/>
            </a:schemeClr>
          </a:solidFill>
          <a:ln w="9525">
            <a:solidFill>
              <a:schemeClr val="accent2">
                <a:lumMod val="20000"/>
                <a:lumOff val="80000"/>
              </a:schemeClr>
            </a:solidFill>
          </a:ln>
        </p:spPr>
        <p:txBody>
          <a:bodyPr wrap="square">
            <a:spAutoFit/>
          </a:bodyPr>
          <a:lstStyle/>
          <a:p>
            <a:pPr indent="0" fontAlgn="auto">
              <a:lnSpc>
                <a:spcPct val="150000"/>
              </a:lnSpc>
            </a:pPr>
            <a:r>
              <a:rPr lang="zh-CN" altLang="en-US" sz="3200" b="1">
                <a:solidFill>
                  <a:srgbClr val="C00000"/>
                </a:solidFill>
                <a:latin typeface="仿宋" panose="02010609060101010101" charset="-122"/>
                <a:ea typeface="仿宋" panose="02010609060101010101" charset="-122"/>
                <a:cs typeface="仿宋" panose="02010609060101010101" charset="-122"/>
              </a:rPr>
              <a:t>例</a:t>
            </a:r>
            <a:r>
              <a:rPr lang="en-US" sz="3200" b="1">
                <a:solidFill>
                  <a:srgbClr val="C00000"/>
                </a:solidFill>
                <a:latin typeface="仿宋" panose="02010609060101010101" charset="-122"/>
                <a:ea typeface="仿宋" panose="02010609060101010101" charset="-122"/>
                <a:cs typeface="仿宋" panose="02010609060101010101" charset="-122"/>
              </a:rPr>
              <a:t>3.</a:t>
            </a:r>
            <a:r>
              <a:rPr lang="zh-CN" sz="3200">
                <a:solidFill>
                  <a:srgbClr val="0000FF"/>
                </a:solidFill>
                <a:latin typeface="仿宋" panose="02010609060101010101" charset="-122"/>
                <a:ea typeface="仿宋" panose="02010609060101010101" charset="-122"/>
                <a:cs typeface="仿宋" panose="02010609060101010101" charset="-122"/>
              </a:rPr>
              <a:t>已知</a:t>
            </a:r>
            <a:r>
              <a:rPr lang="en-US" sz="3200" i="1">
                <a:solidFill>
                  <a:srgbClr val="0000FF"/>
                </a:solidFill>
                <a:latin typeface="Times New Roman" panose="02020603050405020304" pitchFamily="18" charset="0"/>
              </a:rPr>
              <a:t>θ</a:t>
            </a:r>
            <a:r>
              <a:rPr lang="zh-CN" sz="3200">
                <a:solidFill>
                  <a:srgbClr val="0000FF"/>
                </a:solidFill>
                <a:latin typeface="仿宋" panose="02010609060101010101" charset="-122"/>
                <a:ea typeface="仿宋" panose="02010609060101010101" charset="-122"/>
                <a:cs typeface="仿宋" panose="02010609060101010101" charset="-122"/>
              </a:rPr>
              <a:t>的终边经过点</a:t>
            </a:r>
            <a:r>
              <a:rPr lang="en-US" sz="3200" i="1">
                <a:solidFill>
                  <a:srgbClr val="0000FF"/>
                </a:solidFill>
                <a:latin typeface="Times New Roman" panose="02020603050405020304" pitchFamily="18" charset="0"/>
              </a:rPr>
              <a:t>P</a:t>
            </a:r>
            <a:r>
              <a:rPr lang="en-US" sz="3200">
                <a:solidFill>
                  <a:srgbClr val="0000FF"/>
                </a:solidFill>
                <a:latin typeface="Times New Roman" panose="02020603050405020304" pitchFamily="18" charset="0"/>
              </a:rPr>
              <a:t>(</a:t>
            </a:r>
            <a:r>
              <a:rPr lang="en-US" sz="3200" i="1">
                <a:solidFill>
                  <a:srgbClr val="0000FF"/>
                </a:solidFill>
                <a:latin typeface="Times New Roman" panose="02020603050405020304" pitchFamily="18" charset="0"/>
              </a:rPr>
              <a:t>a</a:t>
            </a:r>
            <a:r>
              <a:rPr lang="zh-CN" sz="3200">
                <a:solidFill>
                  <a:srgbClr val="0000FF"/>
                </a:solidFill>
                <a:ea typeface="宋体" panose="02010600030101010101" pitchFamily="2" charset="-122"/>
              </a:rPr>
              <a:t>，</a:t>
            </a:r>
            <a:r>
              <a:rPr lang="en-US" sz="3200" i="1">
                <a:solidFill>
                  <a:srgbClr val="0000FF"/>
                </a:solidFill>
                <a:latin typeface="Times New Roman" panose="02020603050405020304" pitchFamily="18" charset="0"/>
              </a:rPr>
              <a:t>a</a:t>
            </a:r>
            <a:r>
              <a:rPr lang="en-US" sz="3200">
                <a:solidFill>
                  <a:srgbClr val="0000FF"/>
                </a:solidFill>
                <a:latin typeface="Times New Roman" panose="02020603050405020304" pitchFamily="18" charset="0"/>
              </a:rPr>
              <a:t>)(</a:t>
            </a:r>
            <a:r>
              <a:rPr lang="en-US" sz="3200" i="1">
                <a:solidFill>
                  <a:srgbClr val="0000FF"/>
                </a:solidFill>
                <a:latin typeface="Times New Roman" panose="02020603050405020304" pitchFamily="18" charset="0"/>
              </a:rPr>
              <a:t>a</a:t>
            </a:r>
            <a:r>
              <a:rPr lang="en-US" sz="3200">
                <a:solidFill>
                  <a:srgbClr val="0000FF"/>
                </a:solidFill>
                <a:latin typeface="宋体" panose="02010600030101010101" pitchFamily="2" charset="-122"/>
              </a:rPr>
              <a:t>≠</a:t>
            </a:r>
            <a:r>
              <a:rPr lang="en-US" sz="3200">
                <a:solidFill>
                  <a:srgbClr val="0000FF"/>
                </a:solidFill>
                <a:latin typeface="Times New Roman" panose="02020603050405020304" pitchFamily="18" charset="0"/>
              </a:rPr>
              <a:t>0)</a:t>
            </a:r>
            <a:r>
              <a:rPr lang="zh-CN" sz="3200">
                <a:solidFill>
                  <a:srgbClr val="0000FF"/>
                </a:solidFill>
                <a:ea typeface="宋体" panose="02010600030101010101" pitchFamily="2" charset="-122"/>
              </a:rPr>
              <a:t>，</a:t>
            </a:r>
            <a:r>
              <a:rPr lang="zh-CN" sz="3200">
                <a:solidFill>
                  <a:srgbClr val="0000FF"/>
                </a:solidFill>
                <a:latin typeface="仿宋" panose="02010609060101010101" charset="-122"/>
                <a:ea typeface="仿宋" panose="02010609060101010101" charset="-122"/>
                <a:cs typeface="仿宋" panose="02010609060101010101" charset="-122"/>
              </a:rPr>
              <a:t>求</a:t>
            </a:r>
            <a:r>
              <a:rPr lang="en-US" sz="3200">
                <a:solidFill>
                  <a:srgbClr val="0000FF"/>
                </a:solidFill>
                <a:latin typeface="Times New Roman" panose="02020603050405020304" pitchFamily="18" charset="0"/>
              </a:rPr>
              <a:t>sin </a:t>
            </a:r>
            <a:r>
              <a:rPr lang="en-US" sz="3200" i="1">
                <a:solidFill>
                  <a:srgbClr val="0000FF"/>
                </a:solidFill>
                <a:latin typeface="Times New Roman" panose="02020603050405020304" pitchFamily="18" charset="0"/>
              </a:rPr>
              <a:t>θ</a:t>
            </a:r>
            <a:r>
              <a:rPr lang="zh-CN" sz="3200">
                <a:solidFill>
                  <a:srgbClr val="0000FF"/>
                </a:solidFill>
                <a:ea typeface="宋体" panose="02010600030101010101" pitchFamily="2" charset="-122"/>
              </a:rPr>
              <a:t>，</a:t>
            </a:r>
            <a:endParaRPr lang="zh-CN" sz="3200">
              <a:solidFill>
                <a:srgbClr val="0000FF"/>
              </a:solidFill>
              <a:ea typeface="宋体" panose="02010600030101010101" pitchFamily="2" charset="-122"/>
            </a:endParaRPr>
          </a:p>
          <a:p>
            <a:pPr indent="0" fontAlgn="auto">
              <a:lnSpc>
                <a:spcPct val="150000"/>
              </a:lnSpc>
            </a:pPr>
            <a:r>
              <a:rPr lang="zh-CN" sz="3200">
                <a:solidFill>
                  <a:srgbClr val="0000FF"/>
                </a:solidFill>
                <a:ea typeface="宋体" panose="02010600030101010101" pitchFamily="2" charset="-122"/>
              </a:rPr>
              <a:t> </a:t>
            </a:r>
            <a:r>
              <a:rPr lang="en-US" altLang="zh-CN" sz="3200">
                <a:solidFill>
                  <a:srgbClr val="0000FF"/>
                </a:solidFill>
                <a:ea typeface="宋体" panose="02010600030101010101" pitchFamily="2" charset="-122"/>
              </a:rPr>
              <a:t>      </a:t>
            </a:r>
            <a:r>
              <a:rPr lang="en-US" sz="3200">
                <a:solidFill>
                  <a:srgbClr val="0000FF"/>
                </a:solidFill>
                <a:latin typeface="Times New Roman" panose="02020603050405020304" pitchFamily="18" charset="0"/>
              </a:rPr>
              <a:t>cos </a:t>
            </a:r>
            <a:r>
              <a:rPr lang="en-US" sz="3200" i="1">
                <a:solidFill>
                  <a:srgbClr val="0000FF"/>
                </a:solidFill>
                <a:latin typeface="Times New Roman" panose="02020603050405020304" pitchFamily="18" charset="0"/>
              </a:rPr>
              <a:t>θ</a:t>
            </a:r>
            <a:r>
              <a:rPr lang="zh-CN" sz="3200">
                <a:solidFill>
                  <a:srgbClr val="0000FF"/>
                </a:solidFill>
                <a:ea typeface="宋体" panose="02010600030101010101" pitchFamily="2" charset="-122"/>
              </a:rPr>
              <a:t>，</a:t>
            </a:r>
            <a:r>
              <a:rPr lang="en-US" altLang="zh-CN" sz="3200">
                <a:solidFill>
                  <a:srgbClr val="0000FF"/>
                </a:solidFill>
                <a:ea typeface="宋体" panose="02010600030101010101" pitchFamily="2" charset="-122"/>
              </a:rPr>
              <a:t> </a:t>
            </a:r>
            <a:r>
              <a:rPr lang="en-US" sz="3200">
                <a:solidFill>
                  <a:srgbClr val="0000FF"/>
                </a:solidFill>
                <a:latin typeface="Times New Roman" panose="02020603050405020304" pitchFamily="18" charset="0"/>
              </a:rPr>
              <a:t>tan </a:t>
            </a:r>
            <a:r>
              <a:rPr lang="en-US" sz="3200" i="1">
                <a:solidFill>
                  <a:srgbClr val="0000FF"/>
                </a:solidFill>
                <a:latin typeface="Times New Roman" panose="02020603050405020304" pitchFamily="18" charset="0"/>
              </a:rPr>
              <a:t>θ</a:t>
            </a:r>
            <a:r>
              <a:rPr lang="en-US" sz="3200">
                <a:solidFill>
                  <a:srgbClr val="0000FF"/>
                </a:solidFill>
                <a:latin typeface="Times New Roman" panose="02020603050405020304" pitchFamily="18" charset="0"/>
              </a:rPr>
              <a:t>.</a:t>
            </a:r>
            <a:endParaRPr lang="zh-CN" altLang="en-US" sz="3200"/>
          </a:p>
        </p:txBody>
      </p:sp>
      <mc:AlternateContent>
        <mc:Choice Requires="a14">
          <p:sp>
            <p:nvSpPr>
              <p:cNvPr id="3" name="文本框 2"/>
              <p:cNvSpPr txBox="1"/>
              <p:nvPr/>
            </p:nvSpPr>
            <p:spPr>
              <a:xfrm>
                <a:off x="1576705" y="2475865"/>
                <a:ext cx="9100820" cy="3728085"/>
              </a:xfrm>
              <a:prstGeom prst="rect">
                <a:avLst/>
              </a:prstGeom>
              <a:solidFill>
                <a:schemeClr val="accent3">
                  <a:lumMod val="20000"/>
                  <a:lumOff val="80000"/>
                </a:schemeClr>
              </a:solidFill>
              <a:ln w="9525">
                <a:solidFill>
                  <a:schemeClr val="accent3">
                    <a:lumMod val="20000"/>
                    <a:lumOff val="80000"/>
                  </a:schemeClr>
                </a:solidFill>
              </a:ln>
            </p:spPr>
            <p:txBody>
              <a:bodyPr wrap="square">
                <a:spAutoFit/>
              </a:bodyPr>
              <a:lstStyle/>
              <a:p>
                <a:pPr indent="713740" fontAlgn="auto">
                  <a:lnSpc>
                    <a:spcPct val="150000"/>
                  </a:lnSpc>
                </a:pPr>
                <a:r>
                  <a:rPr lang="zh-CN" sz="2800">
                    <a:solidFill>
                      <a:srgbClr val="C00000"/>
                    </a:solidFill>
                    <a:latin typeface="仿宋" panose="02010609060101010101" charset="-122"/>
                    <a:ea typeface="仿宋" panose="02010609060101010101" charset="-122"/>
                    <a:cs typeface="楷体_GB2312" charset="0"/>
                  </a:rPr>
                  <a:t>解：</a:t>
                </a:r>
                <a:r>
                  <a:rPr lang="en-US" altLang="zh-CN" sz="2800">
                    <a:solidFill>
                      <a:srgbClr val="C00000"/>
                    </a:solidFill>
                    <a:latin typeface="仿宋" panose="02010609060101010101" charset="-122"/>
                    <a:ea typeface="仿宋" panose="02010609060101010101" charset="-122"/>
                    <a:cs typeface="楷体_GB2312" charset="0"/>
                  </a:rPr>
                  <a:t>(2)</a:t>
                </a:r>
                <a:r>
                  <a:rPr lang="zh-CN" sz="2800">
                    <a:solidFill>
                      <a:srgbClr val="0000FF"/>
                    </a:solidFill>
                    <a:latin typeface="仿宋" panose="02010609060101010101" charset="-122"/>
                    <a:ea typeface="仿宋" panose="02010609060101010101" charset="-122"/>
                    <a:cs typeface="楷体_GB2312" charset="0"/>
                  </a:rPr>
                  <a:t>当</a:t>
                </a:r>
                <a:r>
                  <a:rPr lang="en-US" sz="2800" i="1">
                    <a:solidFill>
                      <a:srgbClr val="0000FF"/>
                    </a:solidFill>
                    <a:latin typeface="Times New Roman" panose="02020603050405020304" pitchFamily="18" charset="0"/>
                    <a:cs typeface="楷体_GB2312" charset="0"/>
                  </a:rPr>
                  <a:t>a</a:t>
                </a:r>
                <a:r>
                  <a:rPr lang="en-US" sz="2800">
                    <a:solidFill>
                      <a:srgbClr val="0000FF"/>
                    </a:solidFill>
                    <a:latin typeface="Times New Roman" panose="02020603050405020304" pitchFamily="18" charset="0"/>
                    <a:cs typeface="楷体_GB2312" charset="0"/>
                  </a:rPr>
                  <a:t>&lt;0</a:t>
                </a:r>
                <a:r>
                  <a:rPr lang="zh-CN" sz="2800">
                    <a:solidFill>
                      <a:srgbClr val="0000FF"/>
                    </a:solidFill>
                    <a:latin typeface="仿宋" panose="02010609060101010101" charset="-122"/>
                    <a:ea typeface="仿宋" panose="02010609060101010101" charset="-122"/>
                    <a:cs typeface="楷体_GB2312" charset="0"/>
                  </a:rPr>
                  <a:t>时</a:t>
                </a:r>
                <a:r>
                  <a:rPr lang="zh-CN" sz="2800">
                    <a:solidFill>
                      <a:srgbClr val="0000FF"/>
                    </a:solidFill>
                    <a:cs typeface="楷体_GB2312" charset="0"/>
                  </a:rPr>
                  <a:t>，</a:t>
                </a:r>
                <a:r>
                  <a:rPr lang="en-US" sz="2800" i="1">
                    <a:solidFill>
                      <a:srgbClr val="0000FF"/>
                    </a:solidFill>
                    <a:latin typeface="Times New Roman" panose="02020603050405020304" pitchFamily="18" charset="0"/>
                    <a:cs typeface="楷体_GB2312" charset="0"/>
                  </a:rPr>
                  <a:t>r</a:t>
                </a:r>
                <a:r>
                  <a:rPr lang="zh-CN" sz="2800">
                    <a:solidFill>
                      <a:srgbClr val="0000FF"/>
                    </a:solidFill>
                    <a:cs typeface="楷体_GB2312" charset="0"/>
                  </a:rPr>
                  <a:t>＝</a:t>
                </a:r>
                <a:r>
                  <a:rPr lang="en-US" altLang="zh-CN" sz="2800">
                    <a:solidFill>
                      <a:srgbClr val="0000FF"/>
                    </a:solidFill>
                    <a:cs typeface="楷体_GB2312" charset="0"/>
                  </a:rPr>
                  <a:t>-</a:t>
                </a:r>
                <a14:m>
                  <m:oMathPara>
                    <m:oMathParaPr>
                      <m:jc/>
                    </m:oMathParaPr>
                    <m:oMath>
                      <m:rad>
                        <m:radPr>
                          <m:degHide m:val="on"/>
                          <m:ctrlPr>
                            <a:rPr lang="en-US" altLang="zh-CN" sz="2800" i="1">
                              <a:solidFill>
                                <a:srgbClr val="0000FF"/>
                              </a:solidFill>
                              <a:latin typeface="Cambria Math" panose="02040503050406030204" charset="0"/>
                              <a:cs typeface="Cambria Math" panose="02040503050406030204" charset="0"/>
                            </a:rPr>
                          </m:ctrlPr>
                        </m:radPr>
                        <m:deg/>
                        <m:e>
                          <m:r>
                            <a:rPr lang="en-US" altLang="zh-CN" sz="2800" i="1">
                              <a:solidFill>
                                <a:srgbClr val="0000FF"/>
                              </a:solidFill>
                              <a:latin typeface="Cambria Math" panose="02040503050406030204" charset="0"/>
                              <a:cs typeface="Cambria Math" panose="02040503050406030204" charset="0"/>
                            </a:rPr>
                            <m:t>2</m:t>
                          </m:r>
                        </m:e>
                      </m:rad>
                    </m:oMath>
                  </m:oMathPara>
                </a14:m>
                <a:r>
                  <a:rPr lang="en-US" sz="2800" i="1">
                    <a:solidFill>
                      <a:srgbClr val="0000FF"/>
                    </a:solidFill>
                    <a:latin typeface="Times New Roman" panose="02020603050405020304" pitchFamily="18" charset="0"/>
                    <a:cs typeface="楷体_GB2312" charset="0"/>
                  </a:rPr>
                  <a:t>a</a:t>
                </a:r>
                <a:r>
                  <a:rPr lang="zh-CN" sz="2800">
                    <a:solidFill>
                      <a:srgbClr val="0000FF"/>
                    </a:solidFill>
                    <a:cs typeface="楷体_GB2312" charset="0"/>
                  </a:rPr>
                  <a:t>，</a:t>
                </a:r>
                <a:endParaRPr lang="zh-CN" sz="2800">
                  <a:solidFill>
                    <a:srgbClr val="0000FF"/>
                  </a:solidFill>
                  <a:cs typeface="楷体_GB2312" charset="0"/>
                </a:endParaRPr>
              </a:p>
              <a:p>
                <a:pPr indent="713740" fontAlgn="auto">
                  <a:lnSpc>
                    <a:spcPct val="150000"/>
                  </a:lnSpc>
                </a:pPr>
                <a:r>
                  <a:rPr lang="en-US" altLang="zh-CN" sz="2800">
                    <a:solidFill>
                      <a:srgbClr val="0000FF"/>
                    </a:solidFill>
                    <a:cs typeface="楷体_GB2312" charset="0"/>
                  </a:rPr>
                  <a:t>            </a:t>
                </a:r>
                <a:r>
                  <a:rPr lang="zh-CN" sz="2800">
                    <a:solidFill>
                      <a:srgbClr val="0000FF"/>
                    </a:solidFill>
                    <a:latin typeface="仿宋" panose="02010609060101010101" charset="-122"/>
                    <a:ea typeface="仿宋" panose="02010609060101010101" charset="-122"/>
                    <a:cs typeface="楷体_GB2312" charset="0"/>
                  </a:rPr>
                  <a:t>得 </a:t>
                </a:r>
                <a:r>
                  <a:rPr lang="en-US" sz="2800">
                    <a:solidFill>
                      <a:srgbClr val="0000FF"/>
                    </a:solidFill>
                    <a:latin typeface="Times New Roman" panose="02020603050405020304" pitchFamily="18" charset="0"/>
                    <a:cs typeface="楷体_GB2312" charset="0"/>
                  </a:rPr>
                  <a:t>sin </a:t>
                </a:r>
                <a:r>
                  <a:rPr lang="en-US" sz="2800" i="1">
                    <a:solidFill>
                      <a:srgbClr val="0000FF"/>
                    </a:solidFill>
                    <a:latin typeface="Times New Roman" panose="02020603050405020304" pitchFamily="18" charset="0"/>
                    <a:cs typeface="楷体_GB2312" charset="0"/>
                  </a:rPr>
                  <a:t>θ</a:t>
                </a:r>
                <a:r>
                  <a:rPr lang="zh-CN" sz="2800">
                    <a:solidFill>
                      <a:srgbClr val="0000FF"/>
                    </a:solidFill>
                    <a:cs typeface="楷体_GB2312" charset="0"/>
                  </a:rPr>
                  <a:t>＝</a:t>
                </a:r>
                <a14:m>
                  <m:oMathPara>
                    <m:oMathParaPr>
                      <m:jc/>
                    </m:oMathParaPr>
                    <m:oMath>
                      <m:f>
                        <m:fPr>
                          <m:type m:val="bar"/>
                          <m:ctrlPr>
                            <a:rPr lang="en-US" altLang="zh-CN" sz="2800" i="1">
                              <a:solidFill>
                                <a:srgbClr val="0000FF"/>
                              </a:solidFill>
                              <a:latin typeface="Cambria Math" panose="02040503050406030204" charset="0"/>
                              <a:cs typeface="Cambria Math" panose="02040503050406030204" charset="0"/>
                            </a:rPr>
                          </m:ctrlPr>
                        </m:fPr>
                        <m:num>
                          <m:r>
                            <a:rPr lang="en-US" altLang="zh-CN" sz="2800" i="1">
                              <a:solidFill>
                                <a:srgbClr val="0000FF"/>
                              </a:solidFill>
                              <a:latin typeface="Cambria Math" panose="02040503050406030204" charset="0"/>
                              <a:cs typeface="Cambria Math" panose="02040503050406030204" charset="0"/>
                            </a:rPr>
                            <m:t>𝑎</m:t>
                          </m:r>
                        </m:num>
                        <m:den>
                          <m:r>
                            <a:rPr lang="en-US" altLang="zh-CN" sz="2800" i="1">
                              <a:solidFill>
                                <a:srgbClr val="0000FF"/>
                              </a:solidFill>
                              <a:latin typeface="Cambria Math" panose="02040503050406030204" charset="0"/>
                              <a:cs typeface="Cambria Math" panose="02040503050406030204" charset="0"/>
                            </a:rPr>
                            <m:t>𝑟</m:t>
                          </m:r>
                        </m:den>
                      </m:f>
                    </m:oMath>
                  </m:oMathPara>
                </a14:m>
                <a:r>
                  <a:rPr lang="zh-CN" sz="2800">
                    <a:solidFill>
                      <a:srgbClr val="0000FF"/>
                    </a:solidFill>
                    <a:cs typeface="楷体_GB2312" charset="0"/>
                  </a:rPr>
                  <a:t>＝</a:t>
                </a:r>
                <a:r>
                  <a:rPr lang="en-US" altLang="zh-CN" sz="2800">
                    <a:solidFill>
                      <a:srgbClr val="0000FF"/>
                    </a:solidFill>
                    <a:cs typeface="楷体_GB2312" charset="0"/>
                  </a:rPr>
                  <a:t>-</a:t>
                </a:r>
                <a14:m>
                  <m:oMathPara>
                    <m:oMathParaPr>
                      <m:jc/>
                    </m:oMathParaPr>
                    <m:oMath>
                      <m:f>
                        <m:fPr>
                          <m:type m:val="bar"/>
                          <m:ctrlPr>
                            <a:rPr lang="en-US" altLang="zh-CN" sz="2800" i="1">
                              <a:solidFill>
                                <a:srgbClr val="0000FF"/>
                              </a:solidFill>
                              <a:latin typeface="Cambria Math" panose="02040503050406030204" charset="0"/>
                              <a:cs typeface="Cambria Math" panose="02040503050406030204" charset="0"/>
                            </a:rPr>
                          </m:ctrlPr>
                        </m:fPr>
                        <m:num>
                          <m:rad>
                            <m:radPr>
                              <m:degHide m:val="on"/>
                              <m:ctrlPr>
                                <a:rPr lang="en-US" altLang="zh-CN" sz="2800" i="1">
                                  <a:solidFill>
                                    <a:srgbClr val="0000FF"/>
                                  </a:solidFill>
                                  <a:latin typeface="Cambria Math" panose="02040503050406030204" charset="0"/>
                                  <a:cs typeface="Cambria Math" panose="02040503050406030204" charset="0"/>
                                </a:rPr>
                              </m:ctrlPr>
                            </m:radPr>
                            <m:deg/>
                            <m:e>
                              <m:r>
                                <a:rPr lang="en-US" altLang="zh-CN" sz="2800" i="1">
                                  <a:solidFill>
                                    <a:srgbClr val="0000FF"/>
                                  </a:solidFill>
                                  <a:latin typeface="Cambria Math" panose="02040503050406030204" charset="0"/>
                                  <a:cs typeface="Cambria Math" panose="02040503050406030204" charset="0"/>
                                </a:rPr>
                                <m:t>2</m:t>
                              </m:r>
                            </m:e>
                          </m:rad>
                        </m:num>
                        <m:den>
                          <m:r>
                            <a:rPr lang="en-US" altLang="zh-CN" sz="2800" i="1">
                              <a:solidFill>
                                <a:srgbClr val="0000FF"/>
                              </a:solidFill>
                              <a:latin typeface="Cambria Math" panose="02040503050406030204" charset="0"/>
                              <a:cs typeface="Cambria Math" panose="02040503050406030204" charset="0"/>
                            </a:rPr>
                            <m:t>2</m:t>
                          </m:r>
                        </m:den>
                      </m:f>
                    </m:oMath>
                  </m:oMathPara>
                </a14:m>
                <a:r>
                  <a:rPr lang="en-US" altLang="zh-CN" sz="2800">
                    <a:solidFill>
                      <a:srgbClr val="0000FF"/>
                    </a:solidFill>
                    <a:cs typeface="楷体_GB2312" charset="0"/>
                  </a:rPr>
                  <a:t>,</a:t>
                </a:r>
                <a:endParaRPr lang="zh-CN" sz="2800">
                  <a:solidFill>
                    <a:srgbClr val="0000FF"/>
                  </a:solidFill>
                  <a:cs typeface="楷体_GB2312" charset="0"/>
                </a:endParaRPr>
              </a:p>
              <a:p>
                <a:pPr indent="713740" fontAlgn="auto">
                  <a:lnSpc>
                    <a:spcPct val="150000"/>
                  </a:lnSpc>
                </a:pPr>
                <a:r>
                  <a:rPr lang="zh-CN" sz="2800">
                    <a:solidFill>
                      <a:srgbClr val="0000FF"/>
                    </a:solidFill>
                    <a:cs typeface="楷体_GB2312" charset="0"/>
                  </a:rPr>
                  <a:t> </a:t>
                </a:r>
                <a:r>
                  <a:rPr lang="en-US" altLang="zh-CN" sz="2800">
                    <a:solidFill>
                      <a:srgbClr val="0000FF"/>
                    </a:solidFill>
                    <a:cs typeface="楷体_GB2312" charset="0"/>
                  </a:rPr>
                  <a:t>                </a:t>
                </a:r>
                <a:r>
                  <a:rPr lang="en-US" sz="2800">
                    <a:solidFill>
                      <a:srgbClr val="0000FF"/>
                    </a:solidFill>
                    <a:latin typeface="Times New Roman" panose="02020603050405020304" pitchFamily="18" charset="0"/>
                    <a:cs typeface="楷体_GB2312" charset="0"/>
                  </a:rPr>
                  <a:t>cos </a:t>
                </a:r>
                <a:r>
                  <a:rPr lang="en-US" sz="2800" i="1">
                    <a:solidFill>
                      <a:srgbClr val="0000FF"/>
                    </a:solidFill>
                    <a:latin typeface="Times New Roman" panose="02020603050405020304" pitchFamily="18" charset="0"/>
                    <a:cs typeface="楷体_GB2312" charset="0"/>
                  </a:rPr>
                  <a:t>θ</a:t>
                </a:r>
                <a:r>
                  <a:rPr lang="zh-CN" sz="2800">
                    <a:solidFill>
                      <a:srgbClr val="0000FF"/>
                    </a:solidFill>
                    <a:cs typeface="楷体_GB2312" charset="0"/>
                  </a:rPr>
                  <a:t>＝</a:t>
                </a:r>
                <a14:m>
                  <m:oMathPara>
                    <m:oMathParaPr>
                      <m:jc/>
                    </m:oMathParaPr>
                    <m:oMath>
                      <m:f>
                        <m:fPr>
                          <m:type m:val="bar"/>
                          <m:ctrlPr>
                            <a:rPr lang="en-US" altLang="zh-CN" sz="2800" i="1">
                              <a:solidFill>
                                <a:srgbClr val="0000FF"/>
                              </a:solidFill>
                              <a:latin typeface="Cambria Math" panose="02040503050406030204" charset="0"/>
                              <a:cs typeface="Cambria Math" panose="02040503050406030204" charset="0"/>
                            </a:rPr>
                          </m:ctrlPr>
                        </m:fPr>
                        <m:num>
                          <m:r>
                            <a:rPr lang="en-US" altLang="zh-CN" sz="2800" i="1">
                              <a:solidFill>
                                <a:srgbClr val="0000FF"/>
                              </a:solidFill>
                              <a:latin typeface="Cambria Math" panose="02040503050406030204" charset="0"/>
                              <a:cs typeface="Cambria Math" panose="02040503050406030204" charset="0"/>
                            </a:rPr>
                            <m:t>𝑎</m:t>
                          </m:r>
                        </m:num>
                        <m:den>
                          <m:r>
                            <a:rPr lang="en-US" altLang="zh-CN" sz="2800" i="1">
                              <a:solidFill>
                                <a:srgbClr val="0000FF"/>
                              </a:solidFill>
                              <a:latin typeface="Cambria Math" panose="02040503050406030204" charset="0"/>
                              <a:cs typeface="Cambria Math" panose="02040503050406030204" charset="0"/>
                            </a:rPr>
                            <m:t>𝑟</m:t>
                          </m:r>
                        </m:den>
                      </m:f>
                    </m:oMath>
                  </m:oMathPara>
                </a14:m>
                <a:r>
                  <a:rPr lang="en-US" altLang="zh-CN" sz="2800">
                    <a:solidFill>
                      <a:srgbClr val="0000FF"/>
                    </a:solidFill>
                    <a:cs typeface="楷体_GB2312" charset="0"/>
                  </a:rPr>
                  <a:t>=-</a:t>
                </a:r>
                <a14:m>
                  <m:oMathPara>
                    <m:oMathParaPr>
                      <m:jc/>
                    </m:oMathParaPr>
                    <m:oMath>
                      <m:f>
                        <m:fPr>
                          <m:type m:val="bar"/>
                          <m:ctrlPr>
                            <a:rPr lang="en-US" altLang="zh-CN" sz="2800" i="1">
                              <a:solidFill>
                                <a:srgbClr val="0000FF"/>
                              </a:solidFill>
                              <a:latin typeface="Cambria Math" panose="02040503050406030204" charset="0"/>
                              <a:cs typeface="Cambria Math" panose="02040503050406030204" charset="0"/>
                            </a:rPr>
                          </m:ctrlPr>
                        </m:fPr>
                        <m:num>
                          <m:rad>
                            <m:radPr>
                              <m:degHide m:val="on"/>
                              <m:ctrlPr>
                                <a:rPr lang="en-US" altLang="zh-CN" sz="2800" i="1">
                                  <a:solidFill>
                                    <a:srgbClr val="0000FF"/>
                                  </a:solidFill>
                                  <a:latin typeface="Cambria Math" panose="02040503050406030204" charset="0"/>
                                  <a:cs typeface="Cambria Math" panose="02040503050406030204" charset="0"/>
                                </a:rPr>
                              </m:ctrlPr>
                            </m:radPr>
                            <m:deg/>
                            <m:e>
                              <m:r>
                                <a:rPr lang="en-US" altLang="zh-CN" sz="2800" i="1">
                                  <a:solidFill>
                                    <a:srgbClr val="0000FF"/>
                                  </a:solidFill>
                                  <a:latin typeface="Cambria Math" panose="02040503050406030204" charset="0"/>
                                  <a:cs typeface="Cambria Math" panose="02040503050406030204" charset="0"/>
                                </a:rPr>
                                <m:t>2</m:t>
                              </m:r>
                            </m:e>
                          </m:rad>
                        </m:num>
                        <m:den>
                          <m:r>
                            <a:rPr lang="en-US" altLang="zh-CN" sz="2800" i="1">
                              <a:solidFill>
                                <a:srgbClr val="0000FF"/>
                              </a:solidFill>
                              <a:latin typeface="Cambria Math" panose="02040503050406030204" charset="0"/>
                              <a:cs typeface="Cambria Math" panose="02040503050406030204" charset="0"/>
                            </a:rPr>
                            <m:t>2</m:t>
                          </m:r>
                        </m:den>
                      </m:f>
                    </m:oMath>
                  </m:oMathPara>
                </a14:m>
                <a:r>
                  <a:rPr lang="en-US" altLang="zh-CN" sz="2800">
                    <a:solidFill>
                      <a:srgbClr val="0000FF"/>
                    </a:solidFill>
                    <a:cs typeface="楷体_GB2312" charset="0"/>
                  </a:rPr>
                  <a:t> ,</a:t>
                </a:r>
                <a:endParaRPr lang="zh-CN" sz="2800">
                  <a:solidFill>
                    <a:srgbClr val="0000FF"/>
                  </a:solidFill>
                  <a:cs typeface="楷体_GB2312" charset="0"/>
                </a:endParaRPr>
              </a:p>
              <a:p>
                <a:pPr indent="713740" fontAlgn="auto">
                  <a:lnSpc>
                    <a:spcPct val="150000"/>
                  </a:lnSpc>
                </a:pPr>
                <a:r>
                  <a:rPr lang="zh-CN" sz="2800">
                    <a:solidFill>
                      <a:srgbClr val="0000FF"/>
                    </a:solidFill>
                    <a:cs typeface="楷体_GB2312" charset="0"/>
                  </a:rPr>
                  <a:t> </a:t>
                </a:r>
                <a:r>
                  <a:rPr lang="en-US" altLang="zh-CN" sz="2800">
                    <a:solidFill>
                      <a:srgbClr val="0000FF"/>
                    </a:solidFill>
                    <a:cs typeface="楷体_GB2312" charset="0"/>
                  </a:rPr>
                  <a:t>                </a:t>
                </a:r>
                <a:r>
                  <a:rPr lang="en-US" sz="2800">
                    <a:solidFill>
                      <a:srgbClr val="0000FF"/>
                    </a:solidFill>
                    <a:latin typeface="Times New Roman" panose="02020603050405020304" pitchFamily="18" charset="0"/>
                    <a:cs typeface="楷体_GB2312" charset="0"/>
                  </a:rPr>
                  <a:t>tan </a:t>
                </a:r>
                <a:r>
                  <a:rPr lang="en-US" sz="2800" i="1">
                    <a:solidFill>
                      <a:srgbClr val="0000FF"/>
                    </a:solidFill>
                    <a:latin typeface="Times New Roman" panose="02020603050405020304" pitchFamily="18" charset="0"/>
                    <a:cs typeface="楷体_GB2312" charset="0"/>
                  </a:rPr>
                  <a:t>θ</a:t>
                </a:r>
                <a:r>
                  <a:rPr lang="zh-CN" sz="2800">
                    <a:solidFill>
                      <a:srgbClr val="0000FF"/>
                    </a:solidFill>
                    <a:cs typeface="楷体_GB2312" charset="0"/>
                  </a:rPr>
                  <a:t>＝</a:t>
                </a:r>
                <a14:m>
                  <m:oMathPara>
                    <m:oMathParaPr>
                      <m:jc/>
                    </m:oMathParaPr>
                    <m:oMath>
                      <m:f>
                        <m:fPr>
                          <m:type m:val="bar"/>
                          <m:ctrlPr>
                            <a:rPr lang="en-US" altLang="zh-CN" sz="2800" i="1">
                              <a:solidFill>
                                <a:srgbClr val="0000FF"/>
                              </a:solidFill>
                              <a:latin typeface="Cambria Math" panose="02040503050406030204" charset="0"/>
                              <a:cs typeface="Cambria Math" panose="02040503050406030204" charset="0"/>
                            </a:rPr>
                          </m:ctrlPr>
                        </m:fPr>
                        <m:num>
                          <m:r>
                            <a:rPr lang="en-US" sz="2800" i="1">
                              <a:latin typeface="Cambria Math" panose="02040503050406030204" charset="0"/>
                            </a:rPr>
                            <m:t>𝑎</m:t>
                          </m:r>
                        </m:num>
                        <m:den>
                          <m:r>
                            <a:rPr lang="en-US" altLang="zh-CN" sz="2800" i="1">
                              <a:solidFill>
                                <a:srgbClr val="0000FF"/>
                              </a:solidFill>
                              <a:latin typeface="Cambria Math" panose="02040503050406030204" charset="0"/>
                              <a:cs typeface="Cambria Math" panose="02040503050406030204" charset="0"/>
                            </a:rPr>
                            <m:t>𝑎</m:t>
                          </m:r>
                        </m:den>
                      </m:f>
                    </m:oMath>
                  </m:oMathPara>
                </a14:m>
                <a:r>
                  <a:rPr lang="zh-CN" sz="2800">
                    <a:solidFill>
                      <a:srgbClr val="0000FF"/>
                    </a:solidFill>
                    <a:cs typeface="楷体_GB2312" charset="0"/>
                  </a:rPr>
                  <a:t>＝</a:t>
                </a:r>
                <a:r>
                  <a:rPr lang="en-US" sz="2800">
                    <a:solidFill>
                      <a:srgbClr val="0000FF"/>
                    </a:solidFill>
                    <a:latin typeface="Times New Roman" panose="02020603050405020304" pitchFamily="18" charset="0"/>
                    <a:cs typeface="楷体_GB2312" charset="0"/>
                  </a:rPr>
                  <a:t>1 </a:t>
                </a:r>
                <a:r>
                  <a:rPr lang="en-US" altLang="zh-CN" sz="2800">
                    <a:solidFill>
                      <a:srgbClr val="0000FF"/>
                    </a:solidFill>
                    <a:cs typeface="楷体_GB2312" charset="0"/>
                  </a:rPr>
                  <a:t>.</a:t>
                </a:r>
                <a:endParaRPr lang="en-US" altLang="zh-CN" sz="2800">
                  <a:solidFill>
                    <a:srgbClr val="0000FF"/>
                  </a:solidFill>
                  <a:latin typeface="Times New Roman" panose="02020603050405020304" pitchFamily="18" charset="0"/>
                  <a:cs typeface="楷体_GB2312"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576705" y="2475865"/>
                <a:ext cx="9100820" cy="3728085"/>
              </a:xfrm>
              <a:prstGeom prst="rect">
                <a:avLst/>
              </a:prstGeom>
              <a:blipFill rotWithShape="1">
                <a:blip r:embed="rId2"/>
                <a:stretch>
                  <a:fillRect l="-56" t="-136" r="-49" b="-119"/>
                </a:stretch>
              </a:blipFill>
              <a:ln w="9525">
                <a:solidFill>
                  <a:schemeClr val="accent3">
                    <a:lumMod val="20000"/>
                    <a:lumOff val="80000"/>
                  </a:schemeClr>
                </a:solidFill>
              </a:ln>
            </p:spPr>
            <p:txBody>
              <a:bodyPr/>
              <a:lstStyle/>
              <a:p>
                <a:r>
                  <a:rPr lang="zh-CN" altLang="en-US">
                    <a:noFill/>
                  </a:rPr>
                  <a:t> </a:t>
                </a:r>
              </a:p>
            </p:txBody>
          </p:sp>
        </mc:Fallback>
      </mc:AlternateContent>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4</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典型例题</a:t>
            </a:r>
            <a:r>
              <a:rPr lang="en-US" altLang="zh-CN" sz="2400" b="1" smtClean="0">
                <a:solidFill>
                  <a:srgbClr val="C00000"/>
                </a:solidFill>
                <a:latin typeface="微软雅黑" panose="020b0503020204020204" charset="-122"/>
                <a:ea typeface="微软雅黑"/>
                <a:sym typeface="微软雅黑" panose="020b0503020204020204" charset="-122"/>
              </a:rPr>
              <a:t>(</a:t>
            </a:r>
            <a:r>
              <a:rPr lang="zh-CN" altLang="en-US" sz="2400" b="1" smtClean="0">
                <a:solidFill>
                  <a:srgbClr val="C00000"/>
                </a:solidFill>
                <a:latin typeface="微软雅黑" panose="020b0503020204020204" charset="-122"/>
                <a:ea typeface="微软雅黑"/>
                <a:sym typeface="微软雅黑" panose="020b0503020204020204" charset="-122"/>
              </a:rPr>
              <a:t>一</a:t>
            </a:r>
            <a:r>
              <a:rPr lang="en-US" altLang="zh-CN" sz="2400" b="1" smtClean="0">
                <a:solidFill>
                  <a:srgbClr val="C00000"/>
                </a:solidFill>
                <a:latin typeface="微软雅黑" panose="020b0503020204020204" charset="-122"/>
                <a:ea typeface="微软雅黑"/>
                <a:sym typeface="微软雅黑" panose="020b0503020204020204" charset="-122"/>
              </a:rPr>
              <a:t>)</a:t>
            </a:r>
            <a:endParaRPr lang="en-US" altLang="zh-CN" sz="2400" b="1" smtClean="0">
              <a:solidFill>
                <a:srgbClr val="C00000"/>
              </a:solidFill>
              <a:latin typeface="微软雅黑" panose="020b0503020204020204" charset="-122"/>
              <a:ea typeface="微软雅黑"/>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6626" name="Text Box 2"/>
          <p:cNvSpPr txBox="1"/>
          <p:nvPr/>
        </p:nvSpPr>
        <p:spPr>
          <a:xfrm>
            <a:off x="1740535" y="1617345"/>
            <a:ext cx="8762365" cy="1383665"/>
          </a:xfrm>
          <a:prstGeom prst="rect">
            <a:avLst/>
          </a:prstGeom>
          <a:solidFill>
            <a:schemeClr val="accent2">
              <a:lumMod val="20000"/>
              <a:lumOff val="80000"/>
            </a:schemeClr>
          </a:solidFill>
          <a:ln w="9525">
            <a:solidFill>
              <a:schemeClr val="accent3">
                <a:lumMod val="20000"/>
                <a:lumOff val="80000"/>
              </a:schemeClr>
            </a:solidFill>
          </a:ln>
        </p:spPr>
        <p:txBody>
          <a:bodyPr wrap="square" lIns="91440" tIns="45720" rIns="91440" bIns="45720">
            <a:spAutoFit/>
          </a:bodyPr>
          <a:lstStyle/>
          <a:p>
            <a:pPr>
              <a:lnSpc>
                <a:spcPct val="150000"/>
              </a:lnSpc>
            </a:pPr>
            <a:r>
              <a:rPr lang="zh-CN" altLang="en-US" sz="2400">
                <a:solidFill>
                  <a:srgbClr val="0000FF"/>
                </a:solidFill>
                <a:latin typeface="宋体" panose="02010600030101010101" pitchFamily="2"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若</a:t>
            </a:r>
            <a:r>
              <a:rPr lang="zh-CN" altLang="en-US" sz="2800">
                <a:solidFill>
                  <a:srgbClr val="0000FF"/>
                </a:solidFill>
                <a:latin typeface="仿宋" panose="02010609060101010101" charset="-122"/>
                <a:ea typeface="仿宋" panose="02010609060101010101" charset="-122"/>
                <a:cs typeface="仿宋" panose="02010609060101010101" charset="-122"/>
                <a:sym typeface="+mn-ea"/>
              </a:rPr>
              <a:t>角</a:t>
            </a:r>
            <a:r>
              <a:rPr lang="en-US" altLang="zh-CN" sz="2800">
                <a:solidFill>
                  <a:srgbClr val="0000FF"/>
                </a:solidFill>
                <a:latin typeface="仿宋" panose="02010609060101010101" charset="-122"/>
                <a:ea typeface="仿宋" panose="02010609060101010101" charset="-122"/>
                <a:cs typeface="仿宋" panose="02010609060101010101" charset="-122"/>
                <a:sym typeface="+mn-ea"/>
              </a:rPr>
              <a:t>α</a:t>
            </a:r>
            <a:r>
              <a:rPr lang="zh-CN" altLang="en-US" sz="2800">
                <a:solidFill>
                  <a:srgbClr val="0000FF"/>
                </a:solidFill>
                <a:latin typeface="仿宋" panose="02010609060101010101" charset="-122"/>
                <a:ea typeface="仿宋" panose="02010609060101010101" charset="-122"/>
                <a:cs typeface="仿宋" panose="02010609060101010101" charset="-122"/>
                <a:sym typeface="+mn-ea"/>
              </a:rPr>
              <a:t>终边上任意一</a:t>
            </a:r>
            <a:r>
              <a:rPr lang="zh-CN" altLang="en-US" sz="2800">
                <a:solidFill>
                  <a:srgbClr val="0000FF"/>
                </a:solidFill>
                <a:latin typeface="仿宋" panose="02010609060101010101" charset="-122"/>
                <a:ea typeface="仿宋" panose="02010609060101010101" charset="-122"/>
                <a:cs typeface="仿宋" panose="02010609060101010101" charset="-122"/>
              </a:rPr>
              <a:t>点</a:t>
            </a:r>
            <a:r>
              <a:rPr lang="en-US" altLang="zh-CN" sz="2800">
                <a:solidFill>
                  <a:srgbClr val="0000FF"/>
                </a:solidFill>
                <a:latin typeface="仿宋" panose="02010609060101010101" charset="-122"/>
                <a:ea typeface="仿宋" panose="02010609060101010101" charset="-122"/>
                <a:cs typeface="仿宋" panose="02010609060101010101" charset="-122"/>
              </a:rPr>
              <a:t>P</a:t>
            </a:r>
            <a:r>
              <a:rPr lang="zh-CN" altLang="en-US" sz="2800">
                <a:solidFill>
                  <a:srgbClr val="0000FF"/>
                </a:solidFill>
                <a:latin typeface="仿宋" panose="02010609060101010101" charset="-122"/>
                <a:ea typeface="仿宋" panose="02010609060101010101" charset="-122"/>
                <a:cs typeface="仿宋" panose="02010609060101010101" charset="-122"/>
              </a:rPr>
              <a:t>的坐标含有参数，用该参数表示</a:t>
            </a:r>
            <a:r>
              <a:rPr lang="en-US" altLang="zh-CN" sz="2800">
                <a:solidFill>
                  <a:srgbClr val="0000FF"/>
                </a:solidFill>
                <a:latin typeface="仿宋" panose="02010609060101010101" charset="-122"/>
                <a:ea typeface="仿宋" panose="02010609060101010101" charset="-122"/>
                <a:cs typeface="仿宋" panose="02010609060101010101" charset="-122"/>
              </a:rPr>
              <a:t>OP</a:t>
            </a:r>
            <a:r>
              <a:rPr lang="zh-CN" altLang="en-US" sz="2800">
                <a:solidFill>
                  <a:srgbClr val="0000FF"/>
                </a:solidFill>
                <a:latin typeface="仿宋" panose="02010609060101010101" charset="-122"/>
                <a:ea typeface="仿宋" panose="02010609060101010101" charset="-122"/>
                <a:cs typeface="仿宋" panose="02010609060101010101" charset="-122"/>
              </a:rPr>
              <a:t>的长时，要考虑</a:t>
            </a:r>
            <a:r>
              <a:rPr lang="zh-CN" altLang="en-US" sz="2800">
                <a:solidFill>
                  <a:srgbClr val="0000FF"/>
                </a:solidFill>
                <a:latin typeface="仿宋" panose="02010609060101010101" charset="-122"/>
                <a:ea typeface="仿宋" panose="02010609060101010101" charset="-122"/>
                <a:cs typeface="仿宋" panose="02010609060101010101" charset="-122"/>
                <a:sym typeface="+mn-ea"/>
              </a:rPr>
              <a:t>符号的</a:t>
            </a:r>
            <a:r>
              <a:rPr lang="zh-CN" altLang="en-US" sz="2800">
                <a:solidFill>
                  <a:srgbClr val="0000FF"/>
                </a:solidFill>
                <a:latin typeface="仿宋" panose="02010609060101010101" charset="-122"/>
                <a:ea typeface="仿宋" panose="02010609060101010101" charset="-122"/>
                <a:cs typeface="仿宋" panose="02010609060101010101" charset="-122"/>
              </a:rPr>
              <a:t>不同情况</a:t>
            </a:r>
            <a:r>
              <a:rPr lang="en-US" altLang="zh-CN" sz="2800">
                <a:solidFill>
                  <a:srgbClr val="0000FF"/>
                </a:solidFill>
                <a:latin typeface="仿宋" panose="02010609060101010101" charset="-122"/>
                <a:ea typeface="仿宋" panose="02010609060101010101" charset="-122"/>
                <a:cs typeface="仿宋" panose="02010609060101010101" charset="-122"/>
              </a:rPr>
              <a:t>.</a:t>
            </a:r>
            <a:endParaRPr lang="en-US" altLang="zh-CN" sz="2800">
              <a:solidFill>
                <a:srgbClr val="0000FF"/>
              </a:solidFill>
              <a:latin typeface="仿宋" panose="02010609060101010101" charset="-122"/>
              <a:ea typeface="仿宋" panose="02010609060101010101" charset="-122"/>
              <a:cs typeface="仿宋" panose="02010609060101010101" charset="-122"/>
            </a:endParaRPr>
          </a:p>
        </p:txBody>
      </p:sp>
      <p:grpSp>
        <p:nvGrpSpPr>
          <p:cNvPr id="26627" name="Group 3"/>
          <p:cNvGrpSpPr/>
          <p:nvPr/>
        </p:nvGrpSpPr>
        <p:grpSpPr>
          <a:xfrm>
            <a:off x="4780492" y="3113617"/>
            <a:ext cx="3031067" cy="3028951"/>
            <a:chOff x="3049" y="1666"/>
            <a:chExt cx="1781" cy="1764"/>
          </a:xfrm>
        </p:grpSpPr>
        <p:sp>
          <p:nvSpPr>
            <p:cNvPr id="26632" name="Text Box 4"/>
            <p:cNvSpPr txBox="1"/>
            <p:nvPr/>
          </p:nvSpPr>
          <p:spPr>
            <a:xfrm>
              <a:off x="3890" y="3072"/>
              <a:ext cx="940" cy="358"/>
            </a:xfrm>
            <a:prstGeom prst="rect">
              <a:avLst/>
            </a:prstGeom>
            <a:noFill/>
            <a:ln w="38100">
              <a:noFill/>
            </a:ln>
          </p:spPr>
          <p:txBody>
            <a:bodyPr/>
            <a:lstStyle/>
            <a:p>
              <a:pPr algn="just"/>
              <a:r>
                <a:rPr lang="en-US" altLang="zh-CN" sz="2400" err="1">
                  <a:solidFill>
                    <a:srgbClr val="0000FF"/>
                  </a:solidFill>
                  <a:latin typeface="Times New Roman" panose="02020603050405020304" pitchFamily="18" charset="0"/>
                </a:rPr>
                <a:t>P(x</a:t>
              </a:r>
              <a:r>
                <a:rPr lang="zh-CN" altLang="en-US" sz="2400">
                  <a:solidFill>
                    <a:srgbClr val="0000FF"/>
                  </a:solidFill>
                  <a:latin typeface="Times New Roman" panose="02020603050405020304" pitchFamily="18" charset="0"/>
                </a:rPr>
                <a:t>，</a:t>
              </a:r>
              <a:r>
                <a:rPr lang="en-US" altLang="zh-CN" sz="2400">
                  <a:solidFill>
                    <a:srgbClr val="0000FF"/>
                  </a:solidFill>
                  <a:latin typeface="Times New Roman" panose="02020603050405020304" pitchFamily="18" charset="0"/>
                </a:rPr>
                <a:t>y)</a:t>
              </a:r>
              <a:endParaRPr lang="en-US" altLang="zh-CN" sz="2400">
                <a:solidFill>
                  <a:srgbClr val="0000FF"/>
                </a:solidFill>
                <a:latin typeface="Times New Roman" panose="02020603050405020304" pitchFamily="18" charset="0"/>
              </a:endParaRPr>
            </a:p>
          </p:txBody>
        </p:sp>
        <p:sp>
          <p:nvSpPr>
            <p:cNvPr id="26633" name="Line 5"/>
            <p:cNvSpPr/>
            <p:nvPr/>
          </p:nvSpPr>
          <p:spPr>
            <a:xfrm>
              <a:off x="3846" y="2656"/>
              <a:ext cx="583" cy="478"/>
            </a:xfrm>
            <a:prstGeom prst="line">
              <a:avLst/>
            </a:prstGeom>
            <a:ln w="38100" cap="flat" cmpd="sng">
              <a:solidFill>
                <a:srgbClr val="FF00FF"/>
              </a:solidFill>
              <a:prstDash val="solid"/>
              <a:headEnd type="none" w="med" len="med"/>
              <a:tailEnd type="none" w="med" len="med"/>
            </a:ln>
          </p:spPr>
          <p:txBody>
            <a:bodyPr/>
            <a:lstStyle/>
            <a:p/>
          </p:txBody>
        </p:sp>
        <p:sp>
          <p:nvSpPr>
            <p:cNvPr id="26634" name="Text Box 6"/>
            <p:cNvSpPr txBox="1"/>
            <p:nvPr/>
          </p:nvSpPr>
          <p:spPr>
            <a:xfrm>
              <a:off x="3616" y="2568"/>
              <a:ext cx="306" cy="300"/>
            </a:xfrm>
            <a:prstGeom prst="rect">
              <a:avLst/>
            </a:prstGeom>
            <a:noFill/>
            <a:ln w="38100">
              <a:noFill/>
            </a:ln>
          </p:spPr>
          <p:txBody>
            <a:bodyPr/>
            <a:lstStyle/>
            <a:p>
              <a:pPr algn="just"/>
              <a:r>
                <a:rPr lang="en-US" altLang="zh-CN" sz="3200">
                  <a:solidFill>
                    <a:srgbClr val="0000FF"/>
                  </a:solidFill>
                  <a:latin typeface="宋体" panose="02010600030101010101" pitchFamily="2" charset="-122"/>
                </a:rPr>
                <a:t>O</a:t>
              </a:r>
              <a:endParaRPr lang="en-US" altLang="zh-CN" sz="3200">
                <a:solidFill>
                  <a:srgbClr val="0000FF"/>
                </a:solidFill>
                <a:latin typeface="宋体" panose="02010600030101010101" pitchFamily="2" charset="-122"/>
              </a:endParaRPr>
            </a:p>
          </p:txBody>
        </p:sp>
        <p:sp>
          <p:nvSpPr>
            <p:cNvPr id="26635" name="Line 7"/>
            <p:cNvSpPr/>
            <p:nvPr/>
          </p:nvSpPr>
          <p:spPr>
            <a:xfrm flipV="1">
              <a:off x="3049" y="2656"/>
              <a:ext cx="1613" cy="0"/>
            </a:xfrm>
            <a:prstGeom prst="line">
              <a:avLst/>
            </a:prstGeom>
            <a:ln w="38100" cap="flat" cmpd="sng">
              <a:solidFill>
                <a:srgbClr val="3333FF"/>
              </a:solidFill>
              <a:prstDash val="solid"/>
              <a:headEnd type="none" w="med" len="med"/>
              <a:tailEnd type="arrow" w="med" len="med"/>
            </a:ln>
          </p:spPr>
          <p:txBody>
            <a:bodyPr/>
            <a:lstStyle/>
            <a:p/>
          </p:txBody>
        </p:sp>
        <p:sp>
          <p:nvSpPr>
            <p:cNvPr id="26636" name="Line 8"/>
            <p:cNvSpPr/>
            <p:nvPr/>
          </p:nvSpPr>
          <p:spPr>
            <a:xfrm flipH="1" flipV="1">
              <a:off x="3856" y="1820"/>
              <a:ext cx="0" cy="1553"/>
            </a:xfrm>
            <a:prstGeom prst="line">
              <a:avLst/>
            </a:prstGeom>
            <a:ln w="38100" cap="flat" cmpd="sng">
              <a:solidFill>
                <a:srgbClr val="0000FF"/>
              </a:solidFill>
              <a:prstDash val="solid"/>
              <a:headEnd type="none" w="med" len="med"/>
              <a:tailEnd type="arrow" w="med" len="med"/>
            </a:ln>
          </p:spPr>
          <p:txBody>
            <a:bodyPr/>
            <a:lstStyle/>
            <a:p/>
          </p:txBody>
        </p:sp>
        <p:sp>
          <p:nvSpPr>
            <p:cNvPr id="26637" name="Text Box 9"/>
            <p:cNvSpPr txBox="1"/>
            <p:nvPr/>
          </p:nvSpPr>
          <p:spPr>
            <a:xfrm>
              <a:off x="4466" y="2614"/>
              <a:ext cx="274" cy="300"/>
            </a:xfrm>
            <a:prstGeom prst="rect">
              <a:avLst/>
            </a:prstGeom>
            <a:noFill/>
            <a:ln w="38100">
              <a:noFill/>
            </a:ln>
          </p:spPr>
          <p:txBody>
            <a:bodyPr/>
            <a:lstStyle/>
            <a:p>
              <a:pPr algn="just"/>
              <a:r>
                <a:rPr lang="en-US" altLang="zh-CN" sz="3600">
                  <a:solidFill>
                    <a:srgbClr val="0000FF"/>
                  </a:solidFill>
                  <a:latin typeface="Times New Roman" panose="02020603050405020304" pitchFamily="18" charset="0"/>
                </a:rPr>
                <a:t>x</a:t>
              </a:r>
              <a:endParaRPr lang="en-US" altLang="zh-CN" sz="3600">
                <a:solidFill>
                  <a:srgbClr val="0000FF"/>
                </a:solidFill>
                <a:latin typeface="Times New Roman" panose="02020603050405020304" pitchFamily="18" charset="0"/>
              </a:endParaRPr>
            </a:p>
          </p:txBody>
        </p:sp>
        <p:sp>
          <p:nvSpPr>
            <p:cNvPr id="26638" name="Text Box 10"/>
            <p:cNvSpPr txBox="1"/>
            <p:nvPr/>
          </p:nvSpPr>
          <p:spPr>
            <a:xfrm>
              <a:off x="3856" y="1666"/>
              <a:ext cx="348" cy="358"/>
            </a:xfrm>
            <a:prstGeom prst="rect">
              <a:avLst/>
            </a:prstGeom>
            <a:noFill/>
            <a:ln w="38100">
              <a:noFill/>
            </a:ln>
          </p:spPr>
          <p:txBody>
            <a:bodyPr/>
            <a:lstStyle/>
            <a:p>
              <a:pPr algn="just"/>
              <a:r>
                <a:rPr lang="en-US" altLang="zh-CN" sz="3600">
                  <a:solidFill>
                    <a:srgbClr val="0000FF"/>
                  </a:solidFill>
                  <a:latin typeface="Times New Roman" panose="02020603050405020304" pitchFamily="18" charset="0"/>
                </a:rPr>
                <a:t>y</a:t>
              </a:r>
              <a:endParaRPr lang="en-US" altLang="zh-CN" sz="3600">
                <a:solidFill>
                  <a:srgbClr val="0000FF"/>
                </a:solidFill>
                <a:latin typeface="Times New Roman" panose="02020603050405020304" pitchFamily="18" charset="0"/>
              </a:endParaRPr>
            </a:p>
          </p:txBody>
        </p:sp>
        <p:sp>
          <p:nvSpPr>
            <p:cNvPr id="26639" name="Oval 11"/>
            <p:cNvSpPr/>
            <p:nvPr/>
          </p:nvSpPr>
          <p:spPr>
            <a:xfrm>
              <a:off x="4222" y="2954"/>
              <a:ext cx="37" cy="43"/>
            </a:xfrm>
            <a:prstGeom prst="ellipse">
              <a:avLst/>
            </a:prstGeom>
            <a:solidFill>
              <a:srgbClr val="FF0000"/>
            </a:solidFill>
            <a:ln w="38100" cap="flat" cmpd="sng">
              <a:solidFill>
                <a:srgbClr val="FF0000"/>
              </a:solidFill>
              <a:prstDash val="solid"/>
              <a:headEnd type="none" w="med" len="med"/>
              <a:tailEnd type="none" w="med" len="med"/>
            </a:ln>
          </p:spPr>
          <p:txBody>
            <a:bodyPr/>
            <a:lstStyle/>
            <a:p>
              <a:endParaRPr lang="zh-CN" altLang="en-US" sz="4000">
                <a:solidFill>
                  <a:srgbClr val="66FF33"/>
                </a:solidFill>
                <a:latin typeface="Arial" panose="020b0604020202020204" pitchFamily="34" charset="0"/>
              </a:endParaRPr>
            </a:p>
          </p:txBody>
        </p:sp>
      </p:grpSp>
      <p:sp>
        <p:nvSpPr>
          <p:cNvPr id="26631" name="矩形 3"/>
          <p:cNvSpPr/>
          <p:nvPr/>
        </p:nvSpPr>
        <p:spPr>
          <a:xfrm>
            <a:off x="4888865" y="680085"/>
            <a:ext cx="2414905" cy="730885"/>
          </a:xfrm>
          <a:prstGeom prst="rect">
            <a:avLst/>
          </a:prstGeom>
          <a:solidFill>
            <a:schemeClr val="accent3">
              <a:lumMod val="20000"/>
              <a:lumOff val="80000"/>
            </a:schemeClr>
          </a:solidFill>
          <a:ln w="9525">
            <a:solidFill>
              <a:schemeClr val="accent2">
                <a:lumMod val="20000"/>
                <a:lumOff val="80000"/>
              </a:schemeClr>
            </a:solidFill>
          </a:ln>
        </p:spPr>
        <p:txBody>
          <a:bodyPr wrap="square" lIns="91440" tIns="45720" rIns="91440" bIns="45720">
            <a:spAutoFit/>
          </a:bodyPr>
          <a:lstStyle/>
          <a:p>
            <a:pPr>
              <a:lnSpc>
                <a:spcPct val="130000"/>
              </a:lnSpc>
            </a:pPr>
            <a:r>
              <a:rPr lang="en-US" altLang="zh-CN" sz="3200">
                <a:solidFill>
                  <a:srgbClr val="FF0000"/>
                </a:solidFill>
                <a:latin typeface="楷体_GB2312" pitchFamily="49" charset="-122"/>
                <a:ea typeface="楷体_GB2312" pitchFamily="49" charset="-122"/>
              </a:rPr>
              <a:t> </a:t>
            </a:r>
            <a:r>
              <a:rPr lang="zh-CN" altLang="en-US" sz="3200">
                <a:solidFill>
                  <a:srgbClr val="FF0000"/>
                </a:solidFill>
                <a:latin typeface="仿宋" panose="02010609060101010101" charset="-122"/>
                <a:ea typeface="仿宋" panose="02010609060101010101" charset="-122"/>
              </a:rPr>
              <a:t>方法总结：</a:t>
            </a:r>
            <a:endParaRPr lang="zh-CN" altLang="en-US" sz="3200">
              <a:solidFill>
                <a:srgbClr val="FF0000"/>
              </a:solidFill>
              <a:latin typeface="仿宋" panose="02010609060101010101" charset="-122"/>
              <a:ea typeface="仿宋" panose="02010609060101010101" charset="-122"/>
            </a:endParaRPr>
          </a:p>
        </p:txBody>
      </p:sp>
    </p:spTree>
  </p:cSld>
  <p:clrMapOvr>
    <a:masterClrMapping/>
  </p:clrMapOvr>
  <p:transition spd="slow">
    <p:wipe/>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7650" name="Text Box 2"/>
          <p:cNvSpPr txBox="1"/>
          <p:nvPr/>
        </p:nvSpPr>
        <p:spPr>
          <a:xfrm>
            <a:off x="2042584" y="1032933"/>
            <a:ext cx="309880" cy="583565"/>
          </a:xfrm>
          <a:prstGeom prst="rect">
            <a:avLst/>
          </a:prstGeom>
          <a:noFill/>
          <a:ln w="9525">
            <a:noFill/>
          </a:ln>
        </p:spPr>
        <p:txBody>
          <a:bodyPr wrap="none" lIns="91440" tIns="45720" rIns="91440" bIns="45720">
            <a:spAutoFit/>
          </a:bodyPr>
          <a:lstStyle/>
          <a:p>
            <a:endParaRPr lang="zh-CN" altLang="zh-CN" sz="3200">
              <a:latin typeface="Arial" panose="020b0604020202020204" pitchFamily="34" charset="0"/>
            </a:endParaRPr>
          </a:p>
        </p:txBody>
      </p:sp>
      <p:grpSp>
        <p:nvGrpSpPr>
          <p:cNvPr id="3" name="组合 2"/>
          <p:cNvGrpSpPr/>
          <p:nvPr/>
        </p:nvGrpSpPr>
        <p:grpSpPr>
          <a:xfrm>
            <a:off x="1460500" y="875030"/>
            <a:ext cx="9041130" cy="1430655"/>
            <a:chOff x="2400" y="1926"/>
            <a:chExt cx="14238" cy="2253"/>
          </a:xfrm>
        </p:grpSpPr>
        <p:sp>
          <p:nvSpPr>
            <p:cNvPr id="27651" name="Text Box 3"/>
            <p:cNvSpPr txBox="1"/>
            <p:nvPr/>
          </p:nvSpPr>
          <p:spPr>
            <a:xfrm>
              <a:off x="2400" y="2000"/>
              <a:ext cx="14238" cy="2179"/>
            </a:xfrm>
            <a:prstGeom prst="rect">
              <a:avLst/>
            </a:prstGeom>
            <a:solidFill>
              <a:schemeClr val="accent3">
                <a:lumMod val="20000"/>
                <a:lumOff val="80000"/>
              </a:schemeClr>
            </a:solidFill>
            <a:ln w="9525">
              <a:solidFill>
                <a:schemeClr val="accent2">
                  <a:lumMod val="20000"/>
                  <a:lumOff val="80000"/>
                </a:schemeClr>
              </a:solidFill>
            </a:ln>
          </p:spPr>
          <p:txBody>
            <a:bodyPr wrap="square" lIns="91440" tIns="45720" rIns="91440" bIns="45720">
              <a:spAutoFit/>
            </a:bodyPr>
            <a:lstStyle/>
            <a:p>
              <a:pPr>
                <a:lnSpc>
                  <a:spcPct val="150000"/>
                </a:lnSpc>
              </a:pPr>
              <a:r>
                <a:rPr lang="en-US" altLang="zh-CN" sz="2800">
                  <a:solidFill>
                    <a:srgbClr val="C00000"/>
                  </a:solidFill>
                  <a:latin typeface="仿宋" panose="02010609060101010101" charset="-122"/>
                  <a:ea typeface="仿宋" panose="02010609060101010101" charset="-122"/>
                  <a:cs typeface="仿宋" panose="02010609060101010101" charset="-122"/>
                </a:rPr>
                <a:t>1. </a:t>
              </a:r>
              <a:r>
                <a:rPr lang="zh-CN" altLang="en-US" sz="2800">
                  <a:solidFill>
                    <a:srgbClr val="0000FF"/>
                  </a:solidFill>
                  <a:latin typeface="仿宋" panose="02010609060101010101" charset="-122"/>
                  <a:ea typeface="仿宋" panose="02010609060101010101" charset="-122"/>
                  <a:cs typeface="仿宋" panose="02010609060101010101" charset="-122"/>
                </a:rPr>
                <a:t>如图，已知角</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的终边与单位圆的交点是</a:t>
              </a:r>
              <a:r>
                <a:rPr lang="en-US" altLang="zh-CN" sz="2800">
                  <a:solidFill>
                    <a:srgbClr val="0000FF"/>
                  </a:solidFill>
                  <a:latin typeface="仿宋" panose="02010609060101010101" charset="-122"/>
                  <a:ea typeface="仿宋" panose="02010609060101010101" charset="-122"/>
                  <a:cs typeface="仿宋" panose="02010609060101010101"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                            求角</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的正弦、余弦和正切值</a:t>
              </a:r>
              <a:r>
                <a:rPr lang="en-US" altLang="zh-CN" sz="2800">
                  <a:solidFill>
                    <a:srgbClr val="0000FF"/>
                  </a:solidFill>
                  <a:latin typeface="仿宋" panose="02010609060101010101" charset="-122"/>
                  <a:ea typeface="仿宋" panose="02010609060101010101" charset="-122"/>
                  <a:cs typeface="仿宋" panose="02010609060101010101" charset="-122"/>
                </a:rPr>
                <a:t>.</a:t>
              </a:r>
              <a:endParaRPr lang="en-US" altLang="zh-CN" sz="2800">
                <a:solidFill>
                  <a:srgbClr val="0000FF"/>
                </a:solidFill>
                <a:latin typeface="仿宋" panose="02010609060101010101" charset="-122"/>
                <a:ea typeface="仿宋" panose="02010609060101010101" charset="-122"/>
                <a:cs typeface="仿宋" panose="02010609060101010101" charset="-122"/>
              </a:endParaRPr>
            </a:p>
          </p:txBody>
        </p:sp>
        <p:graphicFrame>
          <p:nvGraphicFramePr>
            <p:cNvPr id="27652" name="Object 4"/>
            <p:cNvGraphicFramePr>
              <a:graphicFrameLocks noChangeAspect="1"/>
            </p:cNvGraphicFramePr>
            <p:nvPr/>
          </p:nvGraphicFramePr>
          <p:xfrm>
            <a:off x="13358" y="1926"/>
            <a:ext cx="2610" cy="1417"/>
          </p:xfrm>
          <a:graphic>
            <a:graphicData uri="http://schemas.openxmlformats.org/presentationml/2006/ole">
              <mc:AlternateContent>
                <mc:Choice xmlns:v="urn:schemas-microsoft-com:vml" Requires="v">
                  <p:oleObj spid="_x0000_s1089" r:id="rId2" imgW="889000" imgH="482600" progId="Equation.DSMT4">
                    <p:embed/>
                  </p:oleObj>
                </mc:Choice>
                <mc:Fallback>
                  <p:oleObj r:id="rId2" imgW="889000" imgH="482600" progId="Equation.DSMT4">
                    <p:embed/>
                    <p:pic>
                      <p:nvPicPr>
                        <p:cNvPr id="0" name="OLE substitute image"/>
                        <p:cNvPicPr/>
                        <p:nvPr/>
                      </p:nvPicPr>
                      <p:blipFill>
                        <a:blip r:embed="rId3"/>
                        <a:stretch>
                          <a:fillRect/>
                        </a:stretch>
                      </p:blipFill>
                      <p:spPr>
                        <a:xfrm>
                          <a:off x="13358" y="1926"/>
                          <a:ext cx="2610" cy="1417"/>
                        </a:xfrm>
                        <a:prstGeom prst="rect">
                          <a:avLst/>
                        </a:prstGeom>
                        <a:noFill/>
                        <a:ln w="38100">
                          <a:noFill/>
                          <a:miter/>
                        </a:ln>
                      </p:spPr>
                    </p:pic>
                  </p:oleObj>
                </mc:Fallback>
              </mc:AlternateContent>
            </a:graphicData>
          </a:graphic>
        </p:graphicFrame>
      </p:grpSp>
      <p:sp>
        <p:nvSpPr>
          <p:cNvPr id="40965" name="Text Box 5"/>
          <p:cNvSpPr txBox="1"/>
          <p:nvPr/>
        </p:nvSpPr>
        <p:spPr>
          <a:xfrm>
            <a:off x="1460288" y="2869777"/>
            <a:ext cx="5516880" cy="521970"/>
          </a:xfrm>
          <a:prstGeom prst="rect">
            <a:avLst/>
          </a:prstGeom>
          <a:noFill/>
          <a:ln w="9525">
            <a:noFill/>
          </a:ln>
        </p:spPr>
        <p:txBody>
          <a:bodyPr wrap="none" lIns="91440" tIns="45720" rIns="91440" bIns="45720">
            <a:spAutoFit/>
          </a:bodyPr>
          <a:lstStyle/>
          <a:p>
            <a:r>
              <a:rPr lang="zh-CN" altLang="en-US" sz="2800">
                <a:solidFill>
                  <a:srgbClr val="C00000"/>
                </a:solidFill>
                <a:latin typeface="仿宋" panose="02010609060101010101" charset="-122"/>
                <a:ea typeface="仿宋" panose="02010609060101010101" charset="-122"/>
              </a:rPr>
              <a:t>解：</a:t>
            </a:r>
            <a:r>
              <a:rPr lang="zh-CN" altLang="en-US" sz="2800">
                <a:solidFill>
                  <a:srgbClr val="0000FF"/>
                </a:solidFill>
                <a:latin typeface="仿宋" panose="02010609060101010101" charset="-122"/>
                <a:ea typeface="仿宋" panose="02010609060101010101" charset="-122"/>
              </a:rPr>
              <a:t>根据任意角的三角函数定义：</a:t>
            </a:r>
            <a:endParaRPr lang="zh-CN" altLang="en-US" sz="2800">
              <a:solidFill>
                <a:srgbClr val="0000FF"/>
              </a:solidFill>
              <a:latin typeface="仿宋" panose="02010609060101010101" charset="-122"/>
              <a:ea typeface="仿宋" panose="02010609060101010101" charset="-122"/>
            </a:endParaRPr>
          </a:p>
        </p:txBody>
      </p:sp>
      <p:graphicFrame>
        <p:nvGraphicFramePr>
          <p:cNvPr id="40966" name="Object 6"/>
          <p:cNvGraphicFramePr>
            <a:graphicFrameLocks noChangeAspect="1"/>
          </p:cNvGraphicFramePr>
          <p:nvPr/>
        </p:nvGraphicFramePr>
        <p:xfrm>
          <a:off x="2017184" y="3496733"/>
          <a:ext cx="1913467" cy="1136651"/>
        </p:xfrm>
        <a:graphic>
          <a:graphicData uri="http://schemas.openxmlformats.org/presentationml/2006/ole">
            <mc:AlternateContent>
              <mc:Choice xmlns:v="urn:schemas-microsoft-com:vml" Requires="v">
                <p:oleObj spid="_x0000_s1090" r:id="rId4" imgW="812800" imgH="482600" progId="Equation.DSMT4">
                  <p:embed/>
                </p:oleObj>
              </mc:Choice>
              <mc:Fallback>
                <p:oleObj r:id="rId4" imgW="812800" imgH="482600" progId="Equation.DSMT4">
                  <p:embed/>
                  <p:pic>
                    <p:nvPicPr>
                      <p:cNvPr id="0" name="OLE substitute image"/>
                      <p:cNvPicPr/>
                      <p:nvPr/>
                    </p:nvPicPr>
                    <p:blipFill>
                      <a:blip r:embed="rId5"/>
                      <a:stretch>
                        <a:fillRect/>
                      </a:stretch>
                    </p:blipFill>
                    <p:spPr>
                      <a:xfrm>
                        <a:off x="2017184" y="3496733"/>
                        <a:ext cx="1913467" cy="1136651"/>
                      </a:xfrm>
                      <a:prstGeom prst="rect">
                        <a:avLst/>
                      </a:prstGeom>
                      <a:noFill/>
                      <a:ln w="38100">
                        <a:noFill/>
                        <a:miter/>
                      </a:ln>
                    </p:spPr>
                  </p:pic>
                </p:oleObj>
              </mc:Fallback>
            </mc:AlternateContent>
          </a:graphicData>
        </a:graphic>
      </p:graphicFrame>
      <p:graphicFrame>
        <p:nvGraphicFramePr>
          <p:cNvPr id="40967" name="Object 7"/>
          <p:cNvGraphicFramePr>
            <a:graphicFrameLocks noChangeAspect="1"/>
          </p:cNvGraphicFramePr>
          <p:nvPr/>
        </p:nvGraphicFramePr>
        <p:xfrm>
          <a:off x="4290484" y="3621617"/>
          <a:ext cx="1911349" cy="1028700"/>
        </p:xfrm>
        <a:graphic>
          <a:graphicData uri="http://schemas.openxmlformats.org/presentationml/2006/ole">
            <mc:AlternateContent>
              <mc:Choice xmlns:v="urn:schemas-microsoft-com:vml" Requires="v">
                <p:oleObj spid="_x0000_s1091" r:id="rId6" imgW="825500" imgH="444500" progId="Equation.DSMT4">
                  <p:embed/>
                </p:oleObj>
              </mc:Choice>
              <mc:Fallback>
                <p:oleObj r:id="rId6" imgW="825500" imgH="444500" progId="Equation.DSMT4">
                  <p:embed/>
                  <p:pic>
                    <p:nvPicPr>
                      <p:cNvPr id="0" name="OLE substitute image"/>
                      <p:cNvPicPr/>
                      <p:nvPr/>
                    </p:nvPicPr>
                    <p:blipFill>
                      <a:blip r:embed="rId7"/>
                      <a:stretch>
                        <a:fillRect/>
                      </a:stretch>
                    </p:blipFill>
                    <p:spPr>
                      <a:xfrm>
                        <a:off x="4290484" y="3621617"/>
                        <a:ext cx="1911349" cy="1028700"/>
                      </a:xfrm>
                      <a:prstGeom prst="rect">
                        <a:avLst/>
                      </a:prstGeom>
                      <a:noFill/>
                      <a:ln w="38100">
                        <a:noFill/>
                        <a:miter/>
                      </a:ln>
                    </p:spPr>
                  </p:pic>
                </p:oleObj>
              </mc:Fallback>
            </mc:AlternateContent>
          </a:graphicData>
        </a:graphic>
      </p:graphicFrame>
      <p:graphicFrame>
        <p:nvGraphicFramePr>
          <p:cNvPr id="40968" name="Object 8"/>
          <p:cNvGraphicFramePr>
            <a:graphicFrameLocks noChangeAspect="1"/>
          </p:cNvGraphicFramePr>
          <p:nvPr/>
        </p:nvGraphicFramePr>
        <p:xfrm>
          <a:off x="2017184" y="4895851"/>
          <a:ext cx="2089149" cy="588433"/>
        </p:xfrm>
        <a:graphic>
          <a:graphicData uri="http://schemas.openxmlformats.org/presentationml/2006/ole">
            <mc:AlternateContent>
              <mc:Choice xmlns:v="urn:schemas-microsoft-com:vml" Requires="v">
                <p:oleObj spid="_x0000_s1092" r:id="rId8" imgW="901700" imgH="254000" progId="Equation.DSMT4">
                  <p:embed/>
                </p:oleObj>
              </mc:Choice>
              <mc:Fallback>
                <p:oleObj r:id="rId8" imgW="901700" imgH="254000" progId="Equation.DSMT4">
                  <p:embed/>
                  <p:pic>
                    <p:nvPicPr>
                      <p:cNvPr id="0" name="OLE substitute image"/>
                      <p:cNvPicPr/>
                      <p:nvPr/>
                    </p:nvPicPr>
                    <p:blipFill>
                      <a:blip r:embed="rId9"/>
                      <a:stretch>
                        <a:fillRect/>
                      </a:stretch>
                    </p:blipFill>
                    <p:spPr>
                      <a:xfrm>
                        <a:off x="2017184" y="4895851"/>
                        <a:ext cx="2089149" cy="588433"/>
                      </a:xfrm>
                      <a:prstGeom prst="rect">
                        <a:avLst/>
                      </a:prstGeom>
                      <a:noFill/>
                      <a:ln w="38100">
                        <a:noFill/>
                        <a:miter/>
                      </a:ln>
                    </p:spPr>
                  </p:pic>
                </p:oleObj>
              </mc:Fallback>
            </mc:AlternateContent>
          </a:graphicData>
        </a:graphic>
      </p:graphicFrame>
      <p:sp>
        <p:nvSpPr>
          <p:cNvPr id="27657" name="Text Box 9"/>
          <p:cNvSpPr txBox="1"/>
          <p:nvPr/>
        </p:nvSpPr>
        <p:spPr>
          <a:xfrm>
            <a:off x="1966384" y="6214533"/>
            <a:ext cx="309880" cy="583565"/>
          </a:xfrm>
          <a:prstGeom prst="rect">
            <a:avLst/>
          </a:prstGeom>
          <a:noFill/>
          <a:ln w="9525">
            <a:noFill/>
          </a:ln>
        </p:spPr>
        <p:txBody>
          <a:bodyPr wrap="none" lIns="91440" tIns="45720" rIns="91440" bIns="45720">
            <a:spAutoFit/>
          </a:bodyPr>
          <a:lstStyle/>
          <a:p>
            <a:endParaRPr lang="zh-CN" altLang="zh-CN" sz="3200">
              <a:latin typeface="Arial" panose="020b0604020202020204" pitchFamily="34" charset="0"/>
            </a:endParaRPr>
          </a:p>
        </p:txBody>
      </p:sp>
      <p:sp>
        <p:nvSpPr>
          <p:cNvPr id="40970" name="Line 10"/>
          <p:cNvSpPr/>
          <p:nvPr/>
        </p:nvSpPr>
        <p:spPr>
          <a:xfrm flipH="1" flipV="1">
            <a:off x="7864687" y="2641600"/>
            <a:ext cx="990600" cy="1828800"/>
          </a:xfrm>
          <a:prstGeom prst="line">
            <a:avLst/>
          </a:prstGeom>
          <a:ln w="38100" cap="flat" cmpd="sng">
            <a:solidFill>
              <a:srgbClr val="FF0000"/>
            </a:solidFill>
            <a:prstDash val="solid"/>
            <a:headEnd type="none" w="med" len="med"/>
            <a:tailEnd type="none" w="med" len="med"/>
          </a:ln>
        </p:spPr>
        <p:txBody>
          <a:bodyPr/>
          <a:lstStyle/>
          <a:p/>
        </p:txBody>
      </p:sp>
      <p:grpSp>
        <p:nvGrpSpPr>
          <p:cNvPr id="27659" name="Group 11"/>
          <p:cNvGrpSpPr/>
          <p:nvPr/>
        </p:nvGrpSpPr>
        <p:grpSpPr>
          <a:xfrm>
            <a:off x="7255087" y="2565400"/>
            <a:ext cx="3514244" cy="3429000"/>
            <a:chOff x="2688" y="201"/>
            <a:chExt cx="2985" cy="3159"/>
          </a:xfrm>
        </p:grpSpPr>
        <p:sp>
          <p:nvSpPr>
            <p:cNvPr id="27664" name="Line 12"/>
            <p:cNvSpPr/>
            <p:nvPr/>
          </p:nvSpPr>
          <p:spPr>
            <a:xfrm>
              <a:off x="2688" y="1968"/>
              <a:ext cx="2880" cy="0"/>
            </a:xfrm>
            <a:prstGeom prst="line">
              <a:avLst/>
            </a:prstGeom>
            <a:ln w="38100" cap="flat" cmpd="sng">
              <a:solidFill>
                <a:schemeClr val="tx1"/>
              </a:solidFill>
              <a:prstDash val="solid"/>
              <a:headEnd type="none" w="med" len="med"/>
              <a:tailEnd type="triangle" w="med" len="med"/>
            </a:ln>
          </p:spPr>
          <p:txBody>
            <a:bodyPr/>
            <a:lstStyle/>
            <a:p/>
          </p:txBody>
        </p:sp>
        <p:sp>
          <p:nvSpPr>
            <p:cNvPr id="27665" name="Line 13"/>
            <p:cNvSpPr/>
            <p:nvPr/>
          </p:nvSpPr>
          <p:spPr>
            <a:xfrm flipH="1" flipV="1">
              <a:off x="4080" y="336"/>
              <a:ext cx="0" cy="3024"/>
            </a:xfrm>
            <a:prstGeom prst="line">
              <a:avLst/>
            </a:prstGeom>
            <a:ln w="38100" cap="flat" cmpd="sng">
              <a:solidFill>
                <a:schemeClr val="tx1"/>
              </a:solidFill>
              <a:prstDash val="solid"/>
              <a:headEnd type="none" w="med" len="med"/>
              <a:tailEnd type="triangle" w="med" len="med"/>
            </a:ln>
          </p:spPr>
          <p:txBody>
            <a:bodyPr/>
            <a:lstStyle/>
            <a:p/>
          </p:txBody>
        </p:sp>
        <p:sp>
          <p:nvSpPr>
            <p:cNvPr id="27666" name="Text Box 14"/>
            <p:cNvSpPr txBox="1"/>
            <p:nvPr/>
          </p:nvSpPr>
          <p:spPr>
            <a:xfrm>
              <a:off x="3759" y="1912"/>
              <a:ext cx="357" cy="424"/>
            </a:xfrm>
            <a:prstGeom prst="rect">
              <a:avLst/>
            </a:prstGeom>
            <a:noFill/>
            <a:ln w="9525">
              <a:noFill/>
            </a:ln>
          </p:spPr>
          <p:txBody>
            <a:bodyPr wrap="none">
              <a:spAutoFit/>
            </a:bodyPr>
            <a:lstStyle/>
            <a:p>
              <a:r>
                <a:rPr lang="en-US" altLang="zh-CN" sz="2400">
                  <a:latin typeface="Arial" panose="020b0604020202020204" pitchFamily="34" charset="0"/>
                </a:rPr>
                <a:t>O</a:t>
              </a:r>
              <a:endParaRPr lang="en-US" altLang="zh-CN" sz="2400">
                <a:latin typeface="Arial" panose="020b0604020202020204" pitchFamily="34" charset="0"/>
              </a:endParaRPr>
            </a:p>
          </p:txBody>
        </p:sp>
        <p:sp>
          <p:nvSpPr>
            <p:cNvPr id="27667" name="Text Box 15"/>
            <p:cNvSpPr txBox="1"/>
            <p:nvPr/>
          </p:nvSpPr>
          <p:spPr>
            <a:xfrm>
              <a:off x="5388" y="1919"/>
              <a:ext cx="285" cy="424"/>
            </a:xfrm>
            <a:prstGeom prst="rect">
              <a:avLst/>
            </a:prstGeom>
            <a:noFill/>
            <a:ln w="9525">
              <a:noFill/>
            </a:ln>
          </p:spPr>
          <p:txBody>
            <a:bodyPr wrap="none">
              <a:spAutoFit/>
            </a:bodyPr>
            <a:lstStyle/>
            <a:p>
              <a:r>
                <a:rPr lang="en-US" altLang="zh-CN" sz="2400">
                  <a:latin typeface="Arial" panose="020b0604020202020204" pitchFamily="34" charset="0"/>
                </a:rPr>
                <a:t>x</a:t>
              </a:r>
              <a:endParaRPr lang="en-US" altLang="zh-CN" sz="2400">
                <a:latin typeface="Arial" panose="020b0604020202020204" pitchFamily="34" charset="0"/>
              </a:endParaRPr>
            </a:p>
          </p:txBody>
        </p:sp>
        <p:sp>
          <p:nvSpPr>
            <p:cNvPr id="27668" name="Text Box 16"/>
            <p:cNvSpPr txBox="1"/>
            <p:nvPr/>
          </p:nvSpPr>
          <p:spPr>
            <a:xfrm>
              <a:off x="4092" y="201"/>
              <a:ext cx="285" cy="424"/>
            </a:xfrm>
            <a:prstGeom prst="rect">
              <a:avLst/>
            </a:prstGeom>
            <a:noFill/>
            <a:ln w="9525">
              <a:noFill/>
            </a:ln>
          </p:spPr>
          <p:txBody>
            <a:bodyPr wrap="none">
              <a:spAutoFit/>
            </a:bodyPr>
            <a:lstStyle/>
            <a:p>
              <a:r>
                <a:rPr lang="en-US" altLang="zh-CN" sz="2400">
                  <a:latin typeface="Arial" panose="020b0604020202020204" pitchFamily="34" charset="0"/>
                </a:rPr>
                <a:t>y</a:t>
              </a:r>
              <a:endParaRPr lang="en-US" altLang="zh-CN" sz="2400">
                <a:latin typeface="Arial" panose="020b0604020202020204" pitchFamily="34" charset="0"/>
              </a:endParaRPr>
            </a:p>
          </p:txBody>
        </p:sp>
      </p:grpSp>
      <p:sp>
        <p:nvSpPr>
          <p:cNvPr id="27660" name="Oval 17"/>
          <p:cNvSpPr/>
          <p:nvPr/>
        </p:nvSpPr>
        <p:spPr>
          <a:xfrm>
            <a:off x="8029787" y="3632200"/>
            <a:ext cx="1739900" cy="1752600"/>
          </a:xfrm>
          <a:prstGeom prst="ellipse">
            <a:avLst/>
          </a:prstGeom>
          <a:noFill/>
          <a:ln w="28575" cap="flat" cmpd="sng">
            <a:solidFill>
              <a:schemeClr val="tx1"/>
            </a:solidFill>
            <a:prstDash val="solid"/>
            <a:headEnd type="none" w="med" len="med"/>
            <a:tailEnd type="none" w="med" len="med"/>
          </a:ln>
        </p:spPr>
        <p:txBody>
          <a:bodyPr wrap="none" lIns="91440" tIns="45720" rIns="91440" bIns="45720" anchor="ctr" anchorCtr="0"/>
          <a:lstStyle/>
          <a:p>
            <a:pPr algn="ctr"/>
            <a:endParaRPr lang="zh-CN" altLang="zh-CN" sz="3200">
              <a:latin typeface="Arial" panose="020b0604020202020204" pitchFamily="34" charset="0"/>
            </a:endParaRPr>
          </a:p>
        </p:txBody>
      </p:sp>
      <p:sp>
        <p:nvSpPr>
          <p:cNvPr id="2" name="矩形 1"/>
          <p:cNvSpPr/>
          <p:nvPr/>
        </p:nvSpPr>
        <p:spPr>
          <a:xfrm>
            <a:off x="462915" y="220345"/>
            <a:ext cx="1729105" cy="521970"/>
          </a:xfrm>
          <a:prstGeom prst="rect">
            <a:avLst/>
          </a:prstGeom>
          <a:noFill/>
          <a:ln>
            <a:noFill/>
          </a:ln>
        </p:spPr>
        <p:txBody>
          <a:bodyPr wrap="square">
            <a:spAutoFit/>
          </a:bodyPr>
          <a:lstStyle/>
          <a:p>
            <a:r>
              <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rPr>
              <a:t>练一练</a:t>
            </a:r>
            <a:endPar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endParaRPr>
          </a:p>
        </p:txBody>
      </p:sp>
      <p:sp>
        <p:nvSpPr>
          <p:cNvPr id="4" name="文本框 3"/>
          <p:cNvSpPr txBox="1"/>
          <p:nvPr/>
        </p:nvSpPr>
        <p:spPr>
          <a:xfrm>
            <a:off x="8017510" y="3391535"/>
            <a:ext cx="705485" cy="650875"/>
          </a:xfrm>
          <a:prstGeom prst="rect">
            <a:avLst/>
          </a:prstGeom>
          <a:noFill/>
          <a:ln w="9525">
            <a:noFill/>
          </a:ln>
        </p:spPr>
        <p:txBody>
          <a:bodyPr wrap="square" anchor="t" anchorCtr="0">
            <a:spAutoFit/>
          </a:bodyPr>
          <a:lstStyle/>
          <a:p>
            <a:pPr>
              <a:lnSpc>
                <a:spcPct val="130000"/>
              </a:lnSpc>
            </a:pPr>
            <a:r>
              <a:rPr lang="en-US" altLang="zh-CN" sz="2800" b="1" i="1">
                <a:solidFill>
                  <a:srgbClr val="0000FF"/>
                </a:solidFill>
                <a:latin typeface="Times New Roman" panose="02020603050405020304" pitchFamily="18" charset="0"/>
                <a:ea typeface="仿宋" panose="02010609060101010101" charset="-122"/>
                <a:cs typeface="Times New Roman" panose="02020603050405020304" pitchFamily="18" charset="0"/>
                <a:sym typeface="+mn-ea"/>
              </a:rPr>
              <a:t>P</a:t>
            </a:r>
            <a:endParaRPr lang="en-US" altLang="zh-CN" sz="2800" b="1" i="1">
              <a:solidFill>
                <a:srgbClr val="0000FF"/>
              </a:solidFill>
              <a:latin typeface="Times New Roman" panose="02020603050405020304" pitchFamily="18" charset="0"/>
              <a:ea typeface="仿宋" panose="02010609060101010101" charset="-122"/>
              <a:cs typeface="Times New Roman" panose="02020603050405020304" pitchFamily="18" charset="0"/>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70"/>
                                        </p:tgtEl>
                                        <p:attrNameLst>
                                          <p:attrName>style.visibility</p:attrName>
                                        </p:attrNameLst>
                                      </p:cBhvr>
                                      <p:to>
                                        <p:strVal val="visible"/>
                                      </p:to>
                                    </p:set>
                                    <p:animEffect transition="in" filter="wipe(down)">
                                      <p:cBhvr>
                                        <p:cTn id="7" dur="1000"/>
                                        <p:tgtEl>
                                          <p:spTgt spid="4097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randombar(horizontal)">
                                      <p:cBhvr>
                                        <p:cTn id="12" dur="500"/>
                                        <p:tgtEl>
                                          <p:spTgt spid="4096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slide(fromBottom)">
                                      <p:cBhvr>
                                        <p:cTn id="17" dur="500"/>
                                        <p:tgtEl>
                                          <p:spTgt spid="40966"/>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0967"/>
                                        </p:tgtEl>
                                        <p:attrNameLst>
                                          <p:attrName>style.visibility</p:attrName>
                                        </p:attrNameLst>
                                      </p:cBhvr>
                                      <p:to>
                                        <p:strVal val="visible"/>
                                      </p:to>
                                    </p:set>
                                    <p:animEffect transition="in" filter="slide(fromBottom)">
                                      <p:cBhvr>
                                        <p:cTn id="22" dur="500"/>
                                        <p:tgtEl>
                                          <p:spTgt spid="40967"/>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968"/>
                                        </p:tgtEl>
                                        <p:attrNameLst>
                                          <p:attrName>style.visibility</p:attrName>
                                        </p:attrNameLst>
                                      </p:cBhvr>
                                      <p:to>
                                        <p:strVal val="visible"/>
                                      </p:to>
                                    </p:set>
                                    <p:animEffect transition="in" filter="wipe(left)">
                                      <p:cBhvr>
                                        <p:cTn id="27" dur="500"/>
                                        <p:tgtEl>
                                          <p:spTgt spid="40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矩形 1"/>
          <p:cNvSpPr/>
          <p:nvPr/>
        </p:nvSpPr>
        <p:spPr>
          <a:xfrm>
            <a:off x="462915" y="220345"/>
            <a:ext cx="1729105" cy="521970"/>
          </a:xfrm>
          <a:prstGeom prst="rect">
            <a:avLst/>
          </a:prstGeom>
          <a:noFill/>
          <a:ln>
            <a:noFill/>
          </a:ln>
        </p:spPr>
        <p:txBody>
          <a:bodyPr wrap="square">
            <a:spAutoFit/>
          </a:bodyPr>
          <a:lstStyle/>
          <a:p>
            <a:r>
              <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rPr>
              <a:t>练一练</a:t>
            </a:r>
            <a:endPar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endParaRPr>
          </a:p>
        </p:txBody>
      </p:sp>
      <mc:AlternateContent>
        <mc:Choice Requires="a14">
          <p:sp>
            <p:nvSpPr>
              <p:cNvPr id="100" name="文本框 99"/>
              <p:cNvSpPr txBox="1"/>
              <p:nvPr/>
            </p:nvSpPr>
            <p:spPr>
              <a:xfrm>
                <a:off x="1641475" y="742315"/>
                <a:ext cx="9183370" cy="1880870"/>
              </a:xfrm>
              <a:prstGeom prst="rect">
                <a:avLst/>
              </a:prstGeom>
              <a:solidFill>
                <a:schemeClr val="accent3">
                  <a:lumMod val="20000"/>
                  <a:lumOff val="80000"/>
                </a:schemeClr>
              </a:solidFill>
              <a:ln w="9525">
                <a:solidFill>
                  <a:schemeClr val="accent2">
                    <a:lumMod val="20000"/>
                    <a:lumOff val="80000"/>
                  </a:schemeClr>
                </a:solidFill>
              </a:ln>
            </p:spPr>
            <p:txBody>
              <a:bodyPr wrap="square">
                <a:spAutoFit/>
              </a:bodyPr>
              <a:lstStyle/>
              <a:p>
                <a:pPr indent="0" fontAlgn="auto">
                  <a:lnSpc>
                    <a:spcPct val="150000"/>
                  </a:lnSpc>
                </a:pPr>
                <a:r>
                  <a:rPr lang="en-US" sz="3200">
                    <a:solidFill>
                      <a:srgbClr val="C00000"/>
                    </a:solidFill>
                    <a:latin typeface="仿宋" panose="02010609060101010101" charset="-122"/>
                    <a:ea typeface="仿宋" panose="02010609060101010101" charset="-122"/>
                    <a:cs typeface="仿宋" panose="02010609060101010101" charset="-122"/>
                  </a:rPr>
                  <a:t>2.</a:t>
                </a:r>
                <a:r>
                  <a:rPr lang="zh-CN" sz="3200">
                    <a:solidFill>
                      <a:srgbClr val="0000FF"/>
                    </a:solidFill>
                    <a:latin typeface="仿宋" panose="02010609060101010101" charset="-122"/>
                    <a:ea typeface="仿宋" panose="02010609060101010101" charset="-122"/>
                    <a:cs typeface="仿宋" panose="02010609060101010101" charset="-122"/>
                  </a:rPr>
                  <a:t>已知角</a:t>
                </a:r>
                <a:r>
                  <a:rPr lang="en-US" sz="32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sz="3200">
                    <a:solidFill>
                      <a:srgbClr val="0000FF"/>
                    </a:solidFill>
                    <a:latin typeface="仿宋" panose="02010609060101010101" charset="-122"/>
                    <a:ea typeface="仿宋" panose="02010609060101010101" charset="-122"/>
                    <a:cs typeface="仿宋" panose="02010609060101010101" charset="-122"/>
                  </a:rPr>
                  <a:t>的终边过点</a:t>
                </a:r>
                <a:r>
                  <a:rPr lang="en-US" sz="3200">
                    <a:solidFill>
                      <a:srgbClr val="0000FF"/>
                    </a:solidFill>
                    <a:latin typeface="仿宋" panose="02010609060101010101" charset="-122"/>
                    <a:ea typeface="仿宋" panose="02010609060101010101" charset="-122"/>
                    <a:cs typeface="仿宋" panose="02010609060101010101" charset="-122"/>
                  </a:rPr>
                  <a:t>P(5</a:t>
                </a:r>
                <a:r>
                  <a:rPr lang="zh-CN" sz="3200">
                    <a:solidFill>
                      <a:srgbClr val="0000FF"/>
                    </a:solidFill>
                    <a:latin typeface="仿宋" panose="02010609060101010101" charset="-122"/>
                    <a:ea typeface="仿宋" panose="02010609060101010101" charset="-122"/>
                    <a:cs typeface="仿宋" panose="02010609060101010101" charset="-122"/>
                  </a:rPr>
                  <a:t>，</a:t>
                </a:r>
                <a:r>
                  <a:rPr lang="en-US" sz="3200" i="1">
                    <a:solidFill>
                      <a:srgbClr val="0000FF"/>
                    </a:solidFill>
                    <a:latin typeface="Times New Roman" panose="02020603050405020304" pitchFamily="18" charset="0"/>
                    <a:ea typeface="仿宋" panose="02010609060101010101" charset="-122"/>
                    <a:cs typeface="Times New Roman" panose="02020603050405020304" pitchFamily="18" charset="0"/>
                  </a:rPr>
                  <a:t>a</a:t>
                </a:r>
                <a:r>
                  <a:rPr lang="en-US" sz="3200">
                    <a:solidFill>
                      <a:srgbClr val="0000FF"/>
                    </a:solidFill>
                    <a:latin typeface="仿宋" panose="02010609060101010101" charset="-122"/>
                    <a:ea typeface="仿宋" panose="02010609060101010101" charset="-122"/>
                    <a:cs typeface="仿宋" panose="02010609060101010101" charset="-122"/>
                  </a:rPr>
                  <a:t>)</a:t>
                </a:r>
                <a:r>
                  <a:rPr lang="zh-CN" sz="3200">
                    <a:solidFill>
                      <a:srgbClr val="0000FF"/>
                    </a:solidFill>
                    <a:latin typeface="仿宋" panose="02010609060101010101" charset="-122"/>
                    <a:ea typeface="仿宋" panose="02010609060101010101" charset="-122"/>
                    <a:cs typeface="仿宋" panose="02010609060101010101" charset="-122"/>
                  </a:rPr>
                  <a:t>，且</a:t>
                </a:r>
                <a:r>
                  <a:rPr lang="en-US" sz="3200">
                    <a:solidFill>
                      <a:srgbClr val="0000FF"/>
                    </a:solidFill>
                    <a:latin typeface="仿宋" panose="02010609060101010101" charset="-122"/>
                    <a:ea typeface="仿宋" panose="02010609060101010101" charset="-122"/>
                    <a:cs typeface="仿宋" panose="02010609060101010101" charset="-122"/>
                  </a:rPr>
                  <a:t>tan</a:t>
                </a:r>
                <a:r>
                  <a:rPr lang="en-US" sz="32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sz="3200">
                    <a:solidFill>
                      <a:srgbClr val="0000FF"/>
                    </a:solidFill>
                    <a:latin typeface="仿宋" panose="02010609060101010101" charset="-122"/>
                    <a:ea typeface="仿宋" panose="02010609060101010101" charset="-122"/>
                    <a:cs typeface="仿宋" panose="02010609060101010101" charset="-122"/>
                  </a:rPr>
                  <a:t>＝－</a:t>
                </a:r>
                <a14:m>
                  <m:oMathPara>
                    <m:oMathParaPr>
                      <m:jc/>
                    </m:oMathParaPr>
                    <m:oMath>
                      <m:f>
                        <m:fPr>
                          <m:type m:val="bar"/>
                          <m:ctrlPr>
                            <a:rPr lang="en-US" altLang="zh-CN" sz="3200" i="1">
                              <a:solidFill>
                                <a:srgbClr val="0000FF"/>
                              </a:solidFill>
                              <a:latin typeface="Cambria Math" panose="02040503050406030204" charset="0"/>
                              <a:ea typeface="仿宋" panose="02010609060101010101" charset="-122"/>
                              <a:cs typeface="Cambria Math" panose="02040503050406030204" charset="0"/>
                            </a:rPr>
                          </m:ctrlPr>
                        </m:fPr>
                        <m:num>
                          <m:r>
                            <a:rPr lang="en-US" altLang="zh-CN" sz="3200" i="1">
                              <a:solidFill>
                                <a:srgbClr val="0000FF"/>
                              </a:solidFill>
                              <a:latin typeface="Cambria Math" panose="02040503050406030204" charset="0"/>
                              <a:ea typeface="仿宋" panose="02010609060101010101" charset="-122"/>
                              <a:cs typeface="Cambria Math" panose="02040503050406030204" charset="0"/>
                            </a:rPr>
                            <m:t>12</m:t>
                          </m:r>
                        </m:num>
                        <m:den>
                          <m:r>
                            <a:rPr lang="en-US" altLang="zh-CN" sz="3200" i="1">
                              <a:solidFill>
                                <a:srgbClr val="0000FF"/>
                              </a:solidFill>
                              <a:latin typeface="Cambria Math" panose="02040503050406030204" charset="0"/>
                              <a:ea typeface="仿宋" panose="02010609060101010101" charset="-122"/>
                              <a:cs typeface="Cambria Math" panose="02040503050406030204" charset="0"/>
                            </a:rPr>
                            <m:t>5</m:t>
                          </m:r>
                        </m:den>
                      </m:f>
                    </m:oMath>
                  </m:oMathPara>
                </a14:m>
                <a:r>
                  <a:rPr lang="zh-CN" sz="3200">
                    <a:solidFill>
                      <a:srgbClr val="0000FF"/>
                    </a:solidFill>
                    <a:latin typeface="仿宋" panose="02010609060101010101" charset="-122"/>
                    <a:ea typeface="仿宋" panose="02010609060101010101" charset="-122"/>
                    <a:cs typeface="仿宋" panose="02010609060101010101" charset="-122"/>
                  </a:rPr>
                  <a:t>，</a:t>
                </a:r>
                <a:endParaRPr lang="zh-CN" sz="3200">
                  <a:solidFill>
                    <a:srgbClr val="0000FF"/>
                  </a:solidFill>
                  <a:latin typeface="仿宋" panose="02010609060101010101" charset="-122"/>
                  <a:ea typeface="仿宋" panose="02010609060101010101" charset="-122"/>
                  <a:cs typeface="仿宋" panose="02010609060101010101" charset="-122"/>
                </a:endParaRPr>
              </a:p>
              <a:p>
                <a:pPr indent="0" fontAlgn="auto">
                  <a:lnSpc>
                    <a:spcPct val="150000"/>
                  </a:lnSpc>
                </a:pPr>
                <a:r>
                  <a:rPr lang="zh-CN" sz="3200">
                    <a:solidFill>
                      <a:srgbClr val="0000FF"/>
                    </a:solidFill>
                    <a:latin typeface="仿宋" panose="02010609060101010101" charset="-122"/>
                    <a:ea typeface="仿宋" panose="02010609060101010101" charset="-122"/>
                    <a:cs typeface="仿宋" panose="02010609060101010101" charset="-122"/>
                  </a:rPr>
                  <a:t> </a:t>
                </a:r>
                <a:r>
                  <a:rPr lang="en-US" altLang="zh-CN" sz="3200">
                    <a:solidFill>
                      <a:srgbClr val="0000FF"/>
                    </a:solidFill>
                    <a:latin typeface="仿宋" panose="02010609060101010101" charset="-122"/>
                    <a:ea typeface="仿宋" panose="02010609060101010101" charset="-122"/>
                    <a:cs typeface="仿宋" panose="02010609060101010101" charset="-122"/>
                  </a:rPr>
                  <a:t> </a:t>
                </a:r>
                <a:r>
                  <a:rPr lang="zh-CN" sz="3200">
                    <a:solidFill>
                      <a:srgbClr val="0000FF"/>
                    </a:solidFill>
                    <a:latin typeface="仿宋" panose="02010609060101010101" charset="-122"/>
                    <a:ea typeface="仿宋" panose="02010609060101010101" charset="-122"/>
                    <a:cs typeface="仿宋" panose="02010609060101010101" charset="-122"/>
                  </a:rPr>
                  <a:t>求</a:t>
                </a:r>
                <a:r>
                  <a:rPr lang="en-US" sz="3200">
                    <a:solidFill>
                      <a:srgbClr val="0000FF"/>
                    </a:solidFill>
                    <a:latin typeface="仿宋" panose="02010609060101010101" charset="-122"/>
                    <a:ea typeface="仿宋" panose="02010609060101010101" charset="-122"/>
                    <a:cs typeface="仿宋" panose="02010609060101010101" charset="-122"/>
                  </a:rPr>
                  <a:t>sin</a:t>
                </a:r>
                <a:r>
                  <a:rPr lang="en-US" sz="32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sz="3200">
                    <a:solidFill>
                      <a:srgbClr val="0000FF"/>
                    </a:solidFill>
                    <a:latin typeface="仿宋" panose="02010609060101010101" charset="-122"/>
                    <a:ea typeface="仿宋" panose="02010609060101010101" charset="-122"/>
                    <a:cs typeface="仿宋" panose="02010609060101010101" charset="-122"/>
                  </a:rPr>
                  <a:t>＋</a:t>
                </a:r>
                <a:r>
                  <a:rPr lang="en-US" sz="3200">
                    <a:solidFill>
                      <a:srgbClr val="0000FF"/>
                    </a:solidFill>
                    <a:latin typeface="仿宋" panose="02010609060101010101" charset="-122"/>
                    <a:ea typeface="仿宋" panose="02010609060101010101" charset="-122"/>
                    <a:cs typeface="仿宋" panose="02010609060101010101" charset="-122"/>
                  </a:rPr>
                  <a:t>cos</a:t>
                </a:r>
                <a:r>
                  <a:rPr lang="en-US" sz="32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sz="3200">
                    <a:solidFill>
                      <a:srgbClr val="0000FF"/>
                    </a:solidFill>
                    <a:latin typeface="仿宋" panose="02010609060101010101" charset="-122"/>
                    <a:ea typeface="仿宋" panose="02010609060101010101" charset="-122"/>
                    <a:cs typeface="仿宋" panose="02010609060101010101" charset="-122"/>
                  </a:rPr>
                  <a:t>的值．</a:t>
                </a:r>
                <a:endParaRPr lang="zh-CN" altLang="en-US" sz="3200">
                  <a:latin typeface="仿宋" panose="02010609060101010101" charset="-122"/>
                  <a:ea typeface="仿宋" panose="02010609060101010101" charset="-122"/>
                  <a:cs typeface="仿宋" panose="02010609060101010101" charset="-122"/>
                </a:endParaRPr>
              </a:p>
            </p:txBody>
          </p:sp>
        </mc:Choice>
        <mc:Fallback>
          <p:sp>
            <p:nvSpPr>
              <p:cNvPr id="100" name="文本框 99"/>
              <p:cNvSpPr txBox="1">
                <a:spLocks noRot="1" noChangeAspect="1" noMove="1" noResize="1" noEditPoints="1" noAdjustHandles="1" noChangeArrowheads="1" noChangeShapeType="1" noTextEdit="1"/>
              </p:cNvSpPr>
              <p:nvPr/>
            </p:nvSpPr>
            <p:spPr>
              <a:xfrm>
                <a:off x="1641475" y="742315"/>
                <a:ext cx="9183370" cy="1880870"/>
              </a:xfrm>
              <a:prstGeom prst="rect">
                <a:avLst/>
              </a:prstGeom>
              <a:blipFill rotWithShape="1">
                <a:blip r:embed="rId2"/>
                <a:stretch>
                  <a:fillRect l="-55" t="-270" r="-48" b="-236"/>
                </a:stretch>
              </a:blipFill>
              <a:ln w="9525">
                <a:solidFill>
                  <a:schemeClr val="accent2">
                    <a:lumMod val="20000"/>
                    <a:lumOff val="80000"/>
                  </a:schemeClr>
                </a:solidFill>
              </a:ln>
            </p:spPr>
            <p:txBody>
              <a:bodyPr/>
              <a:lstStyle/>
              <a:p>
                <a:r>
                  <a:rPr lang="zh-CN" altLang="en-US">
                    <a:noFill/>
                  </a:rPr>
                  <a:t> </a:t>
                </a:r>
              </a:p>
            </p:txBody>
          </p:sp>
        </mc:Fallback>
      </mc:AlternateContent>
      <p:pic>
        <p:nvPicPr>
          <p:cNvPr id="3" name="图片 2"/>
          <p:cNvPicPr>
            <a:picLocks noChangeAspect="1"/>
          </p:cNvPicPr>
          <p:nvPr>
            <p:custDataLst>
              <p:tags r:id="rId4"/>
            </p:custDataLst>
          </p:nvPr>
        </p:nvPicPr>
        <p:blipFill>
          <a:blip r:embed="rId3"/>
          <a:stretch>
            <a:fillRect/>
          </a:stretch>
        </p:blipFill>
        <p:spPr>
          <a:xfrm>
            <a:off x="1839595" y="2678430"/>
            <a:ext cx="7014845" cy="39052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文本框 1"/>
          <p:cNvSpPr txBox="1"/>
          <p:nvPr/>
        </p:nvSpPr>
        <p:spPr>
          <a:xfrm>
            <a:off x="3241675" y="3230880"/>
            <a:ext cx="6099810" cy="2330450"/>
          </a:xfrm>
          <a:prstGeom prst="rect">
            <a:avLst/>
          </a:prstGeom>
          <a:solidFill>
            <a:schemeClr val="accent4">
              <a:lumMod val="20000"/>
              <a:lumOff val="80000"/>
            </a:schemeClr>
          </a:solidFill>
          <a:ln w="9525">
            <a:solidFill>
              <a:schemeClr val="accent2">
                <a:lumMod val="20000"/>
                <a:lumOff val="80000"/>
              </a:schemeClr>
            </a:solidFill>
          </a:ln>
        </p:spPr>
        <p:txBody>
          <a:bodyPr wrap="square" anchor="t" anchorCtr="0">
            <a:spAutoFit/>
          </a:bodyPr>
          <a:lstStyle/>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p:txBody>
      </p:sp>
      <p:sp>
        <p:nvSpPr>
          <p:cNvPr id="6146" name="Text Box 2"/>
          <p:cNvSpPr txBox="1"/>
          <p:nvPr/>
        </p:nvSpPr>
        <p:spPr>
          <a:xfrm>
            <a:off x="1327785" y="1003935"/>
            <a:ext cx="9358630" cy="2030095"/>
          </a:xfrm>
          <a:prstGeom prst="rect">
            <a:avLst/>
          </a:prstGeom>
          <a:solidFill>
            <a:schemeClr val="accent3">
              <a:lumMod val="20000"/>
              <a:lumOff val="80000"/>
            </a:schemeClr>
          </a:solidFill>
          <a:ln w="9525">
            <a:solidFill>
              <a:schemeClr val="accent3">
                <a:lumMod val="20000"/>
                <a:lumOff val="80000"/>
              </a:schemeClr>
            </a:solidFill>
          </a:ln>
        </p:spPr>
        <p:txBody>
          <a:bodyPr wrap="square" lIns="91440" tIns="45720" rIns="91440" bIns="45720">
            <a:spAutoFit/>
          </a:bodyPr>
          <a:lstStyle/>
          <a:p>
            <a:pPr>
              <a:lnSpc>
                <a:spcPct val="150000"/>
              </a:lnSpc>
            </a:pPr>
            <a:r>
              <a:rPr lang="zh-CN" altLang="en-US" sz="2800">
                <a:solidFill>
                  <a:srgbClr val="C00000"/>
                </a:solidFill>
                <a:latin typeface="宋体" panose="02010600030101010101" pitchFamily="2" charset="-122"/>
              </a:rPr>
              <a:t>思考：</a:t>
            </a:r>
            <a:r>
              <a:rPr lang="zh-CN" altLang="en-US" sz="2800">
                <a:solidFill>
                  <a:srgbClr val="0000FF"/>
                </a:solidFill>
                <a:latin typeface="仿宋" panose="02010609060101010101" charset="-122"/>
                <a:ea typeface="仿宋" panose="02010609060101010101" charset="-122"/>
                <a:cs typeface="仿宋" panose="02010609060101010101" charset="-122"/>
              </a:rPr>
              <a:t>如果</a:t>
            </a:r>
            <a:r>
              <a:rPr lang="zh-CN" altLang="en-US" sz="2800">
                <a:solidFill>
                  <a:srgbClr val="C00000"/>
                </a:solidFill>
                <a:latin typeface="仿宋" panose="02010609060101010101" charset="-122"/>
                <a:ea typeface="仿宋" panose="02010609060101010101" charset="-122"/>
                <a:cs typeface="仿宋" panose="02010609060101010101" charset="-122"/>
              </a:rPr>
              <a:t>角</a:t>
            </a:r>
            <a:r>
              <a:rPr lang="en-US" altLang="zh-CN" sz="2800">
                <a:solidFill>
                  <a:srgbClr val="C00000"/>
                </a:solidFill>
                <a:latin typeface="仿宋" panose="02010609060101010101" charset="-122"/>
                <a:ea typeface="仿宋" panose="02010609060101010101" charset="-122"/>
                <a:cs typeface="仿宋" panose="02010609060101010101" charset="-122"/>
              </a:rPr>
              <a:t>α</a:t>
            </a:r>
            <a:r>
              <a:rPr lang="zh-CN" altLang="en-US" sz="2800">
                <a:solidFill>
                  <a:srgbClr val="C00000"/>
                </a:solidFill>
                <a:latin typeface="仿宋" panose="02010609060101010101" charset="-122"/>
                <a:ea typeface="仿宋" panose="02010609060101010101" charset="-122"/>
                <a:cs typeface="仿宋" panose="02010609060101010101" charset="-122"/>
              </a:rPr>
              <a:t>与</a:t>
            </a:r>
            <a:r>
              <a:rPr lang="en-US" altLang="zh-CN" sz="2800">
                <a:solidFill>
                  <a:srgbClr val="C00000"/>
                </a:solidFill>
                <a:latin typeface="仿宋" panose="02010609060101010101" charset="-122"/>
                <a:ea typeface="仿宋" panose="02010609060101010101" charset="-122"/>
                <a:cs typeface="仿宋" panose="02010609060101010101" charset="-122"/>
              </a:rPr>
              <a:t>β</a:t>
            </a:r>
            <a:r>
              <a:rPr lang="zh-CN" altLang="en-US" sz="2800">
                <a:solidFill>
                  <a:srgbClr val="C00000"/>
                </a:solidFill>
                <a:latin typeface="仿宋" panose="02010609060101010101" charset="-122"/>
                <a:ea typeface="仿宋" panose="02010609060101010101" charset="-122"/>
                <a:cs typeface="仿宋" panose="02010609060101010101" charset="-122"/>
              </a:rPr>
              <a:t>的终边相同</a:t>
            </a:r>
            <a:r>
              <a:rPr lang="zh-CN" altLang="en-US" sz="2800">
                <a:solidFill>
                  <a:srgbClr val="0000FF"/>
                </a:solidFill>
                <a:latin typeface="仿宋" panose="02010609060101010101" charset="-122"/>
                <a:ea typeface="仿宋" panose="02010609060101010101" charset="-122"/>
                <a:cs typeface="仿宋" panose="02010609060101010101" charset="-122"/>
              </a:rPr>
              <a:t>，那么</a:t>
            </a:r>
            <a:r>
              <a:rPr lang="en-US" altLang="zh-CN" sz="2800" err="1">
                <a:solidFill>
                  <a:srgbClr val="0000FF"/>
                </a:solidFill>
                <a:latin typeface="仿宋" panose="02010609060101010101" charset="-122"/>
                <a:ea typeface="仿宋" panose="02010609060101010101" charset="-122"/>
                <a:cs typeface="仿宋" panose="02010609060101010101" charset="-122"/>
              </a:rPr>
              <a:t>sinα</a:t>
            </a:r>
            <a:r>
              <a:rPr lang="zh-CN" altLang="en-US" sz="2800">
                <a:solidFill>
                  <a:srgbClr val="0000FF"/>
                </a:solidFill>
                <a:latin typeface="仿宋" panose="02010609060101010101" charset="-122"/>
                <a:ea typeface="仿宋" panose="02010609060101010101" charset="-122"/>
                <a:cs typeface="仿宋" panose="02010609060101010101" charset="-122"/>
              </a:rPr>
              <a:t>与</a:t>
            </a:r>
            <a:r>
              <a:rPr lang="en-US" altLang="zh-CN" sz="2800" err="1">
                <a:solidFill>
                  <a:srgbClr val="0000FF"/>
                </a:solidFill>
                <a:latin typeface="仿宋" panose="02010609060101010101" charset="-122"/>
                <a:ea typeface="仿宋" panose="02010609060101010101" charset="-122"/>
                <a:cs typeface="仿宋" panose="02010609060101010101" charset="-122"/>
              </a:rPr>
              <a:t>sinβ</a:t>
            </a:r>
            <a:r>
              <a:rPr lang="zh-CN" altLang="en-US" sz="2800">
                <a:solidFill>
                  <a:srgbClr val="0000FF"/>
                </a:solidFill>
                <a:latin typeface="仿宋" panose="02010609060101010101" charset="-122"/>
                <a:ea typeface="仿宋" panose="02010609060101010101" charset="-122"/>
                <a:cs typeface="仿宋" panose="02010609060101010101" charset="-122"/>
              </a:rPr>
              <a:t>有什</a:t>
            </a:r>
            <a:endParaRPr lang="zh-CN" altLang="en-US" sz="2800">
              <a:solidFill>
                <a:srgbClr val="0000FF"/>
              </a:solidFill>
              <a:latin typeface="仿宋" panose="02010609060101010101" charset="-122"/>
              <a:ea typeface="仿宋" panose="02010609060101010101" charset="-122"/>
              <a:cs typeface="仿宋" panose="02010609060101010101" charset="-122"/>
            </a:endParaRPr>
          </a:p>
          <a:p>
            <a:pPr>
              <a:lnSpc>
                <a:spcPct val="150000"/>
              </a:lnSpc>
            </a:pPr>
            <a:r>
              <a:rPr lang="zh-CN" altLang="en-US" sz="2800">
                <a:solidFill>
                  <a:srgbClr val="0000FF"/>
                </a:solidFill>
                <a:latin typeface="仿宋" panose="02010609060101010101" charset="-122"/>
                <a:ea typeface="仿宋" panose="02010609060101010101" charset="-122"/>
                <a:cs typeface="仿宋" panose="02010609060101010101" charset="-122"/>
              </a:rPr>
              <a:t> </a:t>
            </a:r>
            <a:r>
              <a:rPr lang="en-US" altLang="zh-CN" sz="2800">
                <a:solidFill>
                  <a:srgbClr val="0000FF"/>
                </a:solidFill>
                <a:latin typeface="仿宋" panose="02010609060101010101" charset="-122"/>
                <a:ea typeface="仿宋" panose="02010609060101010101" charset="-122"/>
                <a:cs typeface="仿宋" panose="02010609060101010101"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么关系？</a:t>
            </a:r>
            <a:r>
              <a:rPr lang="en-US" altLang="zh-CN" sz="2800" err="1">
                <a:solidFill>
                  <a:srgbClr val="0000FF"/>
                </a:solidFill>
                <a:latin typeface="仿宋" panose="02010609060101010101" charset="-122"/>
                <a:ea typeface="仿宋" panose="02010609060101010101" charset="-122"/>
                <a:cs typeface="仿宋" panose="02010609060101010101" charset="-122"/>
              </a:rPr>
              <a:t>cosα</a:t>
            </a:r>
            <a:r>
              <a:rPr lang="zh-CN" altLang="en-US" sz="2800">
                <a:solidFill>
                  <a:srgbClr val="0000FF"/>
                </a:solidFill>
                <a:latin typeface="仿宋" panose="02010609060101010101" charset="-122"/>
                <a:ea typeface="仿宋" panose="02010609060101010101" charset="-122"/>
                <a:cs typeface="仿宋" panose="02010609060101010101" charset="-122"/>
              </a:rPr>
              <a:t>与</a:t>
            </a:r>
            <a:r>
              <a:rPr lang="en-US" altLang="zh-CN" sz="2800" err="1">
                <a:solidFill>
                  <a:srgbClr val="0000FF"/>
                </a:solidFill>
                <a:latin typeface="仿宋" panose="02010609060101010101" charset="-122"/>
                <a:ea typeface="仿宋" panose="02010609060101010101" charset="-122"/>
                <a:cs typeface="仿宋" panose="02010609060101010101" charset="-122"/>
              </a:rPr>
              <a:t>cosβ</a:t>
            </a:r>
            <a:r>
              <a:rPr lang="zh-CN" altLang="en-US" sz="2800">
                <a:solidFill>
                  <a:srgbClr val="0000FF"/>
                </a:solidFill>
                <a:latin typeface="仿宋" panose="02010609060101010101" charset="-122"/>
                <a:ea typeface="仿宋" panose="02010609060101010101" charset="-122"/>
                <a:cs typeface="仿宋" panose="02010609060101010101" charset="-122"/>
              </a:rPr>
              <a:t>有什么关系？</a:t>
            </a:r>
            <a:r>
              <a:rPr lang="en-US" altLang="zh-CN" sz="2800" err="1">
                <a:solidFill>
                  <a:srgbClr val="0000FF"/>
                </a:solidFill>
                <a:latin typeface="仿宋" panose="02010609060101010101" charset="-122"/>
                <a:ea typeface="仿宋" panose="02010609060101010101" charset="-122"/>
                <a:cs typeface="仿宋" panose="02010609060101010101" charset="-122"/>
              </a:rPr>
              <a:t>tanα</a:t>
            </a:r>
            <a:r>
              <a:rPr lang="zh-CN" altLang="en-US" sz="2800">
                <a:solidFill>
                  <a:srgbClr val="0000FF"/>
                </a:solidFill>
                <a:latin typeface="仿宋" panose="02010609060101010101" charset="-122"/>
                <a:ea typeface="仿宋" panose="02010609060101010101" charset="-122"/>
                <a:cs typeface="仿宋" panose="02010609060101010101" charset="-122"/>
              </a:rPr>
              <a:t>与</a:t>
            </a:r>
            <a:r>
              <a:rPr lang="en-US" altLang="zh-CN" sz="2800" err="1">
                <a:solidFill>
                  <a:srgbClr val="0000FF"/>
                </a:solidFill>
                <a:latin typeface="仿宋" panose="02010609060101010101" charset="-122"/>
                <a:ea typeface="仿宋" panose="02010609060101010101" charset="-122"/>
                <a:cs typeface="仿宋" panose="02010609060101010101" charset="-122"/>
              </a:rPr>
              <a:t>tanβ</a:t>
            </a:r>
            <a:endParaRPr lang="en-US" altLang="zh-CN" sz="2800" err="1">
              <a:solidFill>
                <a:srgbClr val="0000FF"/>
              </a:solidFill>
              <a:latin typeface="仿宋" panose="02010609060101010101" charset="-122"/>
              <a:ea typeface="仿宋" panose="02010609060101010101" charset="-122"/>
              <a:cs typeface="仿宋" panose="02010609060101010101" charset="-122"/>
            </a:endParaRPr>
          </a:p>
          <a:p>
            <a:pPr>
              <a:lnSpc>
                <a:spcPct val="150000"/>
              </a:lnSpc>
            </a:pPr>
            <a:r>
              <a:rPr lang="en-US" altLang="zh-CN" sz="2800" err="1">
                <a:solidFill>
                  <a:srgbClr val="0000FF"/>
                </a:solidFill>
                <a:latin typeface="仿宋" panose="02010609060101010101" charset="-122"/>
                <a:ea typeface="仿宋" panose="02010609060101010101" charset="-122"/>
                <a:cs typeface="仿宋" panose="02010609060101010101"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有什么关系？</a:t>
            </a:r>
            <a:endParaRPr lang="zh-CN" altLang="en-US" sz="2800">
              <a:solidFill>
                <a:srgbClr val="0000FF"/>
              </a:solidFill>
              <a:latin typeface="仿宋" panose="02010609060101010101" charset="-122"/>
              <a:ea typeface="仿宋" panose="02010609060101010101" charset="-122"/>
              <a:cs typeface="仿宋" panose="02010609060101010101" charset="-122"/>
            </a:endParaRPr>
          </a:p>
        </p:txBody>
      </p:sp>
      <p:sp>
        <p:nvSpPr>
          <p:cNvPr id="6148" name="Rectangle 5"/>
          <p:cNvSpPr/>
          <p:nvPr/>
        </p:nvSpPr>
        <p:spPr>
          <a:xfrm>
            <a:off x="1524000" y="3098271"/>
            <a:ext cx="309880" cy="460375"/>
          </a:xfrm>
          <a:prstGeom prst="rect">
            <a:avLst/>
          </a:prstGeom>
          <a:noFill/>
          <a:ln w="9525">
            <a:noFill/>
          </a:ln>
        </p:spPr>
        <p:txBody>
          <a:bodyPr wrap="none" lIns="91440" tIns="45720" rIns="91440" bIns="45720" anchor="ctr" anchorCtr="0">
            <a:spAutoFit/>
          </a:bodyPr>
          <a:lstStyle/>
          <a:p>
            <a:endParaRPr lang="zh-CN" altLang="en-US" sz="2400" b="0">
              <a:latin typeface="Arial" panose="020b0604020202020204" pitchFamily="34" charset="0"/>
            </a:endParaRPr>
          </a:p>
        </p:txBody>
      </p:sp>
      <p:sp>
        <p:nvSpPr>
          <p:cNvPr id="6149" name="Rectangle 7"/>
          <p:cNvSpPr/>
          <p:nvPr/>
        </p:nvSpPr>
        <p:spPr>
          <a:xfrm>
            <a:off x="1524000" y="3098271"/>
            <a:ext cx="309880" cy="460375"/>
          </a:xfrm>
          <a:prstGeom prst="rect">
            <a:avLst/>
          </a:prstGeom>
          <a:noFill/>
          <a:ln w="9525">
            <a:noFill/>
          </a:ln>
        </p:spPr>
        <p:txBody>
          <a:bodyPr wrap="none" lIns="91440" tIns="45720" rIns="91440" bIns="45720" anchor="ctr" anchorCtr="0">
            <a:spAutoFit/>
          </a:bodyPr>
          <a:lstStyle/>
          <a:p>
            <a:endParaRPr lang="zh-CN" altLang="en-US" sz="2400" b="0">
              <a:latin typeface="Arial" panose="020b0604020202020204" pitchFamily="34" charset="0"/>
            </a:endParaRPr>
          </a:p>
        </p:txBody>
      </p:sp>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5</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4746625"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终边相同的角的三角函数的关系</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sp>
        <p:nvSpPr>
          <p:cNvPr id="7173" name="Text Box 13"/>
          <p:cNvSpPr txBox="1"/>
          <p:nvPr/>
        </p:nvSpPr>
        <p:spPr>
          <a:xfrm>
            <a:off x="1668780" y="3432810"/>
            <a:ext cx="1454150" cy="460375"/>
          </a:xfrm>
          <a:prstGeom prst="rect">
            <a:avLst/>
          </a:prstGeom>
          <a:solidFill>
            <a:schemeClr val="accent2">
              <a:lumMod val="20000"/>
              <a:lumOff val="80000"/>
            </a:schemeClr>
          </a:solidFill>
          <a:ln w="9525">
            <a:noFill/>
          </a:ln>
        </p:spPr>
        <p:txBody>
          <a:bodyPr wrap="square" lIns="91440" tIns="45720" rIns="91440" bIns="45720">
            <a:spAutoFit/>
          </a:bodyPr>
          <a:lstStyle/>
          <a:p>
            <a:pPr>
              <a:spcBef>
                <a:spcPct val="50000"/>
              </a:spcBef>
            </a:pPr>
            <a:r>
              <a:rPr lang="en-US" altLang="zh-CN" sz="2400">
                <a:solidFill>
                  <a:srgbClr val="FF0000"/>
                </a:solidFill>
                <a:latin typeface="宋体" panose="02010600030101010101" pitchFamily="2" charset="-122"/>
              </a:rPr>
              <a:t> </a:t>
            </a:r>
            <a:r>
              <a:rPr lang="zh-CN" altLang="en-US" sz="2400">
                <a:solidFill>
                  <a:srgbClr val="FF0000"/>
                </a:solidFill>
                <a:latin typeface="宋体" panose="02010600030101010101" pitchFamily="2" charset="-122"/>
              </a:rPr>
              <a:t>公式一 </a:t>
            </a:r>
            <a:endParaRPr lang="zh-CN" altLang="en-US" sz="2400">
              <a:solidFill>
                <a:srgbClr val="FF0000"/>
              </a:solidFill>
              <a:latin typeface="宋体" panose="02010600030101010101" pitchFamily="2" charset="-122"/>
            </a:endParaRPr>
          </a:p>
        </p:txBody>
      </p:sp>
      <p:graphicFrame>
        <p:nvGraphicFramePr>
          <p:cNvPr id="7174" name="Object 14"/>
          <p:cNvGraphicFramePr>
            <a:graphicFrameLocks noChangeAspect="1"/>
          </p:cNvGraphicFramePr>
          <p:nvPr/>
        </p:nvGraphicFramePr>
        <p:xfrm>
          <a:off x="3715808" y="3358303"/>
          <a:ext cx="3695700" cy="605367"/>
        </p:xfrm>
        <a:graphic>
          <a:graphicData uri="http://schemas.openxmlformats.org/presentationml/2006/ole">
            <mc:AlternateContent>
              <mc:Choice xmlns:v="urn:schemas-microsoft-com:vml" Requires="v">
                <p:oleObj spid="_x0000_s1093" r:id="rId3" imgW="2057400" imgH="254000" progId="Equation.DSMT4">
                  <p:embed/>
                </p:oleObj>
              </mc:Choice>
              <mc:Fallback>
                <p:oleObj r:id="rId3" imgW="2057400" imgH="254000" progId="Equation.DSMT4">
                  <p:embed/>
                  <p:pic>
                    <p:nvPicPr>
                      <p:cNvPr id="0" name="OLE substitute image"/>
                      <p:cNvPicPr/>
                      <p:nvPr/>
                    </p:nvPicPr>
                    <p:blipFill>
                      <a:blip r:embed="rId4">
                        <a:clrChange>
                          <a:clrFrom>
                            <a:srgbClr val="000000"/>
                          </a:clrFrom>
                          <a:clrTo>
                            <a:srgbClr val="000000">
                              <a:alpha val="0"/>
                            </a:srgbClr>
                          </a:clrTo>
                        </a:clrChange>
                      </a:blip>
                      <a:stretch>
                        <a:fillRect/>
                      </a:stretch>
                    </p:blipFill>
                    <p:spPr>
                      <a:xfrm>
                        <a:off x="3715808" y="3358303"/>
                        <a:ext cx="3695700" cy="605367"/>
                      </a:xfrm>
                      <a:prstGeom prst="rect">
                        <a:avLst/>
                      </a:prstGeom>
                      <a:noFill/>
                      <a:ln w="38100">
                        <a:noFill/>
                        <a:miter/>
                      </a:ln>
                    </p:spPr>
                  </p:pic>
                </p:oleObj>
              </mc:Fallback>
            </mc:AlternateContent>
          </a:graphicData>
        </a:graphic>
      </p:graphicFrame>
      <p:graphicFrame>
        <p:nvGraphicFramePr>
          <p:cNvPr id="7175" name="Object 15"/>
          <p:cNvGraphicFramePr>
            <a:graphicFrameLocks noChangeAspect="1"/>
          </p:cNvGraphicFramePr>
          <p:nvPr/>
        </p:nvGraphicFramePr>
        <p:xfrm>
          <a:off x="3747559" y="4092787"/>
          <a:ext cx="3634316" cy="579967"/>
        </p:xfrm>
        <a:graphic>
          <a:graphicData uri="http://schemas.openxmlformats.org/presentationml/2006/ole">
            <mc:AlternateContent>
              <mc:Choice xmlns:v="urn:schemas-microsoft-com:vml" Requires="v">
                <p:oleObj spid="_x0000_s1094" r:id="rId5" imgW="2120900" imgH="254000" progId="Equation.DSMT4">
                  <p:embed/>
                </p:oleObj>
              </mc:Choice>
              <mc:Fallback>
                <p:oleObj r:id="rId5" imgW="2120900" imgH="254000" progId="Equation.DSMT4">
                  <p:embed/>
                  <p:pic>
                    <p:nvPicPr>
                      <p:cNvPr id="0" name="OLE substitute image"/>
                      <p:cNvPicPr/>
                      <p:nvPr/>
                    </p:nvPicPr>
                    <p:blipFill>
                      <a:blip r:embed="rId6">
                        <a:clrChange>
                          <a:clrFrom>
                            <a:srgbClr val="000000"/>
                          </a:clrFrom>
                          <a:clrTo>
                            <a:srgbClr val="000000">
                              <a:alpha val="0"/>
                            </a:srgbClr>
                          </a:clrTo>
                        </a:clrChange>
                      </a:blip>
                      <a:stretch>
                        <a:fillRect/>
                      </a:stretch>
                    </p:blipFill>
                    <p:spPr>
                      <a:xfrm>
                        <a:off x="3747559" y="4092787"/>
                        <a:ext cx="3634316" cy="579967"/>
                      </a:xfrm>
                      <a:prstGeom prst="rect">
                        <a:avLst/>
                      </a:prstGeom>
                      <a:noFill/>
                      <a:ln w="38100">
                        <a:noFill/>
                        <a:miter/>
                      </a:ln>
                    </p:spPr>
                  </p:pic>
                </p:oleObj>
              </mc:Fallback>
            </mc:AlternateContent>
          </a:graphicData>
        </a:graphic>
      </p:graphicFrame>
      <p:grpSp>
        <p:nvGrpSpPr>
          <p:cNvPr id="7176" name="Group 16"/>
          <p:cNvGrpSpPr/>
          <p:nvPr/>
        </p:nvGrpSpPr>
        <p:grpSpPr>
          <a:xfrm>
            <a:off x="3726392" y="4803987"/>
            <a:ext cx="4561416" cy="586316"/>
            <a:chOff x="1214" y="3818"/>
            <a:chExt cx="2873" cy="369"/>
          </a:xfrm>
        </p:grpSpPr>
        <p:graphicFrame>
          <p:nvGraphicFramePr>
            <p:cNvPr id="7177" name="Object 17"/>
            <p:cNvGraphicFramePr>
              <a:graphicFrameLocks noChangeAspect="1"/>
            </p:cNvGraphicFramePr>
            <p:nvPr/>
          </p:nvGraphicFramePr>
          <p:xfrm>
            <a:off x="1214" y="3818"/>
            <a:ext cx="2290" cy="369"/>
          </p:xfrm>
          <a:graphic>
            <a:graphicData uri="http://schemas.openxmlformats.org/presentationml/2006/ole">
              <mc:AlternateContent>
                <mc:Choice xmlns:v="urn:schemas-microsoft-com:vml" Requires="v">
                  <p:oleObj spid="_x0000_s1095" r:id="rId7" imgW="2108200" imgH="254000" progId="Equation.DSMT4">
                    <p:embed/>
                  </p:oleObj>
                </mc:Choice>
                <mc:Fallback>
                  <p:oleObj r:id="rId7" imgW="2108200" imgH="254000" progId="Equation.DSMT4">
                    <p:embed/>
                    <p:pic>
                      <p:nvPicPr>
                        <p:cNvPr id="0" name="OLE substitute image"/>
                        <p:cNvPicPr/>
                        <p:nvPr/>
                      </p:nvPicPr>
                      <p:blipFill>
                        <a:blip r:embed="rId8">
                          <a:clrChange>
                            <a:clrFrom>
                              <a:srgbClr val="000000"/>
                            </a:clrFrom>
                            <a:clrTo>
                              <a:srgbClr val="000000">
                                <a:alpha val="0"/>
                              </a:srgbClr>
                            </a:clrTo>
                          </a:clrChange>
                        </a:blip>
                        <a:stretch>
                          <a:fillRect/>
                        </a:stretch>
                      </p:blipFill>
                      <p:spPr>
                        <a:xfrm>
                          <a:off x="1214" y="3818"/>
                          <a:ext cx="2290" cy="369"/>
                        </a:xfrm>
                        <a:prstGeom prst="rect">
                          <a:avLst/>
                        </a:prstGeom>
                        <a:noFill/>
                        <a:ln w="38100">
                          <a:noFill/>
                          <a:miter/>
                        </a:ln>
                      </p:spPr>
                    </p:pic>
                  </p:oleObj>
                </mc:Fallback>
              </mc:AlternateContent>
            </a:graphicData>
          </a:graphic>
        </p:graphicFrame>
        <p:graphicFrame>
          <p:nvGraphicFramePr>
            <p:cNvPr id="7178" name="Object 18"/>
            <p:cNvGraphicFramePr>
              <a:graphicFrameLocks noChangeAspect="1"/>
            </p:cNvGraphicFramePr>
            <p:nvPr/>
          </p:nvGraphicFramePr>
          <p:xfrm>
            <a:off x="3578" y="3885"/>
            <a:ext cx="509" cy="236"/>
          </p:xfrm>
          <a:graphic>
            <a:graphicData uri="http://schemas.openxmlformats.org/presentationml/2006/ole">
              <mc:AlternateContent>
                <mc:Choice xmlns:v="urn:schemas-microsoft-com:vml" Requires="v">
                  <p:oleObj spid="_x0000_s1096" r:id="rId9" imgW="584200" imgH="228600" progId="Equation.DSMT4">
                    <p:embed/>
                  </p:oleObj>
                </mc:Choice>
                <mc:Fallback>
                  <p:oleObj r:id="rId9" imgW="584200" imgH="228600" progId="Equation.DSMT4">
                    <p:embed/>
                    <p:pic>
                      <p:nvPicPr>
                        <p:cNvPr id="0" name="OLE substitute image"/>
                        <p:cNvPicPr/>
                        <p:nvPr/>
                      </p:nvPicPr>
                      <p:blipFill>
                        <a:blip r:embed="rId10">
                          <a:clrChange>
                            <a:clrFrom>
                              <a:srgbClr val="000000"/>
                            </a:clrFrom>
                            <a:clrTo>
                              <a:srgbClr val="000000">
                                <a:alpha val="0"/>
                              </a:srgbClr>
                            </a:clrTo>
                          </a:clrChange>
                        </a:blip>
                        <a:stretch>
                          <a:fillRect/>
                        </a:stretch>
                      </p:blipFill>
                      <p:spPr>
                        <a:xfrm>
                          <a:off x="3578" y="3885"/>
                          <a:ext cx="509" cy="236"/>
                        </a:xfrm>
                        <a:prstGeom prst="rect">
                          <a:avLst/>
                        </a:prstGeom>
                        <a:noFill/>
                        <a:ln w="38100">
                          <a:noFill/>
                          <a:miter/>
                        </a:ln>
                      </p:spPr>
                    </p:pic>
                  </p:oleObj>
                </mc:Fallback>
              </mc:AlternateContent>
            </a:graphicData>
          </a:graphic>
        </p:graphicFrame>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par>
                                <p:cTn id="12" presetID="22" presetClass="entr" presetSubtype="4" fill="hold" nodeType="withEffect">
                                  <p:stCondLst>
                                    <p:cond delay="0"/>
                                  </p:stCondLst>
                                  <p:childTnLst>
                                    <p:set>
                                      <p:cBhvr>
                                        <p:cTn id="13" dur="1" fill="hold">
                                          <p:stCondLst>
                                            <p:cond delay="0"/>
                                          </p:stCondLst>
                                        </p:cTn>
                                        <p:tgtEl>
                                          <p:spTgt spid="7174"/>
                                        </p:tgtEl>
                                        <p:attrNameLst>
                                          <p:attrName>style.visibility</p:attrName>
                                        </p:attrNameLst>
                                      </p:cBhvr>
                                      <p:to>
                                        <p:strVal val="visible"/>
                                      </p:to>
                                    </p:set>
                                    <p:animEffect transition="in" filter="wipe(down)">
                                      <p:cBhvr>
                                        <p:cTn id="14" dur="500"/>
                                        <p:tgtEl>
                                          <p:spTgt spid="7174"/>
                                        </p:tgtEl>
                                      </p:cBhvr>
                                    </p:animEffect>
                                  </p:childTnLst>
                                </p:cTn>
                              </p:par>
                              <p:par>
                                <p:cTn id="15" presetID="22" presetClass="entr" presetSubtype="4" fill="hold" nodeType="with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wipe(down)">
                                      <p:cBhvr>
                                        <p:cTn id="17" dur="500"/>
                                        <p:tgtEl>
                                          <p:spTgt spid="7175"/>
                                        </p:tgtEl>
                                      </p:cBhvr>
                                    </p:animEffect>
                                  </p:childTnLst>
                                </p:cTn>
                              </p:par>
                              <p:par>
                                <p:cTn id="18" presetID="22" presetClass="entr" presetSubtype="4" fill="hold" nodeType="withEffect">
                                  <p:stCondLst>
                                    <p:cond delay="0"/>
                                  </p:stCondLst>
                                  <p:childTnLst>
                                    <p:set>
                                      <p:cBhvr>
                                        <p:cTn id="19" dur="1" fill="hold">
                                          <p:stCondLst>
                                            <p:cond delay="0"/>
                                          </p:stCondLst>
                                        </p:cTn>
                                        <p:tgtEl>
                                          <p:spTgt spid="7176"/>
                                        </p:tgtEl>
                                        <p:attrNameLst>
                                          <p:attrName>style.visibility</p:attrName>
                                        </p:attrNameLst>
                                      </p:cBhvr>
                                      <p:to>
                                        <p:strVal val="visible"/>
                                      </p:to>
                                    </p:set>
                                    <p:animEffect transition="in" filter="wipe(down)">
                                      <p:cBhvr>
                                        <p:cTn id="20"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2" grpId="0" animBg="1"/>
    </p:bld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5</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4746625"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终边相同的角的三角函数的关系</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mc:AlternateContent>
        <mc:Choice Requires="a14">
          <p:sp>
            <p:nvSpPr>
              <p:cNvPr id="2" name="文本框 1"/>
              <p:cNvSpPr txBox="1"/>
              <p:nvPr/>
            </p:nvSpPr>
            <p:spPr>
              <a:xfrm>
                <a:off x="1310005" y="974725"/>
                <a:ext cx="9535795" cy="2216785"/>
              </a:xfrm>
              <a:prstGeom prst="rect">
                <a:avLst/>
              </a:prstGeom>
              <a:solidFill>
                <a:schemeClr val="accent4">
                  <a:lumMod val="20000"/>
                  <a:lumOff val="80000"/>
                </a:schemeClr>
              </a:solidFill>
              <a:ln w="12700" cmpd="sng">
                <a:solidFill>
                  <a:schemeClr val="accent2">
                    <a:lumMod val="20000"/>
                    <a:lumOff val="80000"/>
                  </a:schemeClr>
                </a:solidFill>
                <a:prstDash val="solid"/>
              </a:ln>
            </p:spPr>
            <p:txBody>
              <a:bodyPr wrap="square" rtlCol="0">
                <a:spAutoFit/>
              </a:bodyPr>
              <a:lstStyle/>
              <a:p>
                <a:pPr algn="l">
                  <a:lnSpc>
                    <a:spcPct val="160000"/>
                  </a:lnSpc>
                </a:pPr>
                <a:r>
                  <a:rPr lang="zh-CN" altLang="en-US" sz="2800">
                    <a:solidFill>
                      <a:srgbClr val="C00000"/>
                    </a:solidFill>
                    <a:latin typeface="仿宋" panose="02010609060101010101" charset="-122"/>
                    <a:ea typeface="仿宋" panose="02010609060101010101" charset="-122"/>
                    <a:cs typeface="仿宋" panose="02010609060101010101" charset="-122"/>
                    <a:sym typeface="+mn-ea"/>
                  </a:rPr>
                  <a:t>例</a:t>
                </a:r>
                <a:r>
                  <a:rPr lang="en-US" altLang="zh-CN" sz="2800">
                    <a:solidFill>
                      <a:srgbClr val="C00000"/>
                    </a:solidFill>
                    <a:latin typeface="仿宋" panose="02010609060101010101" charset="-122"/>
                    <a:ea typeface="仿宋" panose="02010609060101010101" charset="-122"/>
                    <a:cs typeface="仿宋" panose="02010609060101010101" charset="-122"/>
                    <a:sym typeface="+mn-ea"/>
                  </a:rPr>
                  <a:t>1.</a:t>
                </a:r>
                <a:r>
                  <a:rPr lang="zh-CN" altLang="en-US" sz="2800">
                    <a:solidFill>
                      <a:srgbClr val="0000FF"/>
                    </a:solidFill>
                    <a:latin typeface="仿宋" panose="02010609060101010101" charset="-122"/>
                    <a:ea typeface="仿宋" panose="02010609060101010101" charset="-122"/>
                    <a:cs typeface="仿宋" panose="02010609060101010101" charset="-122"/>
                    <a:sym typeface="+mn-ea"/>
                  </a:rPr>
                  <a:t>确定下列三角函数值的符号</a:t>
                </a:r>
                <a:r>
                  <a:rPr lang="en-US" altLang="zh-CN" sz="2800">
                    <a:solidFill>
                      <a:srgbClr val="0000FF"/>
                    </a:solidFill>
                    <a:latin typeface="仿宋" panose="02010609060101010101" charset="-122"/>
                    <a:ea typeface="仿宋" panose="02010609060101010101" charset="-122"/>
                    <a:cs typeface="仿宋" panose="02010609060101010101" charset="-122"/>
                    <a:sym typeface="+mn-ea"/>
                  </a:rPr>
                  <a:t>.</a:t>
                </a:r>
                <a:endParaRPr lang="en-US" altLang="zh-CN" sz="2800">
                  <a:solidFill>
                    <a:srgbClr val="0000FF"/>
                  </a:solidFill>
                  <a:latin typeface="仿宋" panose="02010609060101010101" charset="-122"/>
                  <a:ea typeface="仿宋" panose="02010609060101010101" charset="-122"/>
                  <a:cs typeface="仿宋" panose="02010609060101010101" charset="-122"/>
                </a:endParaRPr>
              </a:p>
              <a:p>
                <a:pPr algn="l">
                  <a:lnSpc>
                    <a:spcPct val="160000"/>
                  </a:lnSpc>
                </a:pPr>
                <a:r>
                  <a:rPr lang="zh-CN" altLang="en-US" sz="2400">
                    <a:solidFill>
                      <a:srgbClr val="0000FF"/>
                    </a:solidFill>
                    <a:latin typeface="宋体" panose="02010600030101010101" pitchFamily="2" charset="-122"/>
                    <a:sym typeface="+mn-ea"/>
                  </a:rPr>
                  <a:t>（</a:t>
                </a:r>
                <a:r>
                  <a:rPr lang="en-US" altLang="zh-CN" sz="2400">
                    <a:solidFill>
                      <a:srgbClr val="0000FF"/>
                    </a:solidFill>
                    <a:latin typeface="宋体" panose="02010600030101010101" pitchFamily="2" charset="-122"/>
                    <a:sym typeface="+mn-ea"/>
                  </a:rPr>
                  <a:t>1</a:t>
                </a:r>
                <a:r>
                  <a:rPr lang="zh-CN" altLang="en-US" sz="2400">
                    <a:solidFill>
                      <a:srgbClr val="0000FF"/>
                    </a:solidFill>
                    <a:latin typeface="宋体" panose="02010600030101010101" pitchFamily="2" charset="-122"/>
                    <a:sym typeface="+mn-ea"/>
                  </a:rPr>
                  <a:t>）</a:t>
                </a:r>
                <a:r>
                  <a:rPr lang="en-US" altLang="zh-CN" sz="2400" err="1">
                    <a:solidFill>
                      <a:srgbClr val="0000FF"/>
                    </a:solidFill>
                    <a:latin typeface="宋体" panose="02010600030101010101" pitchFamily="2" charset="-122"/>
                    <a:sym typeface="+mn-ea"/>
                  </a:rPr>
                  <a:t>cos 250°</a:t>
                </a:r>
                <a:r>
                  <a:rPr lang="zh-CN" altLang="en-US" sz="2400">
                    <a:solidFill>
                      <a:srgbClr val="0000FF"/>
                    </a:solidFill>
                    <a:latin typeface="楷体" panose="02010609060101010101" charset="-122"/>
                    <a:ea typeface="楷体" panose="02010609060101010101" charset="-122"/>
                    <a:sym typeface="+mn-ea"/>
                  </a:rPr>
                  <a:t>； </a:t>
                </a:r>
                <a:r>
                  <a:rPr lang="zh-CN" altLang="en-US" sz="2400">
                    <a:solidFill>
                      <a:srgbClr val="0000FF"/>
                    </a:solidFill>
                    <a:latin typeface="宋体" panose="02010600030101010101" pitchFamily="2" charset="-122"/>
                    <a:sym typeface="+mn-ea"/>
                  </a:rPr>
                  <a:t>  </a:t>
                </a:r>
                <a:r>
                  <a:rPr lang="en-US" altLang="zh-CN" sz="2400">
                    <a:solidFill>
                      <a:srgbClr val="0000FF"/>
                    </a:solidFill>
                    <a:latin typeface="宋体" panose="02010600030101010101" pitchFamily="2" charset="-122"/>
                    <a:sym typeface="+mn-ea"/>
                  </a:rPr>
                  <a:t> </a:t>
                </a:r>
                <a:r>
                  <a:rPr lang="zh-CN" altLang="en-US" sz="2400">
                    <a:solidFill>
                      <a:srgbClr val="0000FF"/>
                    </a:solidFill>
                    <a:latin typeface="宋体" panose="02010600030101010101" pitchFamily="2" charset="-122"/>
                    <a:sym typeface="+mn-ea"/>
                  </a:rPr>
                  <a:t>（</a:t>
                </a:r>
                <a:r>
                  <a:rPr lang="en-US" altLang="zh-CN" sz="2400">
                    <a:solidFill>
                      <a:srgbClr val="0000FF"/>
                    </a:solidFill>
                    <a:latin typeface="宋体" panose="02010600030101010101" pitchFamily="2" charset="-122"/>
                    <a:sym typeface="+mn-ea"/>
                  </a:rPr>
                  <a:t>2</a:t>
                </a:r>
                <a:r>
                  <a:rPr lang="zh-CN" altLang="en-US" sz="2400">
                    <a:solidFill>
                      <a:srgbClr val="0000FF"/>
                    </a:solidFill>
                    <a:latin typeface="宋体" panose="02010600030101010101" pitchFamily="2" charset="-122"/>
                    <a:sym typeface="+mn-ea"/>
                  </a:rPr>
                  <a:t>）</a:t>
                </a:r>
                <a:r>
                  <a:rPr lang="en-US" altLang="zh-CN" sz="2400">
                    <a:solidFill>
                      <a:srgbClr val="0000FF"/>
                    </a:solidFill>
                    <a:latin typeface="宋体" panose="02010600030101010101" pitchFamily="2" charset="-122"/>
                    <a:sym typeface="+mn-ea"/>
                  </a:rPr>
                  <a:t>sin(-</a:t>
                </a:r>
                <a14:m>
                  <m:oMathPara>
                    <m:oMathParaPr>
                      <m:jc/>
                    </m:oMathParaPr>
                    <m:oMath>
                      <m:f>
                        <m:fPr>
                          <m:type m:val="bar"/>
                          <m:ctrlPr>
                            <a:rPr lang="en-US" altLang="zh-CN" sz="2400" i="1">
                              <a:solidFill>
                                <a:srgbClr val="0000FF"/>
                              </a:solidFill>
                              <a:latin typeface="Cambria Math" panose="02040503050406030204" charset="0"/>
                              <a:cs typeface="Cambria Math" panose="02040503050406030204" charset="0"/>
                              <a:sym typeface="+mn-ea"/>
                            </a:rPr>
                          </m:ctrlPr>
                        </m:fPr>
                        <m:num>
                          <m:r>
                            <a:rPr lang="en-US" altLang="zh-CN" sz="2400" i="1">
                              <a:solidFill>
                                <a:srgbClr val="0000FF"/>
                              </a:solidFill>
                              <a:latin typeface="Cambria Math" panose="02040503050406030204" charset="0"/>
                              <a:cs typeface="Cambria Math" panose="02040503050406030204" charset="0"/>
                              <a:sym typeface="+mn-ea"/>
                            </a:rPr>
                            <m:t>𝜋</m:t>
                          </m:r>
                        </m:num>
                        <m:den>
                          <m:r>
                            <a:rPr lang="en-US" altLang="zh-CN" sz="2400" i="1">
                              <a:solidFill>
                                <a:srgbClr val="0000FF"/>
                              </a:solidFill>
                              <a:latin typeface="Cambria Math" panose="02040503050406030204" charset="0"/>
                              <a:cs typeface="Cambria Math" panose="02040503050406030204" charset="0"/>
                              <a:sym typeface="+mn-ea"/>
                            </a:rPr>
                            <m:t>4</m:t>
                          </m:r>
                        </m:den>
                      </m:f>
                      <m:r>
                        <a:rPr lang="en-US" altLang="zh-CN" sz="2400" i="1">
                          <a:solidFill>
                            <a:srgbClr val="0000FF"/>
                          </a:solidFill>
                          <a:latin typeface="Cambria Math" panose="02040503050406030204" charset="0"/>
                          <a:cs typeface="Cambria Math" panose="02040503050406030204" charset="0"/>
                          <a:sym typeface="+mn-ea"/>
                        </a:rPr>
                        <m:t> </m:t>
                      </m:r>
                    </m:oMath>
                  </m:oMathPara>
                </a14:m>
                <a:r>
                  <a:rPr lang="en-US" altLang="zh-CN" sz="2400">
                    <a:solidFill>
                      <a:srgbClr val="0000FF"/>
                    </a:solidFill>
                    <a:latin typeface="宋体" panose="02010600030101010101" pitchFamily="2" charset="-122"/>
                    <a:sym typeface="+mn-ea"/>
                  </a:rPr>
                  <a:t>)</a:t>
                </a:r>
                <a:r>
                  <a:rPr lang="zh-CN" altLang="en-US" sz="2400">
                    <a:solidFill>
                      <a:srgbClr val="0000FF"/>
                    </a:solidFill>
                    <a:latin typeface="楷体" panose="02010609060101010101" charset="-122"/>
                    <a:ea typeface="楷体" panose="02010609060101010101" charset="-122"/>
                    <a:sym typeface="+mn-ea"/>
                  </a:rPr>
                  <a:t>；</a:t>
                </a:r>
                <a:endParaRPr lang="zh-CN" altLang="en-US" sz="2400">
                  <a:solidFill>
                    <a:srgbClr val="0000FF"/>
                  </a:solidFill>
                  <a:latin typeface="宋体" panose="02010600030101010101" pitchFamily="2" charset="-122"/>
                </a:endParaRPr>
              </a:p>
              <a:p>
                <a:pPr algn="l">
                  <a:lnSpc>
                    <a:spcPct val="160000"/>
                  </a:lnSpc>
                </a:pPr>
                <a:r>
                  <a:rPr lang="zh-CN" altLang="en-US" sz="2400">
                    <a:solidFill>
                      <a:srgbClr val="0000FF"/>
                    </a:solidFill>
                    <a:latin typeface="宋体" panose="02010600030101010101" pitchFamily="2" charset="-122"/>
                    <a:sym typeface="+mn-ea"/>
                  </a:rPr>
                  <a:t>（</a:t>
                </a:r>
                <a:r>
                  <a:rPr lang="en-US" altLang="zh-CN" sz="2400">
                    <a:solidFill>
                      <a:srgbClr val="0000FF"/>
                    </a:solidFill>
                    <a:latin typeface="宋体" panose="02010600030101010101" pitchFamily="2" charset="-122"/>
                    <a:sym typeface="+mn-ea"/>
                  </a:rPr>
                  <a:t>3</a:t>
                </a:r>
                <a:r>
                  <a:rPr lang="zh-CN" altLang="en-US" sz="2400">
                    <a:solidFill>
                      <a:srgbClr val="0000FF"/>
                    </a:solidFill>
                    <a:latin typeface="宋体" panose="02010600030101010101" pitchFamily="2" charset="-122"/>
                    <a:sym typeface="+mn-ea"/>
                  </a:rPr>
                  <a:t>）</a:t>
                </a:r>
                <a:r>
                  <a:rPr lang="en-US" altLang="zh-CN" sz="2400">
                    <a:solidFill>
                      <a:srgbClr val="0000FF"/>
                    </a:solidFill>
                    <a:latin typeface="宋体" panose="02010600030101010101" pitchFamily="2" charset="-122"/>
                    <a:sym typeface="+mn-ea"/>
                  </a:rPr>
                  <a:t>tan(-672°)</a:t>
                </a:r>
                <a:r>
                  <a:rPr lang="zh-CN" altLang="en-US" sz="2400">
                    <a:solidFill>
                      <a:srgbClr val="0000FF"/>
                    </a:solidFill>
                    <a:latin typeface="楷体" panose="02010609060101010101" charset="-122"/>
                    <a:ea typeface="楷体" panose="02010609060101010101" charset="-122"/>
                    <a:sym typeface="+mn-ea"/>
                  </a:rPr>
                  <a:t>；</a:t>
                </a:r>
                <a:r>
                  <a:rPr lang="en-US" altLang="zh-CN" sz="2400">
                    <a:solidFill>
                      <a:srgbClr val="0000FF"/>
                    </a:solidFill>
                    <a:latin typeface="宋体" panose="02010600030101010101" pitchFamily="2" charset="-122"/>
                    <a:sym typeface="+mn-ea"/>
                  </a:rPr>
                  <a:t>  </a:t>
                </a:r>
                <a:r>
                  <a:rPr lang="zh-CN" altLang="en-US" sz="2400">
                    <a:solidFill>
                      <a:srgbClr val="0000FF"/>
                    </a:solidFill>
                    <a:latin typeface="宋体" panose="02010600030101010101" pitchFamily="2" charset="-122"/>
                    <a:sym typeface="+mn-ea"/>
                  </a:rPr>
                  <a:t>（</a:t>
                </a:r>
                <a:r>
                  <a:rPr lang="en-US" altLang="zh-CN" sz="2400">
                    <a:solidFill>
                      <a:srgbClr val="0000FF"/>
                    </a:solidFill>
                    <a:latin typeface="宋体" panose="02010600030101010101" pitchFamily="2" charset="-122"/>
                    <a:sym typeface="+mn-ea"/>
                  </a:rPr>
                  <a:t>4</a:t>
                </a:r>
                <a:r>
                  <a:rPr lang="zh-CN" altLang="en-US" sz="2400">
                    <a:solidFill>
                      <a:srgbClr val="0000FF"/>
                    </a:solidFill>
                    <a:latin typeface="宋体" panose="02010600030101010101" pitchFamily="2" charset="-122"/>
                    <a:sym typeface="+mn-ea"/>
                  </a:rPr>
                  <a:t>）</a:t>
                </a:r>
                <a:r>
                  <a:rPr lang="en-US" altLang="zh-CN" sz="2400">
                    <a:solidFill>
                      <a:srgbClr val="0000FF"/>
                    </a:solidFill>
                    <a:latin typeface="宋体" panose="02010600030101010101" pitchFamily="2" charset="-122"/>
                    <a:sym typeface="+mn-ea"/>
                  </a:rPr>
                  <a:t>tan 3π. </a:t>
                </a:r>
                <a:endParaRPr lang="en-US" altLang="zh-CN" sz="2400">
                  <a:solidFill>
                    <a:srgbClr val="0000FF"/>
                  </a:solidFill>
                  <a:latin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1310005" y="974725"/>
                <a:ext cx="9535795" cy="2216785"/>
              </a:xfrm>
              <a:prstGeom prst="rect">
                <a:avLst/>
              </a:prstGeom>
              <a:blipFill rotWithShape="1">
                <a:blip r:embed="rId3"/>
                <a:stretch>
                  <a:fillRect l="-67" t="-286" r="-67" b="-286"/>
                </a:stretch>
              </a:blipFill>
              <a:ln w="12700" cmpd="sng">
                <a:solidFill>
                  <a:schemeClr val="accent2">
                    <a:lumMod val="20000"/>
                    <a:lumOff val="80000"/>
                  </a:schemeClr>
                </a:solidFill>
                <a:prstDash val="solid"/>
              </a:ln>
            </p:spPr>
            <p:txBody>
              <a:bodyPr/>
              <a:lstStyle/>
              <a:p>
                <a:r>
                  <a:rPr lang="zh-CN" altLang="en-US">
                    <a:noFill/>
                  </a:rPr>
                  <a:t> </a:t>
                </a:r>
              </a:p>
            </p:txBody>
          </p:sp>
        </mc:Fallback>
      </mc:AlternateContent>
      <p:sp>
        <p:nvSpPr>
          <p:cNvPr id="6" name="TextBox 5"/>
          <p:cNvSpPr txBox="1"/>
          <p:nvPr/>
        </p:nvSpPr>
        <p:spPr>
          <a:xfrm>
            <a:off x="1310005" y="3863340"/>
            <a:ext cx="9535795" cy="1383665"/>
          </a:xfrm>
          <a:prstGeom prst="rect">
            <a:avLst/>
          </a:prstGeom>
          <a:solidFill>
            <a:schemeClr val="accent3">
              <a:lumMod val="20000"/>
              <a:lumOff val="80000"/>
            </a:schemeClr>
          </a:solidFill>
          <a:ln w="9525">
            <a:solidFill>
              <a:schemeClr val="accent2">
                <a:lumMod val="20000"/>
                <a:lumOff val="80000"/>
              </a:schemeClr>
            </a:solidFill>
          </a:ln>
        </p:spPr>
        <p:txBody>
          <a:bodyPr wrap="square">
            <a:spAutoFit/>
          </a:bodyPr>
          <a:lstStyle/>
          <a:p>
            <a:pPr fontAlgn="auto">
              <a:lnSpc>
                <a:spcPct val="150000"/>
              </a:lnSpc>
            </a:pPr>
            <a:r>
              <a:rPr lang="zh-CN" altLang="en-US" sz="2800">
                <a:solidFill>
                  <a:srgbClr val="C00000"/>
                </a:solidFill>
                <a:latin typeface="仿宋" panose="02010609060101010101" charset="-122"/>
                <a:ea typeface="仿宋" panose="02010609060101010101" charset="-122"/>
              </a:rPr>
              <a:t>答案：</a:t>
            </a:r>
            <a:r>
              <a:rPr lang="en-US" altLang="zh-CN" sz="2800">
                <a:solidFill>
                  <a:srgbClr val="0000FF"/>
                </a:solidFill>
                <a:latin typeface="仿宋" panose="02010609060101010101" charset="-122"/>
                <a:ea typeface="仿宋" panose="02010609060101010101" charset="-122"/>
                <a:cs typeface="仿宋" panose="02010609060101010101" charset="-122"/>
              </a:rPr>
              <a:t>(1) </a:t>
            </a:r>
            <a:r>
              <a:rPr lang="zh-CN" altLang="en-US" sz="2800">
                <a:solidFill>
                  <a:srgbClr val="FF0000"/>
                </a:solidFill>
                <a:latin typeface="仿宋" panose="02010609060101010101" charset="-122"/>
                <a:ea typeface="仿宋" panose="02010609060101010101" charset="-122"/>
                <a:cs typeface="仿宋" panose="02010609060101010101" charset="-122"/>
              </a:rPr>
              <a:t>负</a:t>
            </a:r>
            <a:r>
              <a:rPr lang="en-US" altLang="zh-CN" sz="2800">
                <a:solidFill>
                  <a:srgbClr val="0000FF"/>
                </a:solidFill>
                <a:latin typeface="仿宋" panose="02010609060101010101" charset="-122"/>
                <a:ea typeface="仿宋" panose="02010609060101010101" charset="-122"/>
                <a:cs typeface="仿宋" panose="02010609060101010101" charset="-122"/>
              </a:rPr>
              <a:t>       (2) </a:t>
            </a:r>
            <a:r>
              <a:rPr lang="zh-CN" altLang="en-US" sz="2800">
                <a:solidFill>
                  <a:srgbClr val="FF0000"/>
                </a:solidFill>
                <a:latin typeface="仿宋" panose="02010609060101010101" charset="-122"/>
                <a:ea typeface="仿宋" panose="02010609060101010101" charset="-122"/>
                <a:cs typeface="仿宋" panose="02010609060101010101" charset="-122"/>
              </a:rPr>
              <a:t>负</a:t>
            </a:r>
            <a:r>
              <a:rPr lang="en-US" altLang="zh-CN" sz="2800">
                <a:solidFill>
                  <a:srgbClr val="0000FF"/>
                </a:solidFill>
                <a:latin typeface="仿宋" panose="02010609060101010101" charset="-122"/>
                <a:ea typeface="仿宋" panose="02010609060101010101" charset="-122"/>
                <a:cs typeface="仿宋" panose="02010609060101010101" charset="-122"/>
              </a:rPr>
              <a:t>           </a:t>
            </a:r>
            <a:endParaRPr lang="en-US" altLang="zh-CN" sz="2800">
              <a:solidFill>
                <a:srgbClr val="0000FF"/>
              </a:solidFill>
              <a:latin typeface="仿宋" panose="02010609060101010101" charset="-122"/>
              <a:ea typeface="仿宋" panose="02010609060101010101" charset="-122"/>
              <a:cs typeface="仿宋" panose="02010609060101010101" charset="-122"/>
            </a:endParaRPr>
          </a:p>
          <a:p>
            <a:pPr fontAlgn="auto">
              <a:lnSpc>
                <a:spcPct val="150000"/>
              </a:lnSpc>
            </a:pPr>
            <a:r>
              <a:rPr lang="en-US" altLang="zh-CN" sz="2800">
                <a:solidFill>
                  <a:srgbClr val="0000FF"/>
                </a:solidFill>
                <a:latin typeface="仿宋" panose="02010609060101010101" charset="-122"/>
                <a:ea typeface="仿宋" panose="02010609060101010101" charset="-122"/>
                <a:cs typeface="仿宋" panose="02010609060101010101" charset="-122"/>
              </a:rPr>
              <a:t>      (3) </a:t>
            </a:r>
            <a:r>
              <a:rPr lang="zh-CN" altLang="en-US" sz="2800">
                <a:solidFill>
                  <a:srgbClr val="FF0000"/>
                </a:solidFill>
                <a:latin typeface="仿宋" panose="02010609060101010101" charset="-122"/>
                <a:ea typeface="仿宋" panose="02010609060101010101" charset="-122"/>
                <a:cs typeface="仿宋" panose="02010609060101010101" charset="-122"/>
              </a:rPr>
              <a:t>正</a:t>
            </a:r>
            <a:r>
              <a:rPr lang="en-US" altLang="zh-CN" sz="2800">
                <a:solidFill>
                  <a:srgbClr val="0000FF"/>
                </a:solidFill>
                <a:latin typeface="仿宋" panose="02010609060101010101" charset="-122"/>
                <a:ea typeface="仿宋" panose="02010609060101010101" charset="-122"/>
                <a:cs typeface="仿宋" panose="02010609060101010101" charset="-122"/>
              </a:rPr>
              <a:t>       (4) </a:t>
            </a:r>
            <a:r>
              <a:rPr lang="zh-CN" altLang="en-US" sz="2800">
                <a:solidFill>
                  <a:srgbClr val="FF0000"/>
                </a:solidFill>
                <a:latin typeface="仿宋" panose="02010609060101010101" charset="-122"/>
                <a:ea typeface="仿宋" panose="02010609060101010101" charset="-122"/>
                <a:cs typeface="仿宋" panose="02010609060101010101" charset="-122"/>
              </a:rPr>
              <a:t>零</a:t>
            </a:r>
            <a:endParaRPr lang="zh-CN" altLang="en-US" sz="2800">
              <a:solidFill>
                <a:srgbClr val="0000FF"/>
              </a:solidFill>
              <a:latin typeface="仿宋" panose="02010609060101010101" charset="-122"/>
              <a:ea typeface="仿宋" panose="02010609060101010101" charset="-122"/>
              <a:cs typeface="仿宋" panose="0201060906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056" name="文本框 2055"/>
          <p:cNvSpPr txBox="1"/>
          <p:nvPr/>
        </p:nvSpPr>
        <p:spPr>
          <a:xfrm>
            <a:off x="1304290" y="458470"/>
            <a:ext cx="9492615" cy="5777230"/>
          </a:xfrm>
          <a:prstGeom prst="rect">
            <a:avLst/>
          </a:prstGeom>
          <a:solidFill>
            <a:schemeClr val="accent3">
              <a:lumMod val="20000"/>
              <a:lumOff val="80000"/>
            </a:schemeClr>
          </a:solidFill>
          <a:ln w="12700" cmpd="sng">
            <a:solidFill>
              <a:schemeClr val="accent2">
                <a:lumMod val="20000"/>
                <a:lumOff val="80000"/>
              </a:schemeClr>
            </a:solidFill>
            <a:prstDash val="solid"/>
          </a:ln>
          <a:effectLst>
            <a:outerShdw sy="50000" kx="-2453608" rotWithShape="0">
              <a:schemeClr val="bg2">
                <a:alpha val="50000"/>
              </a:schemeClr>
            </a:outerShdw>
          </a:effectLst>
        </p:spPr>
        <p:txBody>
          <a:bodyPr wrap="square" lIns="91440" tIns="45720" rIns="91440" bIns="45720">
            <a:spAutoFit/>
          </a:bodyPr>
          <a:lstStyle/>
          <a:p>
            <a:pPr>
              <a:lnSpc>
                <a:spcPct val="110000"/>
              </a:lnSpc>
            </a:pPr>
            <a:r>
              <a:rPr lang="zh-CN" altLang="en-US" sz="2400">
                <a:solidFill>
                  <a:srgbClr val="FF0000"/>
                </a:solidFill>
                <a:latin typeface="宋体" panose="02010600030101010101" pitchFamily="2" charset="-122"/>
              </a:rPr>
              <a:t>   </a:t>
            </a:r>
            <a:r>
              <a:rPr lang="zh-CN" altLang="en-US" sz="2800">
                <a:solidFill>
                  <a:srgbClr val="FF0000"/>
                </a:solidFill>
                <a:latin typeface="仿宋" panose="02010609060101010101" charset="-122"/>
                <a:ea typeface="仿宋" panose="02010609060101010101" charset="-122"/>
                <a:cs typeface="仿宋" panose="02010609060101010101" charset="-122"/>
              </a:rPr>
              <a:t> 三角函数</a:t>
            </a:r>
            <a:r>
              <a:rPr lang="zh-CN" altLang="en-US" sz="2800">
                <a:solidFill>
                  <a:srgbClr val="0000FF"/>
                </a:solidFill>
                <a:latin typeface="仿宋" panose="02010609060101010101" charset="-122"/>
                <a:ea typeface="仿宋" panose="02010609060101010101" charset="-122"/>
                <a:cs typeface="仿宋" panose="02010609060101010101" charset="-122"/>
              </a:rPr>
              <a:t>是三角学中最基本最重要的概念之一</a:t>
            </a:r>
            <a:r>
              <a:rPr lang="en-US" altLang="zh-CN" sz="2800">
                <a:solidFill>
                  <a:srgbClr val="0000FF"/>
                </a:solidFill>
                <a:latin typeface="仿宋" panose="02010609060101010101" charset="-122"/>
                <a:ea typeface="仿宋" panose="02010609060101010101" charset="-122"/>
                <a:cs typeface="仿宋" panose="02010609060101010101" charset="-122"/>
              </a:rPr>
              <a:t>.</a:t>
            </a:r>
            <a:r>
              <a:rPr lang="zh-CN" altLang="en-US" sz="2800">
                <a:solidFill>
                  <a:srgbClr val="0000FF"/>
                </a:solidFill>
                <a:latin typeface="仿宋" panose="02010609060101010101" charset="-122"/>
                <a:ea typeface="仿宋" panose="02010609060101010101" charset="-122"/>
                <a:cs typeface="仿宋" panose="02010609060101010101" charset="-122"/>
              </a:rPr>
              <a:t> 起源于对三角形边角关系的研究，始于古希腊的喜帕恰斯、梅内劳斯和托勒密等人对天文的测量，在相当长的时期里隶属于天文学</a:t>
            </a:r>
            <a:r>
              <a:rPr lang="en-US" altLang="zh-CN" sz="2800">
                <a:solidFill>
                  <a:srgbClr val="0000FF"/>
                </a:solidFill>
                <a:latin typeface="仿宋" panose="02010609060101010101" charset="-122"/>
                <a:ea typeface="仿宋" panose="02010609060101010101" charset="-122"/>
                <a:cs typeface="仿宋" panose="02010609060101010101" charset="-122"/>
              </a:rPr>
              <a:t>.</a:t>
            </a:r>
            <a:r>
              <a:rPr lang="zh-CN" altLang="en-US" sz="2800">
                <a:solidFill>
                  <a:srgbClr val="0000FF"/>
                </a:solidFill>
                <a:latin typeface="仿宋" panose="02010609060101010101" charset="-122"/>
                <a:ea typeface="仿宋" panose="02010609060101010101" charset="-122"/>
                <a:cs typeface="仿宋" panose="02010609060101010101" charset="-122"/>
              </a:rPr>
              <a:t>直到</a:t>
            </a:r>
            <a:r>
              <a:rPr lang="en-US" altLang="zh-CN" sz="2800">
                <a:solidFill>
                  <a:srgbClr val="0000FF"/>
                </a:solidFill>
                <a:latin typeface="仿宋" panose="02010609060101010101" charset="-122"/>
                <a:ea typeface="仿宋" panose="02010609060101010101" charset="-122"/>
                <a:cs typeface="仿宋" panose="02010609060101010101" charset="-122"/>
              </a:rPr>
              <a:t>1464</a:t>
            </a:r>
            <a:r>
              <a:rPr lang="zh-CN" altLang="en-US" sz="2800">
                <a:solidFill>
                  <a:srgbClr val="0000FF"/>
                </a:solidFill>
                <a:latin typeface="仿宋" panose="02010609060101010101" charset="-122"/>
                <a:ea typeface="仿宋" panose="02010609060101010101" charset="-122"/>
                <a:cs typeface="仿宋" panose="02010609060101010101" charset="-122"/>
              </a:rPr>
              <a:t>年，德国数学家雷格蒙塔努斯著</a:t>
            </a:r>
            <a:r>
              <a:rPr lang="en-US" altLang="zh-CN" sz="2800">
                <a:solidFill>
                  <a:srgbClr val="0000FF"/>
                </a:solidFill>
                <a:latin typeface="仿宋" panose="02010609060101010101" charset="-122"/>
                <a:ea typeface="仿宋" panose="02010609060101010101" charset="-122"/>
                <a:cs typeface="仿宋" panose="02010609060101010101" charset="-122"/>
              </a:rPr>
              <a:t>《</a:t>
            </a:r>
            <a:r>
              <a:rPr lang="zh-CN" altLang="en-US" sz="2800">
                <a:solidFill>
                  <a:srgbClr val="0000FF"/>
                </a:solidFill>
                <a:latin typeface="仿宋" panose="02010609060101010101" charset="-122"/>
                <a:ea typeface="仿宋" panose="02010609060101010101" charset="-122"/>
                <a:cs typeface="仿宋" panose="02010609060101010101" charset="-122"/>
              </a:rPr>
              <a:t>论各种三角形</a:t>
            </a:r>
            <a:r>
              <a:rPr lang="en-US" altLang="zh-CN" sz="2800">
                <a:solidFill>
                  <a:srgbClr val="0000FF"/>
                </a:solidFill>
                <a:latin typeface="仿宋" panose="02010609060101010101" charset="-122"/>
                <a:ea typeface="仿宋" panose="02010609060101010101" charset="-122"/>
                <a:cs typeface="仿宋" panose="02010609060101010101" charset="-122"/>
              </a:rPr>
              <a:t>》</a:t>
            </a:r>
            <a:r>
              <a:rPr lang="zh-CN" altLang="en-US" sz="2800">
                <a:solidFill>
                  <a:srgbClr val="0000FF"/>
                </a:solidFill>
                <a:latin typeface="仿宋" panose="02010609060101010101" charset="-122"/>
                <a:ea typeface="仿宋" panose="02010609060101010101" charset="-122"/>
                <a:cs typeface="仿宋" panose="02010609060101010101" charset="-122"/>
              </a:rPr>
              <a:t>，才独立于天文学之外对三角知识作了较系统的阐说</a:t>
            </a:r>
            <a:r>
              <a:rPr lang="en-US" altLang="zh-CN" sz="2800">
                <a:solidFill>
                  <a:srgbClr val="0000FF"/>
                </a:solidFill>
                <a:latin typeface="仿宋" panose="02010609060101010101" charset="-122"/>
                <a:ea typeface="仿宋" panose="02010609060101010101" charset="-122"/>
                <a:cs typeface="仿宋" panose="02010609060101010101" charset="-122"/>
              </a:rPr>
              <a:t>.</a:t>
            </a:r>
            <a:endParaRPr lang="en-US" altLang="zh-CN" sz="2800">
              <a:solidFill>
                <a:srgbClr val="0000FF"/>
              </a:solidFill>
              <a:latin typeface="仿宋" panose="02010609060101010101" charset="-122"/>
              <a:ea typeface="仿宋" panose="02010609060101010101" charset="-122"/>
              <a:cs typeface="仿宋" panose="02010609060101010101" charset="-122"/>
            </a:endParaRPr>
          </a:p>
          <a:p>
            <a:pPr>
              <a:lnSpc>
                <a:spcPct val="110000"/>
              </a:lnSpc>
            </a:pPr>
            <a:r>
              <a:rPr lang="en-US" altLang="zh-CN" sz="2800">
                <a:solidFill>
                  <a:srgbClr val="0000FF"/>
                </a:solidFill>
                <a:latin typeface="仿宋" panose="02010609060101010101" charset="-122"/>
                <a:ea typeface="仿宋" panose="02010609060101010101" charset="-122"/>
                <a:cs typeface="仿宋" panose="02010609060101010101" charset="-122"/>
              </a:rPr>
              <a:t>    1631</a:t>
            </a:r>
            <a:r>
              <a:rPr lang="zh-CN" altLang="en-US" sz="2800">
                <a:solidFill>
                  <a:srgbClr val="0000FF"/>
                </a:solidFill>
                <a:latin typeface="仿宋" panose="02010609060101010101" charset="-122"/>
                <a:ea typeface="仿宋" panose="02010609060101010101" charset="-122"/>
                <a:cs typeface="仿宋" panose="02010609060101010101" charset="-122"/>
              </a:rPr>
              <a:t>年，三角学传入中国，三角学在中国早期比较通行的名称是“八线”和“三角”</a:t>
            </a:r>
            <a:r>
              <a:rPr lang="en-US" altLang="zh-CN" sz="2800">
                <a:solidFill>
                  <a:srgbClr val="0000FF"/>
                </a:solidFill>
                <a:latin typeface="仿宋" panose="02010609060101010101" charset="-122"/>
                <a:ea typeface="仿宋" panose="02010609060101010101" charset="-122"/>
                <a:cs typeface="仿宋" panose="02010609060101010101" charset="-122"/>
              </a:rPr>
              <a:t>.“</a:t>
            </a:r>
            <a:r>
              <a:rPr lang="zh-CN" altLang="en-US" sz="2800">
                <a:solidFill>
                  <a:srgbClr val="0000FF"/>
                </a:solidFill>
                <a:latin typeface="仿宋" panose="02010609060101010101" charset="-122"/>
                <a:ea typeface="仿宋" panose="02010609060101010101" charset="-122"/>
                <a:cs typeface="仿宋" panose="02010609060101010101" charset="-122"/>
              </a:rPr>
              <a:t>八线”是指在单位圆上的八种三角函数线：正弦线、余弦线、正切线、余切线、正割线、余割线、正矢线、余矢线</a:t>
            </a:r>
            <a:r>
              <a:rPr lang="en-US" altLang="zh-CN" sz="2800">
                <a:solidFill>
                  <a:srgbClr val="0000FF"/>
                </a:solidFill>
                <a:latin typeface="仿宋" panose="02010609060101010101" charset="-122"/>
                <a:ea typeface="仿宋" panose="02010609060101010101" charset="-122"/>
                <a:cs typeface="仿宋" panose="02010609060101010101" charset="-122"/>
              </a:rPr>
              <a:t>.</a:t>
            </a:r>
            <a:endParaRPr lang="zh-CN" altLang="en-US" sz="2800">
              <a:solidFill>
                <a:srgbClr val="0000FF"/>
              </a:solidFill>
              <a:latin typeface="仿宋" panose="02010609060101010101" charset="-122"/>
              <a:ea typeface="仿宋" panose="02010609060101010101" charset="-122"/>
              <a:cs typeface="仿宋" panose="02010609060101010101" charset="-122"/>
            </a:endParaRPr>
          </a:p>
          <a:p>
            <a:pPr>
              <a:lnSpc>
                <a:spcPct val="110000"/>
              </a:lnSpc>
            </a:pPr>
            <a:r>
              <a:rPr lang="zh-CN" altLang="en-US" sz="2800">
                <a:solidFill>
                  <a:srgbClr val="0000FF"/>
                </a:solidFill>
                <a:latin typeface="仿宋" panose="02010609060101010101" charset="-122"/>
                <a:ea typeface="仿宋" panose="02010609060101010101" charset="-122"/>
                <a:cs typeface="仿宋" panose="02010609060101010101" charset="-122"/>
              </a:rPr>
              <a:t>    随着科学的发展，三角函数成为研究自然界和生产实践中周期变化现象的重要数学工具，它在测量、力学工程和无线电学中有着广泛的应用</a:t>
            </a:r>
            <a:r>
              <a:rPr lang="en-US" altLang="zh-CN" sz="2800">
                <a:solidFill>
                  <a:srgbClr val="0000FF"/>
                </a:solidFill>
                <a:latin typeface="仿宋" panose="02010609060101010101" charset="-122"/>
                <a:ea typeface="仿宋" panose="02010609060101010101" charset="-122"/>
                <a:cs typeface="仿宋" panose="02010609060101010101" charset="-122"/>
              </a:rPr>
              <a:t>.</a:t>
            </a:r>
            <a:endParaRPr lang="en-US" altLang="zh-CN" sz="2800">
              <a:solidFill>
                <a:srgbClr val="0000FF"/>
              </a:solidFill>
              <a:latin typeface="仿宋" panose="02010609060101010101" charset="-122"/>
              <a:ea typeface="仿宋" panose="02010609060101010101" charset="-122"/>
              <a:cs typeface="仿宋" panose="0201060906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6">
                                            <p:txEl>
                                              <p:charRg st="137" end="23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6">
                                            <p:txEl>
                                              <p:charRg st="234" end="3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0420" name="Text Box 4"/>
          <p:cNvSpPr txBox="1"/>
          <p:nvPr/>
        </p:nvSpPr>
        <p:spPr>
          <a:xfrm>
            <a:off x="5103284" y="4709584"/>
            <a:ext cx="846667" cy="460375"/>
          </a:xfrm>
          <a:prstGeom prst="rect">
            <a:avLst/>
          </a:prstGeom>
          <a:noFill/>
          <a:ln w="25400">
            <a:noFill/>
          </a:ln>
          <a:effectLst>
            <a:outerShdw sy="50000" kx="-2453608" rotWithShape="0">
              <a:schemeClr val="bg2">
                <a:alpha val="50000"/>
              </a:schemeClr>
            </a:outerShdw>
          </a:effectLst>
        </p:spPr>
        <p:txBody>
          <a:bodyPr lIns="91440" tIns="45720" rIns="91440" bIns="45720">
            <a:spAutoFit/>
          </a:bodyPr>
          <a:lstStyle/>
          <a:p>
            <a:pPr>
              <a:spcBef>
                <a:spcPct val="50000"/>
              </a:spcBef>
            </a:pPr>
            <a:r>
              <a:rPr lang="en-US" altLang="zh-CN" sz="2400">
                <a:solidFill>
                  <a:srgbClr val="FF0000"/>
                </a:solidFill>
                <a:latin typeface="宋体" panose="02010600030101010101" pitchFamily="2" charset="-122"/>
              </a:rPr>
              <a:t>B</a:t>
            </a:r>
            <a:endParaRPr lang="en-US" altLang="zh-CN" sz="2400">
              <a:solidFill>
                <a:srgbClr val="FF0000"/>
              </a:solidFill>
              <a:latin typeface="宋体" panose="02010600030101010101" pitchFamily="2" charset="-122"/>
            </a:endParaRPr>
          </a:p>
        </p:txBody>
      </p:sp>
      <p:sp>
        <p:nvSpPr>
          <p:cNvPr id="2" name="矩形 1"/>
          <p:cNvSpPr/>
          <p:nvPr/>
        </p:nvSpPr>
        <p:spPr>
          <a:xfrm>
            <a:off x="462915" y="220345"/>
            <a:ext cx="1729105" cy="521970"/>
          </a:xfrm>
          <a:prstGeom prst="rect">
            <a:avLst/>
          </a:prstGeom>
          <a:noFill/>
          <a:ln>
            <a:noFill/>
          </a:ln>
        </p:spPr>
        <p:txBody>
          <a:bodyPr wrap="square">
            <a:spAutoFit/>
          </a:bodyPr>
          <a:lstStyle/>
          <a:p>
            <a:r>
              <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rPr>
              <a:t>练一练</a:t>
            </a:r>
            <a:endPar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endParaRPr>
          </a:p>
        </p:txBody>
      </p:sp>
      <mc:AlternateContent>
        <mc:Choice Requires="a14">
          <p:sp>
            <p:nvSpPr>
              <p:cNvPr id="100" name="文本框 99"/>
              <p:cNvSpPr txBox="1"/>
              <p:nvPr/>
            </p:nvSpPr>
            <p:spPr>
              <a:xfrm>
                <a:off x="1228725" y="764540"/>
                <a:ext cx="9660890" cy="5591810"/>
              </a:xfrm>
              <a:prstGeom prst="rect">
                <a:avLst/>
              </a:prstGeom>
              <a:solidFill>
                <a:schemeClr val="accent3">
                  <a:lumMod val="20000"/>
                  <a:lumOff val="80000"/>
                </a:schemeClr>
              </a:solidFill>
              <a:ln w="9525">
                <a:solidFill>
                  <a:schemeClr val="accent2">
                    <a:lumMod val="20000"/>
                    <a:lumOff val="80000"/>
                  </a:schemeClr>
                </a:solidFill>
              </a:ln>
            </p:spPr>
            <p:txBody>
              <a:bodyPr wrap="square">
                <a:spAutoFit/>
              </a:bodyPr>
              <a:lstStyle/>
              <a:p>
                <a:pPr indent="0" fontAlgn="auto">
                  <a:lnSpc>
                    <a:spcPct val="150000"/>
                  </a:lnSpc>
                </a:pPr>
                <a:r>
                  <a:rPr lang="zh-CN" sz="2800" b="1">
                    <a:solidFill>
                      <a:srgbClr val="0000FF"/>
                    </a:solidFill>
                    <a:ea typeface="宋体" panose="02010600030101010101" pitchFamily="2" charset="-122"/>
                  </a:rPr>
                  <a:t>下列说法：</a:t>
                </a:r>
                <a:r>
                  <a:rPr lang="en-US" sz="2800" b="1">
                    <a:solidFill>
                      <a:srgbClr val="0000FF"/>
                    </a:solidFill>
                    <a:latin typeface="宋体" panose="02010600030101010101" pitchFamily="2" charset="-122"/>
                  </a:rPr>
                  <a:t>  ①</a:t>
                </a:r>
                <a:r>
                  <a:rPr lang="zh-CN" sz="2800" b="1">
                    <a:solidFill>
                      <a:srgbClr val="0000FF"/>
                    </a:solidFill>
                    <a:ea typeface="宋体" panose="02010600030101010101" pitchFamily="2" charset="-122"/>
                  </a:rPr>
                  <a:t>终边相同的角的同名三角函数的值相等；</a:t>
                </a:r>
                <a:r>
                  <a:rPr lang="en-US" sz="2800" b="1">
                    <a:solidFill>
                      <a:srgbClr val="0000FF"/>
                    </a:solidFill>
                    <a:latin typeface="宋体" panose="02010600030101010101" pitchFamily="2" charset="-122"/>
                  </a:rPr>
                  <a:t>  ②</a:t>
                </a:r>
                <a:r>
                  <a:rPr lang="zh-CN" sz="2800" b="1">
                    <a:solidFill>
                      <a:srgbClr val="0000FF"/>
                    </a:solidFill>
                    <a:ea typeface="宋体" panose="02010600030101010101" pitchFamily="2" charset="-122"/>
                  </a:rPr>
                  <a:t>终边不同的角的同名三角函数的值不等；</a:t>
                </a:r>
                <a:r>
                  <a:rPr lang="en-US" sz="2800" b="1">
                    <a:solidFill>
                      <a:srgbClr val="0000FF"/>
                    </a:solidFill>
                    <a:latin typeface="宋体" panose="02010600030101010101" pitchFamily="2" charset="-122"/>
                  </a:rPr>
                  <a:t>  ③</a:t>
                </a:r>
                <a:r>
                  <a:rPr lang="zh-CN" sz="2800" b="1">
                    <a:solidFill>
                      <a:srgbClr val="0000FF"/>
                    </a:solidFill>
                    <a:ea typeface="宋体" panose="02010600030101010101" pitchFamily="2" charset="-122"/>
                  </a:rPr>
                  <a:t>若</a:t>
                </a:r>
                <a:r>
                  <a:rPr lang="en-US" sz="2800" b="1">
                    <a:solidFill>
                      <a:srgbClr val="0000FF"/>
                    </a:solidFill>
                    <a:latin typeface="Times New Roman" panose="02020603050405020304" pitchFamily="18" charset="0"/>
                  </a:rPr>
                  <a:t>sin </a:t>
                </a:r>
                <a:r>
                  <a:rPr lang="en-US" sz="2800" b="1" i="1">
                    <a:solidFill>
                      <a:srgbClr val="0000FF"/>
                    </a:solidFill>
                    <a:latin typeface="Times New Roman" panose="02020603050405020304" pitchFamily="18" charset="0"/>
                  </a:rPr>
                  <a:t>α</a:t>
                </a:r>
                <a:r>
                  <a:rPr lang="en-US" sz="2800" b="1">
                    <a:solidFill>
                      <a:srgbClr val="0000FF"/>
                    </a:solidFill>
                    <a:latin typeface="Times New Roman" panose="02020603050405020304" pitchFamily="18" charset="0"/>
                  </a:rPr>
                  <a:t>&gt;0</a:t>
                </a:r>
                <a:r>
                  <a:rPr lang="zh-CN" sz="2800" b="1">
                    <a:solidFill>
                      <a:srgbClr val="0000FF"/>
                    </a:solidFill>
                    <a:ea typeface="宋体" panose="02010600030101010101" pitchFamily="2" charset="-122"/>
                  </a:rPr>
                  <a:t>，则</a:t>
                </a:r>
                <a:r>
                  <a:rPr lang="en-US" sz="2800" b="1" i="1">
                    <a:solidFill>
                      <a:srgbClr val="0000FF"/>
                    </a:solidFill>
                    <a:latin typeface="Times New Roman" panose="02020603050405020304" pitchFamily="18" charset="0"/>
                  </a:rPr>
                  <a:t>α</a:t>
                </a:r>
                <a:r>
                  <a:rPr lang="zh-CN" sz="2800" b="1">
                    <a:solidFill>
                      <a:srgbClr val="0000FF"/>
                    </a:solidFill>
                    <a:ea typeface="宋体" panose="02010600030101010101" pitchFamily="2" charset="-122"/>
                  </a:rPr>
                  <a:t>是第一、二象限的角；</a:t>
                </a:r>
                <a:r>
                  <a:rPr lang="en-US" sz="2800" b="1">
                    <a:solidFill>
                      <a:srgbClr val="0000FF"/>
                    </a:solidFill>
                    <a:latin typeface="宋体" panose="02010600030101010101" pitchFamily="2" charset="-122"/>
                  </a:rPr>
                  <a:t>  ④</a:t>
                </a:r>
                <a:r>
                  <a:rPr lang="zh-CN" sz="2800" b="1">
                    <a:solidFill>
                      <a:srgbClr val="0000FF"/>
                    </a:solidFill>
                    <a:ea typeface="宋体" panose="02010600030101010101" pitchFamily="2" charset="-122"/>
                  </a:rPr>
                  <a:t>若</a:t>
                </a:r>
                <a:r>
                  <a:rPr lang="en-US" sz="2800" b="1" i="1">
                    <a:solidFill>
                      <a:srgbClr val="0000FF"/>
                    </a:solidFill>
                    <a:latin typeface="Times New Roman" panose="02020603050405020304" pitchFamily="18" charset="0"/>
                  </a:rPr>
                  <a:t>α</a:t>
                </a:r>
                <a:r>
                  <a:rPr lang="zh-CN" sz="2800" b="1">
                    <a:solidFill>
                      <a:srgbClr val="0000FF"/>
                    </a:solidFill>
                    <a:ea typeface="宋体" panose="02010600030101010101" pitchFamily="2" charset="-122"/>
                  </a:rPr>
                  <a:t>是第二象限的角，且</a:t>
                </a:r>
                <a:r>
                  <a:rPr lang="en-US" sz="2800" b="1" i="1">
                    <a:solidFill>
                      <a:srgbClr val="0000FF"/>
                    </a:solidFill>
                    <a:latin typeface="Times New Roman" panose="02020603050405020304" pitchFamily="18" charset="0"/>
                  </a:rPr>
                  <a:t>P</a:t>
                </a:r>
                <a:r>
                  <a:rPr lang="en-US" sz="2800" b="1">
                    <a:solidFill>
                      <a:srgbClr val="0000FF"/>
                    </a:solidFill>
                    <a:latin typeface="Times New Roman" panose="02020603050405020304" pitchFamily="18" charset="0"/>
                  </a:rPr>
                  <a:t>(</a:t>
                </a:r>
                <a:r>
                  <a:rPr lang="en-US" sz="2800" b="1" i="1">
                    <a:solidFill>
                      <a:srgbClr val="0000FF"/>
                    </a:solidFill>
                    <a:latin typeface="Times New Roman" panose="02020603050405020304" pitchFamily="18" charset="0"/>
                  </a:rPr>
                  <a:t>x</a:t>
                </a:r>
                <a:r>
                  <a:rPr lang="zh-CN" sz="2800" b="1">
                    <a:solidFill>
                      <a:srgbClr val="0000FF"/>
                    </a:solidFill>
                    <a:ea typeface="宋体" panose="02010600030101010101" pitchFamily="2" charset="-122"/>
                  </a:rPr>
                  <a:t>，</a:t>
                </a:r>
                <a:r>
                  <a:rPr lang="en-US" sz="2800" b="1" i="1">
                    <a:solidFill>
                      <a:srgbClr val="0000FF"/>
                    </a:solidFill>
                    <a:latin typeface="Times New Roman" panose="02020603050405020304" pitchFamily="18" charset="0"/>
                  </a:rPr>
                  <a:t>y</a:t>
                </a:r>
                <a:r>
                  <a:rPr lang="en-US" sz="2800" b="1">
                    <a:solidFill>
                      <a:srgbClr val="0000FF"/>
                    </a:solidFill>
                    <a:latin typeface="Times New Roman" panose="02020603050405020304" pitchFamily="18" charset="0"/>
                  </a:rPr>
                  <a:t>)</a:t>
                </a:r>
                <a:r>
                  <a:rPr lang="zh-CN" sz="2800" b="1">
                    <a:solidFill>
                      <a:srgbClr val="0000FF"/>
                    </a:solidFill>
                    <a:ea typeface="宋体" panose="02010600030101010101" pitchFamily="2" charset="-122"/>
                  </a:rPr>
                  <a:t>是其终边上一点，
</a:t>
                </a:r>
                <a:endParaRPr lang="zh-CN" sz="2800" b="1">
                  <a:solidFill>
                    <a:srgbClr val="0000FF"/>
                  </a:solidFill>
                  <a:ea typeface="宋体" panose="02010600030101010101" pitchFamily="2" charset="-122"/>
                </a:endParaRPr>
              </a:p>
              <a:p>
                <a:pPr indent="0" fontAlgn="auto">
                  <a:lnSpc>
                    <a:spcPct val="150000"/>
                  </a:lnSpc>
                </a:pPr>
                <a:r>
                  <a:rPr lang="zh-CN" sz="2800" b="1">
                    <a:solidFill>
                      <a:srgbClr val="0000FF"/>
                    </a:solidFill>
                    <a:ea typeface="宋体" panose="02010600030101010101" pitchFamily="2" charset="-122"/>
                  </a:rPr>
                  <a:t> </a:t>
                </a:r>
                <a:r>
                  <a:rPr lang="en-US" altLang="zh-CN" sz="2800" b="1">
                    <a:solidFill>
                      <a:srgbClr val="0000FF"/>
                    </a:solidFill>
                    <a:ea typeface="宋体" panose="02010600030101010101" pitchFamily="2" charset="-122"/>
                  </a:rPr>
                  <a:t>      </a:t>
                </a:r>
                <a:r>
                  <a:rPr lang="zh-CN" sz="2800" b="1">
                    <a:solidFill>
                      <a:srgbClr val="0000FF"/>
                    </a:solidFill>
                    <a:ea typeface="宋体" panose="02010600030101010101" pitchFamily="2" charset="-122"/>
                  </a:rPr>
                  <a:t>则</a:t>
                </a:r>
                <a:r>
                  <a:rPr lang="en-US" sz="2800" b="1">
                    <a:solidFill>
                      <a:srgbClr val="0000FF"/>
                    </a:solidFill>
                    <a:latin typeface="Times New Roman" panose="02020603050405020304" pitchFamily="18" charset="0"/>
                  </a:rPr>
                  <a:t>cos </a:t>
                </a:r>
                <a:r>
                  <a:rPr lang="en-US" sz="2800" b="1" i="1">
                    <a:solidFill>
                      <a:srgbClr val="0000FF"/>
                    </a:solidFill>
                    <a:latin typeface="Times New Roman" panose="02020603050405020304" pitchFamily="18" charset="0"/>
                  </a:rPr>
                  <a:t>α</a:t>
                </a:r>
                <a:r>
                  <a:rPr lang="zh-CN" sz="2800" b="1">
                    <a:solidFill>
                      <a:srgbClr val="0000FF"/>
                    </a:solidFill>
                    <a:ea typeface="宋体" panose="02010600030101010101" pitchFamily="2" charset="-122"/>
                  </a:rPr>
                  <a:t>＝－</a:t>
                </a:r>
                <a14:m>
                  <m:oMathPara>
                    <m:oMathParaPr>
                      <m:jc/>
                    </m:oMathParaPr>
                    <m:oMath>
                      <m:f>
                        <m:fPr>
                          <m:type m:val="bar"/>
                          <m:ctrlPr>
                            <a:rPr lang="en-US" altLang="zh-CN" sz="2800" b="1" i="1">
                              <a:solidFill>
                                <a:srgbClr val="0000FF"/>
                              </a:solidFill>
                              <a:latin typeface="Cambria Math" panose="02040503050406030204" charset="0"/>
                              <a:ea typeface="宋体" panose="02010600030101010101" pitchFamily="2" charset="-122"/>
                              <a:cs typeface="Cambria Math" panose="02040503050406030204" charset="0"/>
                            </a:rPr>
                          </m:ctrlPr>
                        </m:fPr>
                        <m:num>
                          <m:r>
                            <m:rPr>
                              <m:sty m:val="bi"/>
                            </m:rPr>
                            <a:rPr lang="en-US" altLang="zh-CN" sz="2800" b="1" i="1">
                              <a:solidFill>
                                <a:srgbClr val="0000FF"/>
                              </a:solidFill>
                              <a:latin typeface="Cambria Math" panose="02040503050406030204" charset="0"/>
                              <a:ea typeface="宋体" panose="02010600030101010101" pitchFamily="2" charset="-122"/>
                              <a:cs typeface="Cambria Math" panose="02040503050406030204" charset="0"/>
                            </a:rPr>
                            <m:t>𝒙</m:t>
                          </m:r>
                        </m:num>
                        <m:den>
                          <m:rad>
                            <m:radPr>
                              <m:degHide m:val="on"/>
                              <m:ctrlPr>
                                <a:rPr lang="en-US" altLang="zh-CN" sz="2800" b="1" i="1">
                                  <a:solidFill>
                                    <a:srgbClr val="0000FF"/>
                                  </a:solidFill>
                                  <a:latin typeface="Cambria Math" panose="02040503050406030204" charset="0"/>
                                  <a:ea typeface="宋体" panose="02010600030101010101" pitchFamily="2" charset="-122"/>
                                  <a:cs typeface="Cambria Math" panose="02040503050406030204" charset="0"/>
                                </a:rPr>
                              </m:ctrlPr>
                            </m:radPr>
                            <m:deg/>
                            <m:e>
                              <m:sSup>
                                <m:sSupPr>
                                  <m:ctrlPr>
                                    <a:rPr lang="en-US" altLang="zh-CN" sz="2800" b="1" i="1">
                                      <a:solidFill>
                                        <a:srgbClr val="0000FF"/>
                                      </a:solidFill>
                                      <a:latin typeface="Cambria Math" panose="02040503050406030204" charset="0"/>
                                      <a:ea typeface="宋体" panose="02010600030101010101" pitchFamily="2" charset="-122"/>
                                      <a:cs typeface="Cambria Math" panose="02040503050406030204" charset="0"/>
                                    </a:rPr>
                                  </m:ctrlPr>
                                </m:sSupPr>
                                <m:e>
                                  <m:r>
                                    <m:rPr>
                                      <m:sty m:val="bi"/>
                                    </m:rPr>
                                    <a:rPr lang="en-US" altLang="zh-CN" sz="2800" b="1" i="1">
                                      <a:solidFill>
                                        <a:srgbClr val="0000FF"/>
                                      </a:solidFill>
                                      <a:latin typeface="Cambria Math" panose="02040503050406030204" charset="0"/>
                                      <a:ea typeface="宋体" panose="02010600030101010101" pitchFamily="2" charset="-122"/>
                                      <a:cs typeface="Cambria Math" panose="02040503050406030204" charset="0"/>
                                    </a:rPr>
                                    <m:t>𝒙</m:t>
                                  </m:r>
                                </m:e>
                                <m:sup>
                                  <m:r>
                                    <m:rPr>
                                      <m:sty m:val="bi"/>
                                    </m:rPr>
                                    <a:rPr lang="en-US" altLang="zh-CN" sz="2800" b="1" i="1">
                                      <a:solidFill>
                                        <a:srgbClr val="0000FF"/>
                                      </a:solidFill>
                                      <a:latin typeface="Cambria Math" panose="02040503050406030204" charset="0"/>
                                      <a:ea typeface="宋体" panose="02010600030101010101" pitchFamily="2" charset="-122"/>
                                      <a:cs typeface="Cambria Math" panose="02040503050406030204" charset="0"/>
                                    </a:rPr>
                                    <m:t>𝟐</m:t>
                                  </m:r>
                                </m:sup>
                              </m:sSup>
                              <m:r>
                                <m:rPr>
                                  <m:sty m:val="bi"/>
                                </m:rPr>
                                <a:rPr lang="en-US" altLang="zh-CN" sz="2800" b="1" i="1">
                                  <a:solidFill>
                                    <a:srgbClr val="0000FF"/>
                                  </a:solidFill>
                                  <a:latin typeface="Cambria Math" panose="02040503050406030204" charset="0"/>
                                  <a:ea typeface="宋体" panose="02010600030101010101" pitchFamily="2" charset="-122"/>
                                  <a:cs typeface="Cambria Math" panose="02040503050406030204" charset="0"/>
                                </a:rPr>
                                <m:t>+</m:t>
                              </m:r>
                              <m:sSup>
                                <m:sSupPr>
                                  <m:ctrlPr>
                                    <a:rPr lang="en-US" altLang="zh-CN" sz="2800" b="1" i="1">
                                      <a:solidFill>
                                        <a:srgbClr val="0000FF"/>
                                      </a:solidFill>
                                      <a:latin typeface="Cambria Math" panose="02040503050406030204" charset="0"/>
                                      <a:ea typeface="宋体" panose="02010600030101010101" pitchFamily="2" charset="-122"/>
                                      <a:cs typeface="Cambria Math" panose="02040503050406030204" charset="0"/>
                                    </a:rPr>
                                  </m:ctrlPr>
                                </m:sSupPr>
                                <m:e>
                                  <m:r>
                                    <m:rPr>
                                      <m:sty m:val="bi"/>
                                    </m:rPr>
                                    <a:rPr lang="en-US" altLang="zh-CN" sz="2800" b="1" i="1">
                                      <a:solidFill>
                                        <a:srgbClr val="0000FF"/>
                                      </a:solidFill>
                                      <a:latin typeface="Cambria Math" panose="02040503050406030204" charset="0"/>
                                      <a:ea typeface="宋体" panose="02010600030101010101" pitchFamily="2" charset="-122"/>
                                      <a:cs typeface="Cambria Math" panose="02040503050406030204" charset="0"/>
                                    </a:rPr>
                                    <m:t>𝒚</m:t>
                                  </m:r>
                                </m:e>
                                <m:sup>
                                  <m:r>
                                    <m:rPr>
                                      <m:sty m:val="bi"/>
                                    </m:rPr>
                                    <a:rPr lang="en-US" altLang="zh-CN" sz="2800" b="1" i="1">
                                      <a:solidFill>
                                        <a:srgbClr val="0000FF"/>
                                      </a:solidFill>
                                      <a:latin typeface="Cambria Math" panose="02040503050406030204" charset="0"/>
                                      <a:ea typeface="宋体" panose="02010600030101010101" pitchFamily="2" charset="-122"/>
                                      <a:cs typeface="Cambria Math" panose="02040503050406030204" charset="0"/>
                                    </a:rPr>
                                    <m:t>𝟐</m:t>
                                  </m:r>
                                </m:sup>
                              </m:sSup>
                            </m:e>
                          </m:rad>
                        </m:den>
                      </m:f>
                    </m:oMath>
                  </m:oMathPara>
                </a14:m>
                <a:r>
                  <a:rPr lang="zh-CN" sz="2800" b="1">
                    <a:solidFill>
                      <a:srgbClr val="0000FF"/>
                    </a:solidFill>
                    <a:ea typeface="宋体" panose="02010600030101010101" pitchFamily="2" charset="-122"/>
                  </a:rPr>
                  <a:t>，其中正确的个数为</a:t>
                </a:r>
                <a:r>
                  <a:rPr lang="en-US" sz="2800" b="1">
                    <a:solidFill>
                      <a:srgbClr val="0000FF"/>
                    </a:solidFill>
                    <a:latin typeface="Times New Roman" panose="02020603050405020304" pitchFamily="18" charset="0"/>
                  </a:rPr>
                  <a:t>(</a:t>
                </a:r>
                <a:r>
                  <a:rPr lang="zh-CN" sz="2800" b="1">
                    <a:solidFill>
                      <a:srgbClr val="0000FF"/>
                    </a:solidFill>
                    <a:ea typeface="宋体" panose="02010600030101010101" pitchFamily="2" charset="-122"/>
                  </a:rPr>
                  <a:t>　　</a:t>
                </a:r>
                <a:r>
                  <a:rPr lang="en-US" sz="2800" b="1">
                    <a:solidFill>
                      <a:srgbClr val="0000FF"/>
                    </a:solidFill>
                    <a:latin typeface="Times New Roman" panose="02020603050405020304" pitchFamily="18" charset="0"/>
                  </a:rPr>
                  <a:t>)</a:t>
                </a:r>
                <a:r>
                  <a:rPr lang="en-US" sz="2800" b="1">
                    <a:solidFill>
                      <a:srgbClr val="FF0000"/>
                    </a:solidFill>
                    <a:latin typeface="Times New Roman" panose="02020603050405020304" pitchFamily="18" charset="0"/>
                  </a:rPr>
                  <a:t>A</a:t>
                </a:r>
                <a:r>
                  <a:rPr lang="zh-CN" sz="2800" b="1">
                    <a:solidFill>
                      <a:srgbClr val="FF0000"/>
                    </a:solidFill>
                    <a:ea typeface="宋体" panose="02010600030101010101" pitchFamily="2" charset="-122"/>
                  </a:rPr>
                  <a:t>．</a:t>
                </a:r>
                <a:r>
                  <a:rPr lang="en-US" sz="2800" b="1">
                    <a:solidFill>
                      <a:srgbClr val="FF0000"/>
                    </a:solidFill>
                    <a:latin typeface="Times New Roman" panose="02020603050405020304" pitchFamily="18" charset="0"/>
                  </a:rPr>
                  <a:t>0	        B</a:t>
                </a:r>
                <a:r>
                  <a:rPr lang="zh-CN" sz="2800" b="1">
                    <a:solidFill>
                      <a:srgbClr val="FF0000"/>
                    </a:solidFill>
                    <a:ea typeface="宋体" panose="02010600030101010101" pitchFamily="2" charset="-122"/>
                  </a:rPr>
                  <a:t>．</a:t>
                </a:r>
                <a:r>
                  <a:rPr lang="en-US" sz="2800" b="1">
                    <a:solidFill>
                      <a:srgbClr val="FF0000"/>
                    </a:solidFill>
                    <a:latin typeface="Times New Roman" panose="02020603050405020304" pitchFamily="18" charset="0"/>
                  </a:rPr>
                  <a:t>1            C</a:t>
                </a:r>
                <a:r>
                  <a:rPr lang="zh-CN" sz="2800" b="1">
                    <a:solidFill>
                      <a:srgbClr val="FF0000"/>
                    </a:solidFill>
                    <a:ea typeface="宋体" panose="02010600030101010101" pitchFamily="2" charset="-122"/>
                  </a:rPr>
                  <a:t>．</a:t>
                </a:r>
                <a:r>
                  <a:rPr lang="en-US" sz="2800" b="1">
                    <a:solidFill>
                      <a:srgbClr val="FF0000"/>
                    </a:solidFill>
                    <a:latin typeface="Times New Roman" panose="02020603050405020304" pitchFamily="18" charset="0"/>
                  </a:rPr>
                  <a:t>2	         D</a:t>
                </a:r>
                <a:r>
                  <a:rPr lang="zh-CN" sz="2800" b="1">
                    <a:solidFill>
                      <a:srgbClr val="FF0000"/>
                    </a:solidFill>
                    <a:ea typeface="宋体" panose="02010600030101010101" pitchFamily="2" charset="-122"/>
                  </a:rPr>
                  <a:t>．</a:t>
                </a:r>
                <a:r>
                  <a:rPr lang="en-US" sz="2800" b="1">
                    <a:solidFill>
                      <a:srgbClr val="FF0000"/>
                    </a:solidFill>
                    <a:latin typeface="Times New Roman" panose="02020603050405020304" pitchFamily="18" charset="0"/>
                  </a:rPr>
                  <a:t>3
</a:t>
                </a:r>
                <a:endParaRPr lang="zh-CN" altLang="en-US"/>
              </a:p>
            </p:txBody>
          </p:sp>
        </mc:Choice>
        <mc:Fallback>
          <p:sp>
            <p:nvSpPr>
              <p:cNvPr id="100" name="文本框 99"/>
              <p:cNvSpPr txBox="1">
                <a:spLocks noRot="1" noChangeAspect="1" noMove="1" noResize="1" noEditPoints="1" noAdjustHandles="1" noChangeArrowheads="1" noChangeShapeType="1" noTextEdit="1"/>
              </p:cNvSpPr>
              <p:nvPr/>
            </p:nvSpPr>
            <p:spPr>
              <a:xfrm>
                <a:off x="1228725" y="764540"/>
                <a:ext cx="9660890" cy="5591810"/>
              </a:xfrm>
              <a:prstGeom prst="rect">
                <a:avLst/>
              </a:prstGeom>
              <a:blipFill rotWithShape="1">
                <a:blip r:embed="rId2"/>
                <a:stretch>
                  <a:fillRect l="-53" t="-91" r="-46" b="-79"/>
                </a:stretch>
              </a:blipFill>
              <a:ln w="9525">
                <a:solidFill>
                  <a:schemeClr val="accent2">
                    <a:lumMod val="20000"/>
                    <a:lumOff val="80000"/>
                  </a:schemeClr>
                </a:solidFill>
              </a:ln>
            </p:spPr>
            <p:txBody>
              <a:bodyPr/>
              <a:lstStyle/>
              <a:p>
                <a:r>
                  <a:rPr lang="zh-CN" altLang="en-US">
                    <a:noFill/>
                  </a:rPr>
                  <a:t> </a:t>
                </a:r>
              </a:p>
            </p:txBody>
          </p:sp>
        </mc:Fallback>
      </mc:AlternateContent>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文本框 1"/>
          <p:cNvSpPr txBox="1"/>
          <p:nvPr/>
        </p:nvSpPr>
        <p:spPr>
          <a:xfrm>
            <a:off x="1337310" y="465455"/>
            <a:ext cx="9516745" cy="5688965"/>
          </a:xfrm>
          <a:prstGeom prst="rect">
            <a:avLst/>
          </a:prstGeom>
          <a:solidFill>
            <a:schemeClr val="accent3">
              <a:lumMod val="20000"/>
              <a:lumOff val="80000"/>
            </a:schemeClr>
          </a:solidFill>
          <a:ln w="9525">
            <a:solidFill>
              <a:schemeClr val="accent2">
                <a:lumMod val="20000"/>
                <a:lumOff val="80000"/>
              </a:schemeClr>
            </a:solidFill>
          </a:ln>
        </p:spPr>
        <p:txBody>
          <a:bodyPr wrap="square" anchor="t" anchorCtr="0">
            <a:spAutoFit/>
          </a:bodyPr>
          <a:lstStyle/>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p:txBody>
      </p:sp>
      <p:graphicFrame>
        <p:nvGraphicFramePr>
          <p:cNvPr id="11266" name="对象 41985"/>
          <p:cNvGraphicFramePr>
            <a:graphicFrameLocks noChangeAspect="1"/>
          </p:cNvGraphicFramePr>
          <p:nvPr/>
        </p:nvGraphicFramePr>
        <p:xfrm>
          <a:off x="1927543" y="536575"/>
          <a:ext cx="8156575" cy="5547360"/>
        </p:xfrm>
        <a:graphic>
          <a:graphicData uri="http://schemas.openxmlformats.org/presentationml/2006/ole">
            <mc:AlternateContent>
              <mc:Choice xmlns:v="urn:schemas-microsoft-com:vml" Requires="v">
                <p:oleObj spid="_x0000_s1097" r:id="rId2" imgW="8001000" imgH="5676900" progId="Word.Document.8">
                  <p:embed/>
                </p:oleObj>
              </mc:Choice>
              <mc:Fallback>
                <p:oleObj r:id="rId2" imgW="8001000" imgH="5676900" progId="Word.Document.8">
                  <p:embed/>
                  <p:pic>
                    <p:nvPicPr>
                      <p:cNvPr id="0" name="OLE substitute image"/>
                      <p:cNvPicPr/>
                      <p:nvPr/>
                    </p:nvPicPr>
                    <p:blipFill>
                      <a:blip r:embed="rId3"/>
                      <a:stretch>
                        <a:fillRect/>
                      </a:stretch>
                    </p:blipFill>
                    <p:spPr>
                      <a:xfrm>
                        <a:off x="1927543" y="536575"/>
                        <a:ext cx="8156575" cy="5547360"/>
                      </a:xfrm>
                      <a:prstGeom prst="rect">
                        <a:avLst/>
                      </a:prstGeom>
                      <a:noFill/>
                      <a:ln w="38100">
                        <a:noFill/>
                        <a:miter/>
                      </a:ln>
                    </p:spPr>
                  </p:pic>
                </p:oleObj>
              </mc:Fallback>
            </mc:AlternateContent>
          </a:graphicData>
        </a:graphic>
      </p:graphicFrame>
    </p:spTree>
  </p:cSld>
  <p:clrMapOvr>
    <a:masterClrMapping/>
  </p:clrMapOvr>
  <p:transition spd="slow">
    <p:wipe/>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文本框 1"/>
          <p:cNvSpPr txBox="1"/>
          <p:nvPr/>
        </p:nvSpPr>
        <p:spPr>
          <a:xfrm>
            <a:off x="1209040" y="800735"/>
            <a:ext cx="9664700" cy="1770380"/>
          </a:xfrm>
          <a:prstGeom prst="rect">
            <a:avLst/>
          </a:prstGeom>
          <a:solidFill>
            <a:schemeClr val="accent4">
              <a:lumMod val="20000"/>
              <a:lumOff val="80000"/>
            </a:schemeClr>
          </a:solidFill>
          <a:ln w="9525">
            <a:solidFill>
              <a:schemeClr val="accent3">
                <a:lumMod val="20000"/>
                <a:lumOff val="80000"/>
              </a:schemeClr>
            </a:solidFill>
          </a:ln>
        </p:spPr>
        <p:txBody>
          <a:bodyPr wrap="square" anchor="t" anchorCtr="0">
            <a:spAutoFit/>
          </a:bodyPr>
          <a:lstStyle/>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p:txBody>
      </p:sp>
      <p:sp>
        <p:nvSpPr>
          <p:cNvPr id="12290" name="Text Box 4"/>
          <p:cNvSpPr txBox="1"/>
          <p:nvPr/>
        </p:nvSpPr>
        <p:spPr>
          <a:xfrm>
            <a:off x="1420495" y="912495"/>
            <a:ext cx="9306560" cy="737235"/>
          </a:xfrm>
          <a:prstGeom prst="rect">
            <a:avLst/>
          </a:prstGeom>
          <a:noFill/>
          <a:ln w="9525">
            <a:noFill/>
          </a:ln>
          <a:effectLst>
            <a:outerShdw sy="50000" kx="-2453608" rotWithShape="0">
              <a:schemeClr val="bg2">
                <a:alpha val="50000"/>
              </a:schemeClr>
            </a:outerShdw>
          </a:effectLst>
        </p:spPr>
        <p:txBody>
          <a:bodyPr wrap="square" lIns="91440" tIns="45720" rIns="91440" bIns="45720">
            <a:spAutoFit/>
          </a:bodyPr>
          <a:lstStyle/>
          <a:p>
            <a:pPr fontAlgn="auto">
              <a:lnSpc>
                <a:spcPct val="150000"/>
              </a:lnSpc>
              <a:spcBef>
                <a:spcPct val="0"/>
              </a:spcBef>
            </a:pPr>
            <a:r>
              <a:rPr lang="zh-CN" altLang="en-US" sz="2800">
                <a:solidFill>
                  <a:srgbClr val="C00000"/>
                </a:solidFill>
                <a:latin typeface="仿宋" panose="02010609060101010101" charset="-122"/>
                <a:ea typeface="仿宋" panose="02010609060101010101" charset="-122"/>
                <a:cs typeface="仿宋" panose="02010609060101010101" charset="-122"/>
              </a:rPr>
              <a:t>例</a:t>
            </a:r>
            <a:r>
              <a:rPr lang="en-US" altLang="zh-CN" sz="2800">
                <a:solidFill>
                  <a:srgbClr val="C00000"/>
                </a:solidFill>
                <a:latin typeface="仿宋" panose="02010609060101010101" charset="-122"/>
                <a:ea typeface="仿宋" panose="02010609060101010101" charset="-122"/>
                <a:cs typeface="仿宋" panose="02010609060101010101" charset="-122"/>
              </a:rPr>
              <a:t>2.</a:t>
            </a:r>
            <a:r>
              <a:rPr lang="zh-CN" altLang="en-US" sz="2800">
                <a:solidFill>
                  <a:srgbClr val="0000FF"/>
                </a:solidFill>
                <a:latin typeface="仿宋" panose="02010609060101010101" charset="-122"/>
                <a:ea typeface="仿宋" panose="02010609060101010101" charset="-122"/>
                <a:cs typeface="仿宋" panose="02010609060101010101" charset="-122"/>
              </a:rPr>
              <a:t>求下列三角函数值</a:t>
            </a:r>
            <a:r>
              <a:rPr lang="en-US" altLang="zh-CN" sz="2800">
                <a:solidFill>
                  <a:srgbClr val="0000FF"/>
                </a:solidFill>
                <a:latin typeface="仿宋" panose="02010609060101010101" charset="-122"/>
                <a:ea typeface="仿宋" panose="02010609060101010101" charset="-122"/>
                <a:cs typeface="仿宋" panose="02010609060101010101" charset="-122"/>
              </a:rPr>
              <a:t>.</a:t>
            </a:r>
            <a:endParaRPr lang="en-US" altLang="zh-CN" sz="2800">
              <a:solidFill>
                <a:srgbClr val="0000FF"/>
              </a:solidFill>
              <a:latin typeface="仿宋" panose="02010609060101010101" charset="-122"/>
              <a:ea typeface="仿宋" panose="02010609060101010101" charset="-122"/>
              <a:cs typeface="仿宋" panose="02010609060101010101" charset="-122"/>
            </a:endParaRPr>
          </a:p>
        </p:txBody>
      </p:sp>
      <p:sp>
        <p:nvSpPr>
          <p:cNvPr id="177169" name="Rectangle 17"/>
          <p:cNvSpPr/>
          <p:nvPr/>
        </p:nvSpPr>
        <p:spPr>
          <a:xfrm>
            <a:off x="1637665" y="2785534"/>
            <a:ext cx="2080684" cy="521970"/>
          </a:xfrm>
          <a:prstGeom prst="rect">
            <a:avLst/>
          </a:prstGeom>
          <a:noFill/>
          <a:ln w="9525">
            <a:noFill/>
          </a:ln>
          <a:effectLst>
            <a:outerShdw sy="50000" kx="-2453608" rotWithShape="0">
              <a:schemeClr val="bg2">
                <a:alpha val="50000"/>
              </a:schemeClr>
            </a:outerShdw>
          </a:effectLst>
        </p:spPr>
        <p:txBody>
          <a:bodyPr lIns="91440" tIns="45720" rIns="91440" bIns="45720" anchor="ctr" anchorCtr="0">
            <a:spAutoFit/>
          </a:bodyPr>
          <a:lstStyle/>
          <a:p>
            <a:pPr eaLnBrk="0" hangingPunct="0"/>
            <a:r>
              <a:rPr lang="zh-CN" altLang="en-US" sz="2800">
                <a:solidFill>
                  <a:srgbClr val="C00000"/>
                </a:solidFill>
                <a:latin typeface="仿宋" panose="02010609060101010101" charset="-122"/>
                <a:ea typeface="仿宋" panose="02010609060101010101" charset="-122"/>
              </a:rPr>
              <a:t>解：</a:t>
            </a:r>
            <a:endParaRPr lang="zh-CN" altLang="en-US" sz="2800">
              <a:solidFill>
                <a:srgbClr val="C00000"/>
              </a:solidFill>
              <a:latin typeface="仿宋" panose="02010609060101010101" charset="-122"/>
              <a:ea typeface="仿宋" panose="02010609060101010101" charset="-122"/>
            </a:endParaRPr>
          </a:p>
        </p:txBody>
      </p:sp>
      <p:graphicFrame>
        <p:nvGraphicFramePr>
          <p:cNvPr id="12295" name="Object 12"/>
          <p:cNvGraphicFramePr>
            <a:graphicFrameLocks noChangeAspect="1"/>
          </p:cNvGraphicFramePr>
          <p:nvPr/>
        </p:nvGraphicFramePr>
        <p:xfrm>
          <a:off x="2440306" y="1717675"/>
          <a:ext cx="1510030" cy="778510"/>
        </p:xfrm>
        <a:graphic>
          <a:graphicData uri="http://schemas.openxmlformats.org/presentationml/2006/ole">
            <mc:AlternateContent>
              <mc:Choice xmlns:v="urn:schemas-microsoft-com:vml" Requires="v">
                <p:oleObj spid="_x0000_s1098" r:id="rId2" imgW="1181100" imgH="609600" progId="Equation.DSMT4">
                  <p:embed/>
                </p:oleObj>
              </mc:Choice>
              <mc:Fallback>
                <p:oleObj r:id="rId2" imgW="1181100" imgH="609600" progId="Equation.DSMT4">
                  <p:embed/>
                  <p:pic>
                    <p:nvPicPr>
                      <p:cNvPr id="0" name="OLE substitute image"/>
                      <p:cNvPicPr/>
                      <p:nvPr/>
                    </p:nvPicPr>
                    <p:blipFill>
                      <a:blip r:embed="rId3"/>
                      <a:stretch>
                        <a:fillRect/>
                      </a:stretch>
                    </p:blipFill>
                    <p:spPr>
                      <a:xfrm>
                        <a:off x="2440306" y="1717675"/>
                        <a:ext cx="1510030" cy="778510"/>
                      </a:xfrm>
                      <a:prstGeom prst="rect">
                        <a:avLst/>
                      </a:prstGeom>
                      <a:noFill/>
                      <a:ln w="38100">
                        <a:noFill/>
                        <a:miter/>
                      </a:ln>
                    </p:spPr>
                  </p:pic>
                </p:oleObj>
              </mc:Fallback>
            </mc:AlternateContent>
          </a:graphicData>
        </a:graphic>
      </p:graphicFrame>
      <p:graphicFrame>
        <p:nvGraphicFramePr>
          <p:cNvPr id="12296" name="Object 14"/>
          <p:cNvGraphicFramePr>
            <a:graphicFrameLocks noChangeAspect="1"/>
          </p:cNvGraphicFramePr>
          <p:nvPr/>
        </p:nvGraphicFramePr>
        <p:xfrm>
          <a:off x="5149428" y="1719475"/>
          <a:ext cx="1916430" cy="776605"/>
        </p:xfrm>
        <a:graphic>
          <a:graphicData uri="http://schemas.openxmlformats.org/presentationml/2006/ole">
            <mc:AlternateContent>
              <mc:Choice xmlns:v="urn:schemas-microsoft-com:vml" Requires="v">
                <p:oleObj spid="_x0000_s1099" r:id="rId4" imgW="1485900" imgH="609600" progId="Equation.DSMT4">
                  <p:embed/>
                </p:oleObj>
              </mc:Choice>
              <mc:Fallback>
                <p:oleObj r:id="rId4" imgW="1485900" imgH="609600" progId="Equation.DSMT4">
                  <p:embed/>
                  <p:pic>
                    <p:nvPicPr>
                      <p:cNvPr id="0" name="OLE substitute image"/>
                      <p:cNvPicPr/>
                      <p:nvPr/>
                    </p:nvPicPr>
                    <p:blipFill>
                      <a:blip r:embed="rId5"/>
                      <a:stretch>
                        <a:fillRect/>
                      </a:stretch>
                    </p:blipFill>
                    <p:spPr>
                      <a:xfrm>
                        <a:off x="5149428" y="1719475"/>
                        <a:ext cx="1916430" cy="776605"/>
                      </a:xfrm>
                      <a:prstGeom prst="rect">
                        <a:avLst/>
                      </a:prstGeom>
                      <a:noFill/>
                      <a:ln w="38100">
                        <a:noFill/>
                        <a:miter/>
                      </a:ln>
                    </p:spPr>
                  </p:pic>
                </p:oleObj>
              </mc:Fallback>
            </mc:AlternateContent>
          </a:graphicData>
        </a:graphic>
      </p:graphicFrame>
      <p:graphicFrame>
        <p:nvGraphicFramePr>
          <p:cNvPr id="12304" name="Object 16"/>
          <p:cNvGraphicFramePr>
            <a:graphicFrameLocks noChangeAspect="1"/>
          </p:cNvGraphicFramePr>
          <p:nvPr/>
        </p:nvGraphicFramePr>
        <p:xfrm>
          <a:off x="2440410" y="2785746"/>
          <a:ext cx="3924935" cy="732790"/>
        </p:xfrm>
        <a:graphic>
          <a:graphicData uri="http://schemas.openxmlformats.org/presentationml/2006/ole">
            <mc:AlternateContent>
              <mc:Choice xmlns:v="urn:schemas-microsoft-com:vml" Requires="v">
                <p:oleObj spid="_x0000_s1100" r:id="rId6" imgW="3834765" imgH="673100" progId="Equation.DSMT4">
                  <p:embed/>
                </p:oleObj>
              </mc:Choice>
              <mc:Fallback>
                <p:oleObj r:id="rId6" imgW="3834765" imgH="673100" progId="Equation.DSMT4">
                  <p:embed/>
                  <p:pic>
                    <p:nvPicPr>
                      <p:cNvPr id="0" name="OLE substitute image"/>
                      <p:cNvPicPr/>
                      <p:nvPr/>
                    </p:nvPicPr>
                    <p:blipFill>
                      <a:blip r:embed="rId7">
                        <a:clrChange>
                          <a:clrFrom>
                            <a:srgbClr val="000000"/>
                          </a:clrFrom>
                          <a:clrTo>
                            <a:srgbClr val="000000">
                              <a:alpha val="0"/>
                            </a:srgbClr>
                          </a:clrTo>
                        </a:clrChange>
                      </a:blip>
                      <a:stretch>
                        <a:fillRect/>
                      </a:stretch>
                    </p:blipFill>
                    <p:spPr>
                      <a:xfrm>
                        <a:off x="2440410" y="2785746"/>
                        <a:ext cx="3924935" cy="732790"/>
                      </a:xfrm>
                      <a:prstGeom prst="rect">
                        <a:avLst/>
                      </a:prstGeom>
                      <a:noFill/>
                      <a:ln w="38100">
                        <a:noFill/>
                        <a:miter/>
                      </a:ln>
                    </p:spPr>
                  </p:pic>
                </p:oleObj>
              </mc:Fallback>
            </mc:AlternateContent>
          </a:graphicData>
        </a:graphic>
      </p:graphicFrame>
      <p:graphicFrame>
        <p:nvGraphicFramePr>
          <p:cNvPr id="12306" name="Object 18"/>
          <p:cNvGraphicFramePr>
            <a:graphicFrameLocks noChangeAspect="1"/>
          </p:cNvGraphicFramePr>
          <p:nvPr/>
        </p:nvGraphicFramePr>
        <p:xfrm>
          <a:off x="2440306" y="3732954"/>
          <a:ext cx="4265930" cy="735330"/>
        </p:xfrm>
        <a:graphic>
          <a:graphicData uri="http://schemas.openxmlformats.org/presentationml/2006/ole">
            <mc:AlternateContent>
              <mc:Choice xmlns:v="urn:schemas-microsoft-com:vml" Requires="v">
                <p:oleObj spid="_x0000_s1101" r:id="rId8" imgW="4152900" imgH="673100" progId="Equation.DSMT4">
                  <p:embed/>
                </p:oleObj>
              </mc:Choice>
              <mc:Fallback>
                <p:oleObj r:id="rId8" imgW="4152900" imgH="673100" progId="Equation.DSMT4">
                  <p:embed/>
                  <p:pic>
                    <p:nvPicPr>
                      <p:cNvPr id="0" name="OLE substitute image"/>
                      <p:cNvPicPr/>
                      <p:nvPr/>
                    </p:nvPicPr>
                    <p:blipFill>
                      <a:blip r:embed="rId9">
                        <a:clrChange>
                          <a:clrFrom>
                            <a:srgbClr val="000000"/>
                          </a:clrFrom>
                          <a:clrTo>
                            <a:srgbClr val="000000">
                              <a:alpha val="0"/>
                            </a:srgbClr>
                          </a:clrTo>
                        </a:clrChange>
                      </a:blip>
                      <a:stretch>
                        <a:fillRect/>
                      </a:stretch>
                    </p:blipFill>
                    <p:spPr>
                      <a:xfrm>
                        <a:off x="2440306" y="3732954"/>
                        <a:ext cx="4265930" cy="735330"/>
                      </a:xfrm>
                      <a:prstGeom prst="rect">
                        <a:avLst/>
                      </a:prstGeom>
                      <a:noFill/>
                      <a:ln w="38100">
                        <a:noFill/>
                        <a:miter/>
                      </a:ln>
                    </p:spPr>
                  </p:pic>
                </p:oleObj>
              </mc:Fallback>
            </mc:AlternateContent>
          </a:graphicData>
        </a:graphic>
      </p:graphicFrame>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6</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典型例题</a:t>
            </a:r>
            <a:r>
              <a:rPr lang="en-US" altLang="zh-CN" sz="2400" b="1" smtClean="0">
                <a:solidFill>
                  <a:srgbClr val="C00000"/>
                </a:solidFill>
                <a:latin typeface="微软雅黑" panose="020b0503020204020204" charset="-122"/>
                <a:ea typeface="微软雅黑"/>
                <a:sym typeface="微软雅黑" panose="020b0503020204020204" charset="-122"/>
              </a:rPr>
              <a:t>(</a:t>
            </a:r>
            <a:r>
              <a:rPr lang="zh-CN" altLang="en-US" sz="2400" b="1" smtClean="0">
                <a:solidFill>
                  <a:srgbClr val="C00000"/>
                </a:solidFill>
                <a:latin typeface="微软雅黑" panose="020b0503020204020204" charset="-122"/>
                <a:ea typeface="微软雅黑"/>
                <a:sym typeface="微软雅黑" panose="020b0503020204020204" charset="-122"/>
              </a:rPr>
              <a:t>二</a:t>
            </a:r>
            <a:r>
              <a:rPr lang="en-US" altLang="zh-CN" sz="2400" b="1" smtClean="0">
                <a:solidFill>
                  <a:srgbClr val="C00000"/>
                </a:solidFill>
                <a:latin typeface="微软雅黑" panose="020b0503020204020204" charset="-122"/>
                <a:ea typeface="微软雅黑"/>
                <a:sym typeface="微软雅黑" panose="020b0503020204020204" charset="-122"/>
              </a:rPr>
              <a:t>)</a:t>
            </a:r>
            <a:endParaRPr lang="en-US" altLang="zh-CN" sz="2400" b="1" smtClean="0">
              <a:solidFill>
                <a:srgbClr val="C00000"/>
              </a:solidFill>
              <a:latin typeface="微软雅黑" panose="020b0503020204020204" charset="-122"/>
              <a:ea typeface="微软雅黑"/>
              <a:sym typeface="微软雅黑" panose="020b0503020204020204" charset="-122"/>
            </a:endParaRPr>
          </a:p>
        </p:txBody>
      </p:sp>
      <p:sp>
        <p:nvSpPr>
          <p:cNvPr id="3" name="文本框 2"/>
          <p:cNvSpPr txBox="1"/>
          <p:nvPr/>
        </p:nvSpPr>
        <p:spPr>
          <a:xfrm>
            <a:off x="1208405" y="4829810"/>
            <a:ext cx="9665335" cy="1210945"/>
          </a:xfrm>
          <a:prstGeom prst="rect">
            <a:avLst/>
          </a:prstGeom>
          <a:solidFill>
            <a:schemeClr val="accent3">
              <a:lumMod val="20000"/>
              <a:lumOff val="80000"/>
            </a:schemeClr>
          </a:solidFill>
          <a:ln w="9525">
            <a:solidFill>
              <a:schemeClr val="accent3">
                <a:lumMod val="20000"/>
                <a:lumOff val="80000"/>
              </a:schemeClr>
            </a:solidFill>
          </a:ln>
        </p:spPr>
        <p:txBody>
          <a:bodyPr wrap="square" anchor="t" anchorCtr="0">
            <a:spAutoFit/>
          </a:bodyPr>
          <a:lstStyle/>
          <a:p>
            <a:pPr>
              <a:lnSpc>
                <a:spcPct val="130000"/>
              </a:lnSpc>
            </a:pPr>
            <a:r>
              <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rPr>
              <a:t>方法总结：利用公式一，将任意角的三角函数转化为锐角</a:t>
            </a: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a:p>
            <a:pPr>
              <a:lnSpc>
                <a:spcPct val="130000"/>
              </a:lnSpc>
            </a:pPr>
            <a:r>
              <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rPr>
              <a:t> </a:t>
            </a:r>
            <a:r>
              <a:rPr lang="en-US" altLang="zh-CN" sz="2800">
                <a:solidFill>
                  <a:srgbClr val="0000FF"/>
                </a:solidFill>
                <a:latin typeface="仿宋" panose="02010609060101010101" charset="-122"/>
                <a:ea typeface="仿宋" panose="02010609060101010101" charset="-122"/>
                <a:cs typeface="Times New Roman" panose="02020603050405020304" pitchFamily="18" charset="0"/>
                <a:sym typeface="+mn-ea"/>
              </a:rPr>
              <a:t>         </a:t>
            </a:r>
            <a:r>
              <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rPr>
              <a:t>的三角函数</a:t>
            </a:r>
            <a:r>
              <a:rPr lang="en-US" altLang="zh-CN" sz="2800">
                <a:solidFill>
                  <a:srgbClr val="0000FF"/>
                </a:solidFill>
                <a:latin typeface="仿宋" panose="02010609060101010101" charset="-122"/>
                <a:ea typeface="仿宋" panose="02010609060101010101" charset="-122"/>
                <a:cs typeface="Times New Roman" panose="02020603050405020304" pitchFamily="18" charset="0"/>
                <a:sym typeface="+mn-ea"/>
              </a:rPr>
              <a:t>.</a:t>
            </a:r>
            <a:endParaRPr lang="zh-CN"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9" grpId="0" animBg="1"/>
      <p:bldP spid="3" grpId="0" animBg="1"/>
    </p:bld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矩形 2"/>
          <p:cNvSpPr/>
          <p:nvPr/>
        </p:nvSpPr>
        <p:spPr>
          <a:xfrm>
            <a:off x="472440" y="577215"/>
            <a:ext cx="1729105" cy="521970"/>
          </a:xfrm>
          <a:prstGeom prst="rect">
            <a:avLst/>
          </a:prstGeom>
          <a:noFill/>
          <a:ln>
            <a:noFill/>
          </a:ln>
        </p:spPr>
        <p:txBody>
          <a:bodyPr wrap="square">
            <a:spAutoFit/>
          </a:bodyPr>
          <a:lstStyle/>
          <a:p>
            <a:r>
              <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rPr>
              <a:t>练一练</a:t>
            </a:r>
            <a:endParaRPr lang="zh-CN" altLang="en-US" sz="2800" b="1" smtClean="0">
              <a:solidFill>
                <a:srgbClr val="FF0000"/>
              </a:solidFill>
              <a:effectLst/>
              <a:latin typeface="方正姚体" panose="02010601030101010101" pitchFamily="2" charset="-122"/>
              <a:ea typeface="方正姚体" panose="02010601030101010101" pitchFamily="2" charset="-122"/>
              <a:sym typeface="微软雅黑" panose="020b0503020204020204" charset="-122"/>
            </a:endParaRPr>
          </a:p>
        </p:txBody>
      </p:sp>
      <mc:AlternateContent>
        <mc:Choice Requires="a14">
          <p:sp>
            <p:nvSpPr>
              <p:cNvPr id="5" name="文本框 4"/>
              <p:cNvSpPr txBox="1"/>
              <p:nvPr/>
            </p:nvSpPr>
            <p:spPr>
              <a:xfrm>
                <a:off x="1510665" y="1449705"/>
                <a:ext cx="9363710" cy="887095"/>
              </a:xfrm>
              <a:prstGeom prst="rect">
                <a:avLst/>
              </a:prstGeom>
              <a:solidFill>
                <a:schemeClr val="accent4">
                  <a:lumMod val="20000"/>
                  <a:lumOff val="80000"/>
                </a:schemeClr>
              </a:solidFill>
              <a:ln w="9525">
                <a:solidFill>
                  <a:schemeClr val="accent3">
                    <a:lumMod val="20000"/>
                    <a:lumOff val="80000"/>
                  </a:schemeClr>
                </a:solidFill>
              </a:ln>
            </p:spPr>
            <p:txBody>
              <a:bodyPr wrap="square" anchor="t" anchorCtr="0">
                <a:spAutoFit/>
              </a:bodyPr>
              <a:lstStyle/>
              <a:p>
                <a:pPr>
                  <a:lnSpc>
                    <a:spcPct val="130000"/>
                  </a:lnSpc>
                </a:pPr>
                <a:r>
                  <a:rPr lang="en-US" sz="2800">
                    <a:solidFill>
                      <a:srgbClr val="0000FF"/>
                    </a:solidFill>
                    <a:latin typeface="仿宋" panose="02010609060101010101" charset="-122"/>
                    <a:ea typeface="仿宋" panose="02010609060101010101" charset="-122"/>
                    <a:cs typeface="Times New Roman" panose="02020603050405020304" pitchFamily="18" charset="0"/>
                    <a:sym typeface="+mn-ea"/>
                  </a:rPr>
                  <a:t>cos(-</a:t>
                </a:r>
                <a14:m>
                  <m:oMathPara>
                    <m:oMathParaPr>
                      <m:jc/>
                    </m:oMathParaPr>
                    <m:oMath>
                      <m:f>
                        <m:fPr>
                          <m:type m:val="bar"/>
                          <m:ctrlPr>
                            <a:rPr lang="en-US" sz="2800" i="1">
                              <a:solidFill>
                                <a:srgbClr val="0000FF"/>
                              </a:solidFill>
                              <a:latin typeface="Cambria Math" panose="02040503050406030204" charset="0"/>
                              <a:ea typeface="仿宋" panose="02010609060101010101" charset="-122"/>
                              <a:cs typeface="Cambria Math" panose="02040503050406030204" charset="0"/>
                              <a:sym typeface="+mn-ea"/>
                            </a:rPr>
                          </m:ctrlPr>
                        </m:fPr>
                        <m:num>
                          <m:r>
                            <a:rPr lang="en-US" sz="2800" i="1">
                              <a:solidFill>
                                <a:srgbClr val="0000FF"/>
                              </a:solidFill>
                              <a:latin typeface="Cambria Math" panose="02040503050406030204" charset="0"/>
                              <a:ea typeface="仿宋" panose="02010609060101010101" charset="-122"/>
                              <a:cs typeface="Cambria Math" panose="02040503050406030204" charset="0"/>
                              <a:sym typeface="+mn-ea"/>
                            </a:rPr>
                            <m:t>11</m:t>
                          </m:r>
                          <m:r>
                            <a:rPr lang="en-US" sz="2800" i="1">
                              <a:solidFill>
                                <a:srgbClr val="0000FF"/>
                              </a:solidFill>
                              <a:latin typeface="Cambria Math" panose="02040503050406030204" charset="0"/>
                              <a:ea typeface="仿宋" panose="02010609060101010101" charset="-122"/>
                              <a:cs typeface="Cambria Math" panose="02040503050406030204" charset="0"/>
                              <a:sym typeface="+mn-ea"/>
                            </a:rPr>
                            <m:t>𝜋</m:t>
                          </m:r>
                        </m:num>
                        <m:den>
                          <m:r>
                            <a:rPr lang="en-US" sz="2800" i="1">
                              <a:solidFill>
                                <a:srgbClr val="0000FF"/>
                              </a:solidFill>
                              <a:latin typeface="Cambria Math" panose="02040503050406030204" charset="0"/>
                              <a:ea typeface="仿宋" panose="02010609060101010101" charset="-122"/>
                              <a:cs typeface="Cambria Math" panose="02040503050406030204" charset="0"/>
                              <a:sym typeface="+mn-ea"/>
                            </a:rPr>
                            <m:t>6</m:t>
                          </m:r>
                        </m:den>
                      </m:f>
                    </m:oMath>
                  </m:oMathPara>
                </a14:m>
                <a:r>
                  <a:rPr lang="en-US" sz="2800">
                    <a:solidFill>
                      <a:srgbClr val="0000FF"/>
                    </a:solidFill>
                    <a:latin typeface="仿宋" panose="02010609060101010101" charset="-122"/>
                    <a:ea typeface="仿宋" panose="02010609060101010101" charset="-122"/>
                    <a:cs typeface="Times New Roman" panose="02020603050405020304" pitchFamily="18" charset="0"/>
                    <a:sym typeface="+mn-ea"/>
                  </a:rPr>
                  <a:t>)=</a:t>
                </a:r>
                <a:r>
                  <a:rPr lang="en-US" sz="2800" u="sng">
                    <a:solidFill>
                      <a:srgbClr val="0000FF"/>
                    </a:solidFill>
                    <a:latin typeface="仿宋" panose="02010609060101010101" charset="-122"/>
                    <a:ea typeface="仿宋" panose="02010609060101010101" charset="-122"/>
                    <a:cs typeface="Times New Roman" panose="02020603050405020304" pitchFamily="18" charset="0"/>
                    <a:sym typeface="+mn-ea"/>
                  </a:rPr>
                  <a:t>        </a:t>
                </a:r>
                <a:r>
                  <a:rPr lang="en-US" sz="2800">
                    <a:solidFill>
                      <a:srgbClr val="0000FF"/>
                    </a:solidFill>
                    <a:latin typeface="仿宋" panose="02010609060101010101" charset="-122"/>
                    <a:ea typeface="仿宋" panose="02010609060101010101" charset="-122"/>
                    <a:cs typeface="Times New Roman" panose="02020603050405020304" pitchFamily="18" charset="0"/>
                    <a:sym typeface="+mn-ea"/>
                  </a:rPr>
                  <a:t>.</a:t>
                </a:r>
                <a:endParaRPr lang="en-US" altLang="en-US" sz="2800">
                  <a:solidFill>
                    <a:srgbClr val="0000FF"/>
                  </a:solidFill>
                  <a:latin typeface="仿宋" panose="02010609060101010101" charset="-122"/>
                  <a:ea typeface="仿宋" panose="02010609060101010101" charset="-122"/>
                  <a:cs typeface="Times New Roman" panose="02020603050405020304" pitchFamily="18" charset="0"/>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1510665" y="1449705"/>
                <a:ext cx="9363710" cy="887095"/>
              </a:xfrm>
              <a:prstGeom prst="rect">
                <a:avLst/>
              </a:prstGeom>
              <a:blipFill rotWithShape="1">
                <a:blip r:embed="rId2"/>
                <a:stretch>
                  <a:fillRect l="-54" t="-573" r="-47" b="-501"/>
                </a:stretch>
              </a:blipFill>
              <a:ln w="9525">
                <a:solidFill>
                  <a:schemeClr val="accent3">
                    <a:lumMod val="20000"/>
                    <a:lumOff val="80000"/>
                  </a:schemeClr>
                </a:solidFill>
              </a:ln>
            </p:spPr>
            <p:txBody>
              <a:bodyPr/>
              <a:lstStyle/>
              <a:p>
                <a:r>
                  <a:rPr lang="zh-CN" altLang="en-US">
                    <a:noFill/>
                  </a:rPr>
                  <a:t> </a:t>
                </a:r>
              </a:p>
            </p:txBody>
          </p:sp>
        </mc:Fallback>
      </mc:AlternateContent>
      <mc:AlternateContent>
        <mc:Choice Requires="a14">
          <p:sp>
            <p:nvSpPr>
              <p:cNvPr id="6" name="文本框 5"/>
              <p:cNvSpPr txBox="1"/>
              <p:nvPr/>
            </p:nvSpPr>
            <p:spPr>
              <a:xfrm>
                <a:off x="1510665" y="3830955"/>
                <a:ext cx="9363710" cy="976630"/>
              </a:xfrm>
              <a:prstGeom prst="rect">
                <a:avLst/>
              </a:prstGeom>
              <a:solidFill>
                <a:schemeClr val="accent3">
                  <a:lumMod val="20000"/>
                  <a:lumOff val="80000"/>
                </a:schemeClr>
              </a:solidFill>
              <a:ln w="9525">
                <a:solidFill>
                  <a:schemeClr val="accent3">
                    <a:lumMod val="20000"/>
                    <a:lumOff val="80000"/>
                  </a:schemeClr>
                </a:solidFill>
              </a:ln>
            </p:spPr>
            <p:txBody>
              <a:bodyPr wrap="square" anchor="t" anchorCtr="0">
                <a:spAutoFit/>
              </a:bodyPr>
              <a:lstStyle/>
              <a:p>
                <a:pPr>
                  <a:lnSpc>
                    <a:spcPct val="130000"/>
                  </a:lnSpc>
                </a:pPr>
                <a:r>
                  <a:rPr lang="zh-CN" altLang="en-US" sz="2800">
                    <a:solidFill>
                      <a:srgbClr val="C00000"/>
                    </a:solidFill>
                    <a:latin typeface="仿宋" panose="02010609060101010101" charset="-122"/>
                    <a:ea typeface="仿宋" panose="02010609060101010101" charset="-122"/>
                    <a:cs typeface="Times New Roman" panose="02020603050405020304" pitchFamily="18" charset="0"/>
                    <a:sym typeface="+mn-ea"/>
                  </a:rPr>
                  <a:t>答案：</a:t>
                </a:r>
                <a:r>
                  <a:rPr lang="en-US" altLang="zh-CN" sz="2800">
                    <a:solidFill>
                      <a:srgbClr val="C00000"/>
                    </a:solidFill>
                    <a:latin typeface="仿宋" panose="02010609060101010101" charset="-122"/>
                    <a:ea typeface="仿宋" panose="02010609060101010101" charset="-122"/>
                    <a:cs typeface="Times New Roman" panose="02020603050405020304" pitchFamily="18" charset="0"/>
                    <a:sym typeface="+mn-ea"/>
                  </a:rPr>
                  <a:t> </a:t>
                </a:r>
                <a14:m>
                  <m:oMathPara>
                    <m:oMathParaPr>
                      <m:jc/>
                    </m:oMathParaPr>
                    <m:oMath>
                      <m:f>
                        <m:fPr>
                          <m:type m:val="bar"/>
                          <m:ctrlPr>
                            <a:rPr lang="en-US" altLang="zh-CN" sz="2800" i="1">
                              <a:solidFill>
                                <a:srgbClr val="FF0000"/>
                              </a:solidFill>
                              <a:latin typeface="Cambria Math" panose="02040503050406030204" charset="0"/>
                              <a:ea typeface="仿宋" panose="02010609060101010101" charset="-122"/>
                              <a:cs typeface="Cambria Math" panose="02040503050406030204" charset="0"/>
                              <a:sym typeface="+mn-ea"/>
                            </a:rPr>
                          </m:ctrlPr>
                        </m:fPr>
                        <m:num>
                          <m:rad>
                            <m:radPr>
                              <m:degHide m:val="on"/>
                              <m:ctrlPr>
                                <a:rPr lang="en-US" altLang="zh-CN" sz="2800" i="1">
                                  <a:solidFill>
                                    <a:srgbClr val="FF0000"/>
                                  </a:solidFill>
                                  <a:latin typeface="Cambria Math" panose="02040503050406030204" charset="0"/>
                                  <a:ea typeface="仿宋" panose="02010609060101010101" charset="-122"/>
                                  <a:cs typeface="Cambria Math" panose="02040503050406030204" charset="0"/>
                                  <a:sym typeface="+mn-ea"/>
                                </a:rPr>
                              </m:ctrlPr>
                            </m:radPr>
                            <m:deg/>
                            <m:e>
                              <m:r>
                                <a:rPr lang="en-US" altLang="zh-CN" sz="2800" i="1">
                                  <a:solidFill>
                                    <a:srgbClr val="FF0000"/>
                                  </a:solidFill>
                                  <a:latin typeface="Cambria Math" panose="02040503050406030204" charset="0"/>
                                  <a:ea typeface="仿宋" panose="02010609060101010101" charset="-122"/>
                                  <a:cs typeface="Cambria Math" panose="02040503050406030204" charset="0"/>
                                  <a:sym typeface="+mn-ea"/>
                                </a:rPr>
                                <m:t>3</m:t>
                              </m:r>
                            </m:e>
                          </m:rad>
                        </m:num>
                        <m:den>
                          <m:r>
                            <a:rPr lang="en-US" altLang="zh-CN" sz="2800" i="1">
                              <a:solidFill>
                                <a:srgbClr val="FF0000"/>
                              </a:solidFill>
                              <a:latin typeface="Cambria Math" panose="02040503050406030204" charset="0"/>
                              <a:ea typeface="仿宋" panose="02010609060101010101" charset="-122"/>
                              <a:cs typeface="Cambria Math" panose="02040503050406030204" charset="0"/>
                              <a:sym typeface="+mn-ea"/>
                            </a:rPr>
                            <m:t>2</m:t>
                          </m:r>
                        </m:den>
                      </m:f>
                    </m:oMath>
                  </m:oMathPara>
                </a14:m>
                <a:endParaRPr lang="en-US" altLang="zh-CN" sz="2800" i="1">
                  <a:solidFill>
                    <a:srgbClr val="FF0000"/>
                  </a:solidFill>
                  <a:latin typeface="Cambria Math" panose="02040503050406030204" charset="0"/>
                  <a:ea typeface="仿宋" panose="02010609060101010101" charset="-122"/>
                  <a:cs typeface="Cambria Math" panose="02040503050406030204" charset="0"/>
                  <a:sym typeface="+mn-ea"/>
                </a:endParaRPr>
              </a:p>
            </p:txBody>
          </p:sp>
        </mc:Choice>
        <mc:Fallback>
          <p:sp>
            <p:nvSpPr>
              <p:cNvPr id="6" name="文本框 5"/>
              <p:cNvSpPr txBox="1">
                <a:spLocks noRot="1" noChangeAspect="1" noMove="1" noResize="1" noEditPoints="1" noAdjustHandles="1" noChangeArrowheads="1" noChangeShapeType="1" noTextEdit="1"/>
              </p:cNvSpPr>
              <p:nvPr/>
            </p:nvSpPr>
            <p:spPr>
              <a:xfrm>
                <a:off x="1510665" y="3830955"/>
                <a:ext cx="9363710" cy="976630"/>
              </a:xfrm>
              <a:prstGeom prst="rect">
                <a:avLst/>
              </a:prstGeom>
              <a:blipFill rotWithShape="1">
                <a:blip r:embed="rId3"/>
                <a:stretch>
                  <a:fillRect l="-54" t="-520" r="-47" b="-455"/>
                </a:stretch>
              </a:blipFill>
              <a:ln w="9525">
                <a:solidFill>
                  <a:schemeClr val="accent3">
                    <a:lumMod val="20000"/>
                    <a:lumOff val="80000"/>
                  </a:schemeClr>
                </a:solidFill>
              </a:ln>
            </p:spPr>
            <p:txBody>
              <a:bodyPr/>
              <a:lstStyle/>
              <a:p>
                <a:r>
                  <a:rPr lang="zh-CN" altLang="en-US">
                    <a:noFill/>
                  </a:rPr>
                  <a:t> </a:t>
                </a:r>
              </a:p>
            </p:txBody>
          </p:sp>
        </mc:Fallback>
      </mc:AlternateContent>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矩形 1"/>
          <p:cNvSpPr/>
          <p:nvPr/>
        </p:nvSpPr>
        <p:spPr>
          <a:xfrm>
            <a:off x="5043170" y="347345"/>
            <a:ext cx="1879600" cy="583565"/>
          </a:xfrm>
          <a:prstGeom prst="rect">
            <a:avLst/>
          </a:prstGeom>
          <a:solidFill>
            <a:schemeClr val="bg2">
              <a:lumMod val="20000"/>
              <a:lumOff val="80000"/>
            </a:schemeClr>
          </a:solidFill>
        </p:spPr>
        <p:txBody>
          <a:bodyPr wrap="square" rtlCol="0">
            <a:spAutoFit/>
          </a:bodyPr>
          <a:lstStyle/>
          <a:p>
            <a:pPr lvl="0" algn="l">
              <a:buClrTx/>
              <a:buSzTx/>
              <a:buFontTx/>
            </a:pPr>
            <a:r>
              <a:rPr lang="zh-CN" altLang="en-US" sz="3200" b="1">
                <a:solidFill>
                  <a:srgbClr val="C00000"/>
                </a:solidFill>
                <a:effectLst>
                  <a:outerShdw blurRad="60007" dist="200025" dir="15000000" sy="30000" kx="-1800000" algn="bl" rotWithShape="0">
                    <a:prstClr val="black">
                      <a:alpha val="32000"/>
                    </a:prstClr>
                  </a:outerShdw>
                </a:effectLst>
                <a:latin typeface="方正姚体" panose="02010601030101010101" pitchFamily="2" charset="-122"/>
                <a:ea typeface="方正姚体" panose="02010601030101010101" pitchFamily="2" charset="-122"/>
                <a:sym typeface="+mn-ea"/>
              </a:rPr>
              <a:t>课堂小结</a:t>
            </a:r>
            <a:endParaRPr lang="zh-CN" altLang="en-US" sz="3200" b="1">
              <a:solidFill>
                <a:srgbClr val="C00000"/>
              </a:solidFill>
              <a:effectLst>
                <a:outerShdw blurRad="60007" dist="200025" dir="15000000" sy="30000" kx="-1800000" algn="bl" rotWithShape="0">
                  <a:prstClr val="black">
                    <a:alpha val="32000"/>
                  </a:prstClr>
                </a:outerShdw>
              </a:effectLst>
              <a:latin typeface="方正姚体" panose="02010601030101010101" pitchFamily="2" charset="-122"/>
              <a:ea typeface="方正姚体" panose="02010601030101010101" pitchFamily="2" charset="-122"/>
              <a:sym typeface="+mn-ea"/>
            </a:endParaRPr>
          </a:p>
        </p:txBody>
      </p:sp>
      <p:sp>
        <p:nvSpPr>
          <p:cNvPr id="3" name="文本框 2"/>
          <p:cNvSpPr txBox="1"/>
          <p:nvPr/>
        </p:nvSpPr>
        <p:spPr>
          <a:xfrm>
            <a:off x="3795395" y="1323975"/>
            <a:ext cx="4600575" cy="578442"/>
          </a:xfrm>
          <a:prstGeom prst="flowChartAlternateProcess">
            <a:avLst/>
          </a:prstGeom>
          <a:solidFill>
            <a:schemeClr val="accent1">
              <a:lumMod val="40000"/>
              <a:lumOff val="60000"/>
            </a:schemeClr>
          </a:solidFill>
        </p:spPr>
        <p:txBody>
          <a:bodyPr wrap="square" rtlCol="0">
            <a:spAutoFit/>
          </a:bodyPr>
          <a:lstStyle/>
          <a:p>
            <a:r>
              <a:rPr lang="zh-CN" altLang="en-US" sz="2800">
                <a:solidFill>
                  <a:srgbClr val="C00000"/>
                </a:solidFill>
              </a:rPr>
              <a:t>一、本节课学习的</a:t>
            </a:r>
            <a:r>
              <a:rPr lang="zh-CN" altLang="en-US" sz="2800">
                <a:solidFill>
                  <a:srgbClr val="FF0000"/>
                </a:solidFill>
              </a:rPr>
              <a:t>新知识</a:t>
            </a:r>
            <a:endParaRPr lang="zh-CN" altLang="en-US" sz="2800">
              <a:solidFill>
                <a:srgbClr val="FF0000"/>
              </a:solidFill>
            </a:endParaRPr>
          </a:p>
        </p:txBody>
      </p:sp>
      <p:sp>
        <p:nvSpPr>
          <p:cNvPr id="8" name="文本框 7"/>
          <p:cNvSpPr txBox="1"/>
          <p:nvPr/>
        </p:nvSpPr>
        <p:spPr>
          <a:xfrm>
            <a:off x="4028440" y="2486660"/>
            <a:ext cx="4020820" cy="646701"/>
          </a:xfrm>
          <a:prstGeom prst="flowChartAlternateProcess">
            <a:avLst/>
          </a:prstGeom>
          <a:solidFill>
            <a:schemeClr val="accent1">
              <a:lumMod val="20000"/>
              <a:lumOff val="80000"/>
            </a:schemeClr>
          </a:solidFill>
        </p:spPr>
        <p:txBody>
          <a:bodyPr wrap="square" rtlCol="0">
            <a:spAutoFit/>
          </a:bodyPr>
          <a:lstStyle/>
          <a:p>
            <a:pPr lvl="0" algn="l">
              <a:buClrTx/>
              <a:buSzTx/>
              <a:buFontTx/>
            </a:pPr>
            <a:r>
              <a:rPr lang="en-US" altLang="zh-CN" sz="3200">
                <a:solidFill>
                  <a:srgbClr val="C00000"/>
                </a:solidFill>
                <a:latin typeface="仿宋" panose="02010609060101010101" charset="-122"/>
                <a:ea typeface="仿宋" panose="02010609060101010101" charset="-122"/>
                <a:sym typeface="+mn-ea"/>
              </a:rPr>
              <a:t>   </a:t>
            </a:r>
            <a:r>
              <a:rPr lang="zh-CN" altLang="en-US" sz="3200">
                <a:solidFill>
                  <a:srgbClr val="C00000"/>
                </a:solidFill>
                <a:latin typeface="仿宋" panose="02010609060101010101" charset="-122"/>
                <a:ea typeface="仿宋" panose="02010609060101010101" charset="-122"/>
                <a:sym typeface="+mn-ea"/>
              </a:rPr>
              <a:t>三角函数的概念</a:t>
            </a:r>
            <a:endParaRPr lang="zh-CN" altLang="en-US" sz="3200">
              <a:solidFill>
                <a:srgbClr val="C00000"/>
              </a:solidFill>
              <a:latin typeface="仿宋" panose="02010609060101010101" charset="-122"/>
              <a:ea typeface="仿宋" panose="02010609060101010101" charset="-122"/>
              <a:sym typeface="+mn-ea"/>
            </a:endParaRPr>
          </a:p>
        </p:txBody>
      </p:sp>
      <p:sp>
        <p:nvSpPr>
          <p:cNvPr id="4" name="文本框 3"/>
          <p:cNvSpPr txBox="1"/>
          <p:nvPr/>
        </p:nvSpPr>
        <p:spPr>
          <a:xfrm>
            <a:off x="3448050" y="3796665"/>
            <a:ext cx="5327015" cy="646699"/>
          </a:xfrm>
          <a:prstGeom prst="flowChartAlternateProcess">
            <a:avLst/>
          </a:prstGeom>
          <a:solidFill>
            <a:schemeClr val="accent1">
              <a:lumMod val="20000"/>
              <a:lumOff val="80000"/>
            </a:schemeClr>
          </a:solidFill>
        </p:spPr>
        <p:txBody>
          <a:bodyPr wrap="square" rtlCol="0">
            <a:spAutoFit/>
          </a:bodyPr>
          <a:lstStyle/>
          <a:p>
            <a:pPr lvl="0" algn="l">
              <a:buClrTx/>
              <a:buSzTx/>
              <a:buFontTx/>
            </a:pPr>
            <a:r>
              <a:rPr lang="en-US" altLang="zh-CN" sz="3200">
                <a:solidFill>
                  <a:srgbClr val="C00000"/>
                </a:solidFill>
                <a:latin typeface="仿宋" panose="02010609060101010101" charset="-122"/>
                <a:ea typeface="仿宋" panose="02010609060101010101" charset="-122"/>
                <a:sym typeface="+mn-ea"/>
              </a:rPr>
              <a:t>      </a:t>
            </a:r>
            <a:r>
              <a:rPr lang="zh-CN" altLang="en-US" sz="3200">
                <a:solidFill>
                  <a:srgbClr val="C00000"/>
                </a:solidFill>
                <a:latin typeface="仿宋" panose="02010609060101010101" charset="-122"/>
                <a:ea typeface="仿宋" panose="02010609060101010101" charset="-122"/>
                <a:sym typeface="微软雅黑" panose="020b0503020204020204" charset="-122"/>
              </a:rPr>
              <a:t>三角函数的符号</a:t>
            </a:r>
            <a:endParaRPr lang="zh-CN" altLang="en-US" sz="3200">
              <a:solidFill>
                <a:srgbClr val="C00000"/>
              </a:solidFill>
              <a:latin typeface="仿宋" panose="02010609060101010101" charset="-122"/>
              <a:ea typeface="仿宋" panose="02010609060101010101" charset="-122"/>
              <a:sym typeface="微软雅黑" panose="020b0503020204020204" charset="-122"/>
            </a:endParaRPr>
          </a:p>
        </p:txBody>
      </p:sp>
      <p:sp>
        <p:nvSpPr>
          <p:cNvPr id="5" name="文本框 4"/>
          <p:cNvSpPr txBox="1"/>
          <p:nvPr/>
        </p:nvSpPr>
        <p:spPr>
          <a:xfrm>
            <a:off x="3566795" y="5106670"/>
            <a:ext cx="5144135" cy="646699"/>
          </a:xfrm>
          <a:prstGeom prst="flowChartAlternateProcess">
            <a:avLst/>
          </a:prstGeom>
          <a:solidFill>
            <a:schemeClr val="accent1">
              <a:lumMod val="20000"/>
              <a:lumOff val="80000"/>
            </a:schemeClr>
          </a:solidFill>
        </p:spPr>
        <p:txBody>
          <a:bodyPr wrap="square" rtlCol="0">
            <a:spAutoFit/>
          </a:bodyPr>
          <a:lstStyle/>
          <a:p>
            <a:pPr lvl="0" algn="l">
              <a:buClrTx/>
              <a:buSzTx/>
              <a:buFontTx/>
            </a:pPr>
            <a:r>
              <a:rPr lang="en-US" altLang="zh-CN" sz="3200">
                <a:solidFill>
                  <a:srgbClr val="C00000"/>
                </a:solidFill>
                <a:latin typeface="仿宋" panose="02010609060101010101" charset="-122"/>
                <a:ea typeface="仿宋" panose="02010609060101010101" charset="-122"/>
                <a:sym typeface="+mn-ea"/>
              </a:rPr>
              <a:t>        </a:t>
            </a:r>
            <a:r>
              <a:rPr lang="zh-CN" altLang="en-US" sz="3200">
                <a:solidFill>
                  <a:srgbClr val="C00000"/>
                </a:solidFill>
                <a:latin typeface="仿宋" panose="02010609060101010101" charset="-122"/>
                <a:ea typeface="仿宋" panose="02010609060101010101" charset="-122"/>
                <a:sym typeface="微软雅黑" panose="020b0503020204020204" charset="-122"/>
              </a:rPr>
              <a:t>诱导公式一</a:t>
            </a:r>
            <a:endParaRPr lang="zh-CN" altLang="en-US" sz="3200">
              <a:solidFill>
                <a:srgbClr val="C00000"/>
              </a:solidFill>
              <a:latin typeface="仿宋" panose="02010609060101010101" charset="-122"/>
              <a:ea typeface="仿宋" panose="02010609060101010101" charset="-122"/>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2"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2"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2"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2" animBg="1"/>
      <p:bldP spid="4" grpId="2" animBg="1"/>
      <p:bldP spid="5" grpId="2" animBg="1"/>
    </p:bld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文本框 3"/>
          <p:cNvSpPr txBox="1"/>
          <p:nvPr/>
        </p:nvSpPr>
        <p:spPr>
          <a:xfrm>
            <a:off x="3334385" y="1454785"/>
            <a:ext cx="4600575" cy="582498"/>
          </a:xfrm>
          <a:prstGeom prst="flowChartAlternateProcess">
            <a:avLst/>
          </a:prstGeom>
          <a:solidFill>
            <a:schemeClr val="accent1">
              <a:lumMod val="40000"/>
              <a:lumOff val="60000"/>
            </a:schemeClr>
          </a:solidFill>
        </p:spPr>
        <p:txBody>
          <a:bodyPr wrap="square" rtlCol="0">
            <a:spAutoFit/>
          </a:bodyPr>
          <a:lstStyle/>
          <a:p>
            <a:r>
              <a:rPr lang="zh-CN" altLang="en-US" sz="2800">
                <a:solidFill>
                  <a:srgbClr val="C00000"/>
                </a:solidFill>
              </a:rPr>
              <a:t>二、本节课提升的</a:t>
            </a:r>
            <a:r>
              <a:rPr lang="zh-CN" altLang="en-US" sz="2800">
                <a:solidFill>
                  <a:srgbClr val="FF0000"/>
                </a:solidFill>
              </a:rPr>
              <a:t>核心素养</a:t>
            </a:r>
            <a:endParaRPr lang="en-US" altLang="zh-CN" sz="2800">
              <a:solidFill>
                <a:srgbClr val="C00000"/>
              </a:solidFill>
            </a:endParaRPr>
          </a:p>
        </p:txBody>
      </p:sp>
      <p:sp>
        <p:nvSpPr>
          <p:cNvPr id="10" name="文本框 9"/>
          <p:cNvSpPr txBox="1"/>
          <p:nvPr/>
        </p:nvSpPr>
        <p:spPr>
          <a:xfrm>
            <a:off x="2916555" y="2676525"/>
            <a:ext cx="2834005" cy="699965"/>
          </a:xfrm>
          <a:prstGeom prst="flowChartAlternateProcess">
            <a:avLst/>
          </a:prstGeom>
          <a:solidFill>
            <a:schemeClr val="accent1">
              <a:lumMod val="20000"/>
              <a:lumOff val="80000"/>
            </a:schemeClr>
          </a:solidFill>
        </p:spPr>
        <p:txBody>
          <a:bodyPr wrap="square" rtlCol="0">
            <a:spAutoFit/>
          </a:bodyPr>
          <a:lstStyle/>
          <a:p>
            <a:pPr lvl="0" algn="l">
              <a:buClrTx/>
              <a:buSzTx/>
              <a:buFontTx/>
            </a:pPr>
            <a:r>
              <a:rPr lang="en-US" altLang="zh-CN" sz="3200">
                <a:solidFill>
                  <a:srgbClr val="C00000"/>
                </a:solidFill>
                <a:latin typeface="仿宋" panose="02010609060101010101" charset="-122"/>
                <a:ea typeface="仿宋" panose="02010609060101010101" charset="-122"/>
                <a:sym typeface="+mn-ea"/>
              </a:rPr>
              <a:t>  </a:t>
            </a:r>
            <a:r>
              <a:rPr lang="zh-CN" altLang="en-US" sz="3200">
                <a:solidFill>
                  <a:srgbClr val="C00000"/>
                </a:solidFill>
                <a:latin typeface="仿宋" panose="02010609060101010101" charset="-122"/>
                <a:ea typeface="仿宋" panose="02010609060101010101" charset="-122"/>
                <a:sym typeface="+mn-ea"/>
              </a:rPr>
              <a:t>数学抽象</a:t>
            </a:r>
            <a:endParaRPr lang="zh-CN" altLang="en-US" sz="3200">
              <a:solidFill>
                <a:srgbClr val="C00000"/>
              </a:solidFill>
              <a:latin typeface="仿宋" panose="02010609060101010101" charset="-122"/>
              <a:ea typeface="仿宋" panose="02010609060101010101" charset="-122"/>
              <a:sym typeface="+mn-ea"/>
            </a:endParaRPr>
          </a:p>
        </p:txBody>
      </p:sp>
      <p:sp>
        <p:nvSpPr>
          <p:cNvPr id="2" name="矩形 1"/>
          <p:cNvSpPr/>
          <p:nvPr/>
        </p:nvSpPr>
        <p:spPr>
          <a:xfrm>
            <a:off x="4805045" y="588645"/>
            <a:ext cx="1879600" cy="583565"/>
          </a:xfrm>
          <a:prstGeom prst="rect">
            <a:avLst/>
          </a:prstGeom>
          <a:solidFill>
            <a:schemeClr val="bg2">
              <a:lumMod val="20000"/>
              <a:lumOff val="80000"/>
            </a:schemeClr>
          </a:solidFill>
        </p:spPr>
        <p:txBody>
          <a:bodyPr wrap="square" rtlCol="0">
            <a:spAutoFit/>
          </a:bodyPr>
          <a:lstStyle/>
          <a:p>
            <a:pPr lvl="0" algn="l">
              <a:buClrTx/>
              <a:buSzTx/>
              <a:buFontTx/>
            </a:pPr>
            <a:r>
              <a:rPr lang="zh-CN" altLang="en-US" sz="3200" b="1">
                <a:solidFill>
                  <a:srgbClr val="C00000"/>
                </a:solidFill>
                <a:effectLst>
                  <a:outerShdw blurRad="60007" dist="200025" dir="15000000" sy="30000" kx="-1800000" algn="bl" rotWithShape="0">
                    <a:prstClr val="black">
                      <a:alpha val="32000"/>
                    </a:prstClr>
                  </a:outerShdw>
                </a:effectLst>
                <a:latin typeface="方正姚体" panose="02010601030101010101" pitchFamily="2" charset="-122"/>
                <a:ea typeface="方正姚体" panose="02010601030101010101" pitchFamily="2" charset="-122"/>
                <a:sym typeface="+mn-ea"/>
              </a:rPr>
              <a:t>课堂小结</a:t>
            </a:r>
            <a:endParaRPr lang="zh-CN" altLang="en-US" sz="3200" b="1">
              <a:solidFill>
                <a:srgbClr val="C00000"/>
              </a:solidFill>
              <a:effectLst>
                <a:outerShdw blurRad="60007" dist="200025" dir="15000000" sy="30000" kx="-1800000" algn="bl" rotWithShape="0">
                  <a:prstClr val="black">
                    <a:alpha val="32000"/>
                  </a:prstClr>
                </a:outerShdw>
              </a:effectLst>
              <a:latin typeface="方正姚体" panose="02010601030101010101" pitchFamily="2" charset="-122"/>
              <a:ea typeface="方正姚体" panose="02010601030101010101" pitchFamily="2" charset="-122"/>
              <a:sym typeface="+mn-ea"/>
            </a:endParaRPr>
          </a:p>
        </p:txBody>
      </p:sp>
      <p:sp>
        <p:nvSpPr>
          <p:cNvPr id="7" name="文本框 6"/>
          <p:cNvSpPr txBox="1"/>
          <p:nvPr/>
        </p:nvSpPr>
        <p:spPr>
          <a:xfrm>
            <a:off x="4696460" y="3831590"/>
            <a:ext cx="3029585" cy="646701"/>
          </a:xfrm>
          <a:prstGeom prst="flowChartAlternateProcess">
            <a:avLst/>
          </a:prstGeom>
          <a:solidFill>
            <a:schemeClr val="accent1">
              <a:lumMod val="20000"/>
              <a:lumOff val="80000"/>
            </a:schemeClr>
          </a:solidFill>
        </p:spPr>
        <p:txBody>
          <a:bodyPr wrap="square" rtlCol="0">
            <a:spAutoFit/>
          </a:bodyPr>
          <a:lstStyle/>
          <a:p>
            <a:pPr lvl="0" algn="l">
              <a:buClrTx/>
              <a:buSzTx/>
              <a:buFontTx/>
            </a:pPr>
            <a:r>
              <a:rPr lang="en-US" altLang="zh-CN" sz="3200">
                <a:solidFill>
                  <a:srgbClr val="C00000"/>
                </a:solidFill>
                <a:latin typeface="仿宋" panose="02010609060101010101" charset="-122"/>
                <a:ea typeface="仿宋" panose="02010609060101010101" charset="-122"/>
                <a:sym typeface="+mn-ea"/>
              </a:rPr>
              <a:t>   </a:t>
            </a:r>
            <a:r>
              <a:rPr lang="zh-CN" altLang="en-US" sz="3200">
                <a:solidFill>
                  <a:srgbClr val="C00000"/>
                </a:solidFill>
                <a:latin typeface="仿宋" panose="02010609060101010101" charset="-122"/>
                <a:ea typeface="仿宋" panose="02010609060101010101" charset="-122"/>
                <a:sym typeface="+mn-ea"/>
              </a:rPr>
              <a:t>数学建模</a:t>
            </a:r>
            <a:endParaRPr lang="zh-CN" altLang="en-US" sz="3200">
              <a:solidFill>
                <a:srgbClr val="C00000"/>
              </a:solidFill>
              <a:latin typeface="仿宋" panose="02010609060101010101" charset="-122"/>
              <a:ea typeface="仿宋" panose="02010609060101010101" charset="-122"/>
              <a:sym typeface="+mn-ea"/>
            </a:endParaRPr>
          </a:p>
        </p:txBody>
      </p:sp>
      <p:sp>
        <p:nvSpPr>
          <p:cNvPr id="5" name="文本框 4"/>
          <p:cNvSpPr txBox="1"/>
          <p:nvPr/>
        </p:nvSpPr>
        <p:spPr>
          <a:xfrm>
            <a:off x="6918325" y="4933315"/>
            <a:ext cx="2938145" cy="646701"/>
          </a:xfrm>
          <a:prstGeom prst="flowChartAlternateProcess">
            <a:avLst/>
          </a:prstGeom>
          <a:solidFill>
            <a:schemeClr val="accent1">
              <a:lumMod val="20000"/>
              <a:lumOff val="80000"/>
            </a:schemeClr>
          </a:solidFill>
        </p:spPr>
        <p:txBody>
          <a:bodyPr wrap="square" rtlCol="0">
            <a:spAutoFit/>
          </a:bodyPr>
          <a:lstStyle/>
          <a:p>
            <a:pPr lvl="0" algn="l">
              <a:buClrTx/>
              <a:buSzTx/>
              <a:buFontTx/>
            </a:pPr>
            <a:r>
              <a:rPr lang="en-US" altLang="zh-CN" sz="3200">
                <a:solidFill>
                  <a:srgbClr val="C00000"/>
                </a:solidFill>
                <a:latin typeface="仿宋" panose="02010609060101010101" charset="-122"/>
                <a:ea typeface="仿宋" panose="02010609060101010101" charset="-122"/>
                <a:sym typeface="+mn-ea"/>
              </a:rPr>
              <a:t>  </a:t>
            </a:r>
            <a:r>
              <a:rPr lang="zh-CN" altLang="en-US" sz="3200">
                <a:solidFill>
                  <a:srgbClr val="C00000"/>
                </a:solidFill>
                <a:latin typeface="仿宋" panose="02010609060101010101" charset="-122"/>
                <a:ea typeface="仿宋" panose="02010609060101010101" charset="-122"/>
                <a:sym typeface="+mn-ea"/>
              </a:rPr>
              <a:t>数学运算</a:t>
            </a:r>
            <a:endParaRPr lang="zh-CN" altLang="en-US" sz="3200">
              <a:solidFill>
                <a:srgbClr val="C00000"/>
              </a:solidFill>
              <a:latin typeface="仿宋" panose="02010609060101010101" charset="-122"/>
              <a:ea typeface="仿宋" panose="02010609060101010101" charset="-122"/>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2"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2"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2"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2" animBg="1"/>
      <p:bldP spid="7" grpId="2" animBg="1"/>
      <p:bldP spid="5" grpId="2" animBg="1"/>
    </p:bldLs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文本框 4"/>
          <p:cNvSpPr txBox="1"/>
          <p:nvPr/>
        </p:nvSpPr>
        <p:spPr>
          <a:xfrm>
            <a:off x="3345815" y="1777365"/>
            <a:ext cx="5261610" cy="578388"/>
          </a:xfrm>
          <a:prstGeom prst="flowChartAlternateProcess">
            <a:avLst/>
          </a:prstGeom>
          <a:solidFill>
            <a:schemeClr val="accent1">
              <a:lumMod val="40000"/>
              <a:lumOff val="60000"/>
            </a:schemeClr>
          </a:solidFill>
        </p:spPr>
        <p:txBody>
          <a:bodyPr wrap="square" rtlCol="0">
            <a:spAutoFit/>
          </a:bodyPr>
          <a:lstStyle/>
          <a:p>
            <a:pPr lvl="0" algn="l">
              <a:buClrTx/>
              <a:buSzTx/>
              <a:buFontTx/>
            </a:pPr>
            <a:r>
              <a:rPr lang="zh-CN" altLang="en-US" sz="2800">
                <a:solidFill>
                  <a:srgbClr val="C00000"/>
                </a:solidFill>
                <a:sym typeface="+mn-ea"/>
              </a:rPr>
              <a:t>三、本节课训练的</a:t>
            </a:r>
            <a:r>
              <a:rPr lang="zh-CN" altLang="en-US" sz="2800">
                <a:solidFill>
                  <a:srgbClr val="FF0000"/>
                </a:solidFill>
                <a:sym typeface="+mn-ea"/>
              </a:rPr>
              <a:t>数学思想方法</a:t>
            </a:r>
            <a:endParaRPr lang="zh-CN" altLang="en-US" sz="2800">
              <a:solidFill>
                <a:srgbClr val="C00000"/>
              </a:solidFill>
              <a:sym typeface="+mn-ea"/>
            </a:endParaRPr>
          </a:p>
        </p:txBody>
      </p:sp>
      <p:sp>
        <p:nvSpPr>
          <p:cNvPr id="18" name="文本框 17"/>
          <p:cNvSpPr txBox="1"/>
          <p:nvPr/>
        </p:nvSpPr>
        <p:spPr>
          <a:xfrm>
            <a:off x="2934335" y="2792095"/>
            <a:ext cx="3036570" cy="646701"/>
          </a:xfrm>
          <a:prstGeom prst="flowChartAlternateProcess">
            <a:avLst/>
          </a:prstGeom>
          <a:solidFill>
            <a:schemeClr val="accent1">
              <a:lumMod val="20000"/>
              <a:lumOff val="80000"/>
            </a:schemeClr>
          </a:solidFill>
        </p:spPr>
        <p:txBody>
          <a:bodyPr wrap="square" rtlCol="0">
            <a:spAutoFit/>
          </a:bodyPr>
          <a:lstStyle/>
          <a:p>
            <a:pPr lvl="0" algn="l">
              <a:buClrTx/>
              <a:buSzTx/>
              <a:buFontTx/>
            </a:pPr>
            <a:r>
              <a:rPr lang="en-US" altLang="zh-CN" sz="3200">
                <a:solidFill>
                  <a:srgbClr val="C00000"/>
                </a:solidFill>
                <a:latin typeface="仿宋" panose="02010609060101010101" charset="-122"/>
                <a:ea typeface="仿宋" panose="02010609060101010101" charset="-122"/>
                <a:sym typeface="+mn-ea"/>
              </a:rPr>
              <a:t>  </a:t>
            </a:r>
            <a:r>
              <a:rPr lang="zh-CN" altLang="en-US" sz="3200">
                <a:solidFill>
                  <a:srgbClr val="C00000"/>
                </a:solidFill>
                <a:latin typeface="仿宋" panose="02010609060101010101" charset="-122"/>
                <a:ea typeface="仿宋" panose="02010609060101010101" charset="-122"/>
                <a:sym typeface="+mn-ea"/>
              </a:rPr>
              <a:t>函数思想</a:t>
            </a:r>
            <a:endParaRPr lang="zh-CN" altLang="en-US" sz="3200">
              <a:solidFill>
                <a:srgbClr val="C00000"/>
              </a:solidFill>
              <a:latin typeface="仿宋" panose="02010609060101010101" charset="-122"/>
              <a:ea typeface="仿宋" panose="02010609060101010101" charset="-122"/>
              <a:sym typeface="+mn-ea"/>
            </a:endParaRPr>
          </a:p>
        </p:txBody>
      </p:sp>
      <p:sp>
        <p:nvSpPr>
          <p:cNvPr id="2" name="矩形 1"/>
          <p:cNvSpPr/>
          <p:nvPr/>
        </p:nvSpPr>
        <p:spPr>
          <a:xfrm>
            <a:off x="5000625" y="588645"/>
            <a:ext cx="1879600" cy="583565"/>
          </a:xfrm>
          <a:prstGeom prst="rect">
            <a:avLst/>
          </a:prstGeom>
          <a:solidFill>
            <a:schemeClr val="bg2">
              <a:lumMod val="20000"/>
              <a:lumOff val="80000"/>
            </a:schemeClr>
          </a:solidFill>
        </p:spPr>
        <p:txBody>
          <a:bodyPr wrap="square" rtlCol="0">
            <a:spAutoFit/>
          </a:bodyPr>
          <a:lstStyle/>
          <a:p>
            <a:pPr lvl="0" algn="l">
              <a:buClrTx/>
              <a:buSzTx/>
              <a:buFontTx/>
            </a:pPr>
            <a:r>
              <a:rPr lang="zh-CN" altLang="en-US" sz="3200" b="1">
                <a:solidFill>
                  <a:srgbClr val="C00000"/>
                </a:solidFill>
                <a:effectLst>
                  <a:outerShdw blurRad="60007" dist="200025" dir="15000000" sy="30000" kx="-1800000" algn="bl" rotWithShape="0">
                    <a:prstClr val="black">
                      <a:alpha val="32000"/>
                    </a:prstClr>
                  </a:outerShdw>
                </a:effectLst>
                <a:latin typeface="方正姚体" panose="02010601030101010101" pitchFamily="2" charset="-122"/>
                <a:ea typeface="方正姚体" panose="02010601030101010101" pitchFamily="2" charset="-122"/>
                <a:sym typeface="+mn-ea"/>
              </a:rPr>
              <a:t>课堂小结</a:t>
            </a:r>
            <a:endParaRPr lang="zh-CN" altLang="en-US" sz="3200" b="1">
              <a:solidFill>
                <a:srgbClr val="C00000"/>
              </a:solidFill>
              <a:effectLst>
                <a:outerShdw blurRad="60007" dist="200025" dir="15000000" sy="30000" kx="-1800000" algn="bl" rotWithShape="0">
                  <a:prstClr val="black">
                    <a:alpha val="32000"/>
                  </a:prstClr>
                </a:outerShdw>
              </a:effectLst>
              <a:latin typeface="方正姚体" panose="02010601030101010101" pitchFamily="2" charset="-122"/>
              <a:ea typeface="方正姚体" panose="02010601030101010101" pitchFamily="2" charset="-122"/>
              <a:sym typeface="+mn-ea"/>
            </a:endParaRPr>
          </a:p>
        </p:txBody>
      </p:sp>
      <p:sp>
        <p:nvSpPr>
          <p:cNvPr id="3" name="文本框 2"/>
          <p:cNvSpPr txBox="1"/>
          <p:nvPr/>
        </p:nvSpPr>
        <p:spPr>
          <a:xfrm>
            <a:off x="6144895" y="3587750"/>
            <a:ext cx="2981325" cy="646701"/>
          </a:xfrm>
          <a:prstGeom prst="flowChartAlternateProcess">
            <a:avLst/>
          </a:prstGeom>
          <a:solidFill>
            <a:schemeClr val="accent1">
              <a:lumMod val="20000"/>
              <a:lumOff val="80000"/>
            </a:schemeClr>
          </a:solidFill>
        </p:spPr>
        <p:txBody>
          <a:bodyPr wrap="square" rtlCol="0">
            <a:spAutoFit/>
          </a:bodyPr>
          <a:lstStyle/>
          <a:p>
            <a:pPr lvl="0" algn="l">
              <a:buClrTx/>
              <a:buSzTx/>
              <a:buFontTx/>
            </a:pPr>
            <a:r>
              <a:rPr lang="en-US" altLang="zh-CN" sz="3200">
                <a:solidFill>
                  <a:srgbClr val="C00000"/>
                </a:solidFill>
                <a:latin typeface="仿宋" panose="02010609060101010101" charset="-122"/>
                <a:ea typeface="仿宋" panose="02010609060101010101" charset="-122"/>
                <a:sym typeface="+mn-ea"/>
              </a:rPr>
              <a:t>  </a:t>
            </a:r>
            <a:r>
              <a:rPr lang="zh-CN" altLang="en-US" sz="3200">
                <a:solidFill>
                  <a:srgbClr val="C00000"/>
                </a:solidFill>
                <a:latin typeface="仿宋" panose="02010609060101010101" charset="-122"/>
                <a:ea typeface="仿宋" panose="02010609060101010101" charset="-122"/>
                <a:sym typeface="+mn-ea"/>
              </a:rPr>
              <a:t>分类讨论</a:t>
            </a:r>
            <a:endParaRPr lang="zh-CN" altLang="en-US" sz="3200">
              <a:solidFill>
                <a:srgbClr val="C00000"/>
              </a:solidFill>
              <a:latin typeface="仿宋" panose="02010609060101010101" charset="-122"/>
              <a:ea typeface="仿宋" panose="02010609060101010101" charset="-122"/>
              <a:sym typeface="+mn-ea"/>
            </a:endParaRPr>
          </a:p>
        </p:txBody>
      </p:sp>
      <p:sp>
        <p:nvSpPr>
          <p:cNvPr id="4" name="文本框 3"/>
          <p:cNvSpPr txBox="1"/>
          <p:nvPr/>
        </p:nvSpPr>
        <p:spPr>
          <a:xfrm>
            <a:off x="3163570" y="4690110"/>
            <a:ext cx="2981325" cy="646701"/>
          </a:xfrm>
          <a:prstGeom prst="flowChartAlternateProcess">
            <a:avLst/>
          </a:prstGeom>
          <a:solidFill>
            <a:schemeClr val="accent1">
              <a:lumMod val="20000"/>
              <a:lumOff val="80000"/>
            </a:schemeClr>
          </a:solidFill>
        </p:spPr>
        <p:txBody>
          <a:bodyPr wrap="square" rtlCol="0">
            <a:spAutoFit/>
          </a:bodyPr>
          <a:lstStyle/>
          <a:p>
            <a:pPr lvl="0" algn="l">
              <a:buClrTx/>
              <a:buSzTx/>
              <a:buFontTx/>
            </a:pPr>
            <a:r>
              <a:rPr lang="en-US" altLang="zh-CN" sz="3200">
                <a:solidFill>
                  <a:srgbClr val="C00000"/>
                </a:solidFill>
                <a:latin typeface="仿宋" panose="02010609060101010101" charset="-122"/>
                <a:ea typeface="仿宋" panose="02010609060101010101" charset="-122"/>
                <a:sym typeface="+mn-ea"/>
              </a:rPr>
              <a:t>  </a:t>
            </a:r>
            <a:r>
              <a:rPr lang="zh-CN" altLang="en-US" sz="3200">
                <a:solidFill>
                  <a:srgbClr val="C00000"/>
                </a:solidFill>
                <a:latin typeface="仿宋" panose="02010609060101010101" charset="-122"/>
                <a:ea typeface="仿宋" panose="02010609060101010101" charset="-122"/>
                <a:sym typeface="+mn-ea"/>
              </a:rPr>
              <a:t>转化与化归</a:t>
            </a:r>
            <a:endParaRPr lang="zh-CN" altLang="en-US" sz="3200">
              <a:solidFill>
                <a:srgbClr val="C00000"/>
              </a:solidFill>
              <a:latin typeface="仿宋" panose="02010609060101010101" charset="-122"/>
              <a:ea typeface="仿宋" panose="02010609060101010101" charset="-122"/>
              <a:sym typeface="+mn-ea"/>
            </a:endParaRPr>
          </a:p>
        </p:txBody>
      </p:sp>
      <p:sp>
        <p:nvSpPr>
          <p:cNvPr id="6" name="文本框 5"/>
          <p:cNvSpPr txBox="1"/>
          <p:nvPr/>
        </p:nvSpPr>
        <p:spPr>
          <a:xfrm>
            <a:off x="6322695" y="5629910"/>
            <a:ext cx="2981325" cy="646701"/>
          </a:xfrm>
          <a:prstGeom prst="flowChartAlternateProcess">
            <a:avLst/>
          </a:prstGeom>
          <a:solidFill>
            <a:schemeClr val="accent1">
              <a:lumMod val="20000"/>
              <a:lumOff val="80000"/>
            </a:schemeClr>
          </a:solidFill>
        </p:spPr>
        <p:txBody>
          <a:bodyPr wrap="square" rtlCol="0">
            <a:spAutoFit/>
          </a:bodyPr>
          <a:lstStyle/>
          <a:p>
            <a:pPr lvl="0" algn="l">
              <a:buClrTx/>
              <a:buSzTx/>
              <a:buFontTx/>
            </a:pPr>
            <a:r>
              <a:rPr lang="en-US" altLang="zh-CN" sz="3200">
                <a:solidFill>
                  <a:srgbClr val="C00000"/>
                </a:solidFill>
                <a:latin typeface="仿宋" panose="02010609060101010101" charset="-122"/>
                <a:ea typeface="仿宋" panose="02010609060101010101" charset="-122"/>
                <a:sym typeface="+mn-ea"/>
              </a:rPr>
              <a:t>  </a:t>
            </a:r>
            <a:r>
              <a:rPr lang="zh-CN" altLang="en-US" sz="3200">
                <a:solidFill>
                  <a:srgbClr val="C00000"/>
                </a:solidFill>
                <a:latin typeface="仿宋" panose="02010609060101010101" charset="-122"/>
                <a:ea typeface="仿宋" panose="02010609060101010101" charset="-122"/>
                <a:sym typeface="+mn-ea"/>
              </a:rPr>
              <a:t>数形结合</a:t>
            </a:r>
            <a:endParaRPr lang="zh-CN" altLang="en-US" sz="3200">
              <a:solidFill>
                <a:srgbClr val="C00000"/>
              </a:solidFill>
              <a:latin typeface="仿宋" panose="02010609060101010101" charset="-122"/>
              <a:ea typeface="仿宋" panose="02010609060101010101" charset="-122"/>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2"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2"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2"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fill="hold" grpId="2"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2" animBg="1"/>
      <p:bldP spid="3" grpId="2" animBg="1"/>
      <p:bldP spid="4" grpId="2" animBg="1"/>
      <p:bldP spid="6" grpId="2" animBg="1"/>
    </p:bldLs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8" name="任意多边形 57"/>
          <p:cNvSpPr/>
          <p:nvPr>
            <p:custDataLst>
              <p:tags r:id="rId2"/>
            </p:custDataLst>
          </p:nvPr>
        </p:nvSpPr>
        <p:spPr bwMode="auto">
          <a:xfrm>
            <a:off x="3232894" y="5553139"/>
            <a:ext cx="593498" cy="362553"/>
          </a:xfrm>
          <a:custGeom>
            <a:gdLst>
              <a:gd name="T0" fmla="*/ 312 w 312"/>
              <a:gd name="T1" fmla="*/ 254 h 300"/>
              <a:gd name="T2" fmla="*/ 266 w 312"/>
              <a:gd name="T3" fmla="*/ 300 h 300"/>
              <a:gd name="T4" fmla="*/ 47 w 312"/>
              <a:gd name="T5" fmla="*/ 300 h 300"/>
              <a:gd name="T6" fmla="*/ 1 w 312"/>
              <a:gd name="T7" fmla="*/ 254 h 300"/>
              <a:gd name="T8" fmla="*/ 0 w 312"/>
              <a:gd name="T9" fmla="*/ 46 h 300"/>
              <a:gd name="T10" fmla="*/ 47 w 312"/>
              <a:gd name="T11" fmla="*/ 0 h 300"/>
              <a:gd name="T12" fmla="*/ 265 w 312"/>
              <a:gd name="T13" fmla="*/ 0 h 300"/>
              <a:gd name="T14" fmla="*/ 312 w 312"/>
              <a:gd name="T15" fmla="*/ 46 h 300"/>
              <a:gd name="T16" fmla="*/ 312 w 312"/>
              <a:gd name="T17" fmla="*/ 254 h 30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300">
                <a:moveTo>
                  <a:pt x="312" y="254"/>
                </a:moveTo>
                <a:cubicBezTo>
                  <a:pt x="312" y="279"/>
                  <a:pt x="291" y="300"/>
                  <a:pt x="266" y="300"/>
                </a:cubicBezTo>
                <a:cubicBezTo>
                  <a:pt x="47" y="300"/>
                  <a:pt x="47" y="300"/>
                  <a:pt x="47" y="300"/>
                </a:cubicBezTo>
                <a:cubicBezTo>
                  <a:pt x="21" y="300"/>
                  <a:pt x="1" y="279"/>
                  <a:pt x="1" y="254"/>
                </a:cubicBezTo>
                <a:cubicBezTo>
                  <a:pt x="0" y="46"/>
                  <a:pt x="0" y="46"/>
                  <a:pt x="0" y="46"/>
                </a:cubicBezTo>
                <a:cubicBezTo>
                  <a:pt x="0" y="21"/>
                  <a:pt x="21" y="0"/>
                  <a:pt x="47" y="0"/>
                </a:cubicBezTo>
                <a:cubicBezTo>
                  <a:pt x="265" y="0"/>
                  <a:pt x="265" y="0"/>
                  <a:pt x="265" y="0"/>
                </a:cubicBezTo>
                <a:cubicBezTo>
                  <a:pt x="291" y="0"/>
                  <a:pt x="312" y="20"/>
                  <a:pt x="312" y="46"/>
                </a:cubicBezTo>
                <a:lnTo>
                  <a:pt x="312" y="254"/>
                </a:lnTo>
                <a:close/>
              </a:path>
            </a:pathLst>
          </a:custGeom>
          <a:solidFill>
            <a:srgbClr val="EDB159"/>
          </a:solidFill>
          <a:ln>
            <a:noFill/>
          </a:ln>
        </p:spPr>
        <p:txBody>
          <a:bodyPr wrap="square" lIns="91440" tIns="45720" rIns="91440" bIns="45720" anchor="ctr">
            <a:normAutofit lnSpcReduction="10000"/>
          </a:bodyPr>
          <a:lstStyle/>
          <a:p>
            <a:pPr algn="ctr"/>
          </a:p>
        </p:txBody>
      </p:sp>
      <p:sp>
        <p:nvSpPr>
          <p:cNvPr id="59" name="任意多边形 58"/>
          <p:cNvSpPr/>
          <p:nvPr>
            <p:custDataLst>
              <p:tags r:id="rId3"/>
            </p:custDataLst>
          </p:nvPr>
        </p:nvSpPr>
        <p:spPr bwMode="auto">
          <a:xfrm>
            <a:off x="3248660" y="726440"/>
            <a:ext cx="517525" cy="887730"/>
          </a:xfrm>
          <a:custGeom>
            <a:gdLst>
              <a:gd name="T0" fmla="*/ 2 w 488"/>
              <a:gd name="T1" fmla="*/ 663 h 747"/>
              <a:gd name="T2" fmla="*/ 244 w 488"/>
              <a:gd name="T3" fmla="*/ 0 h 747"/>
              <a:gd name="T4" fmla="*/ 488 w 488"/>
              <a:gd name="T5" fmla="*/ 663 h 747"/>
              <a:gd name="T6" fmla="*/ 400 w 488"/>
              <a:gd name="T7" fmla="*/ 747 h 747"/>
              <a:gd name="T8" fmla="*/ 0 w 488"/>
              <a:gd name="T9" fmla="*/ 680 h 747"/>
              <a:gd name="T10" fmla="*/ 2 w 488"/>
              <a:gd name="T11" fmla="*/ 663 h 747"/>
            </a:gdLst>
            <a:cxnLst>
              <a:cxn ang="0">
                <a:pos x="T0" y="T1"/>
              </a:cxn>
              <a:cxn ang="0">
                <a:pos x="T2" y="T3"/>
              </a:cxn>
              <a:cxn ang="0">
                <a:pos x="T4" y="T5"/>
              </a:cxn>
              <a:cxn ang="0">
                <a:pos x="T6" y="T7"/>
              </a:cxn>
              <a:cxn ang="0">
                <a:pos x="T8" y="T9"/>
              </a:cxn>
              <a:cxn ang="0">
                <a:pos x="T10" y="T11"/>
              </a:cxn>
            </a:cxnLst>
            <a:rect l="0" t="0" r="r" b="b"/>
            <a:pathLst>
              <a:path w="488" h="747">
                <a:moveTo>
                  <a:pt x="2" y="663"/>
                </a:moveTo>
                <a:lnTo>
                  <a:pt x="244" y="0"/>
                </a:lnTo>
                <a:lnTo>
                  <a:pt x="488" y="663"/>
                </a:lnTo>
                <a:lnTo>
                  <a:pt x="400" y="747"/>
                </a:lnTo>
                <a:lnTo>
                  <a:pt x="0" y="680"/>
                </a:lnTo>
                <a:lnTo>
                  <a:pt x="2" y="663"/>
                </a:lnTo>
                <a:close/>
              </a:path>
            </a:pathLst>
          </a:custGeom>
          <a:solidFill>
            <a:srgbClr val="EDB159"/>
          </a:solidFill>
          <a:ln>
            <a:noFill/>
          </a:ln>
        </p:spPr>
        <p:txBody>
          <a:bodyPr wrap="square" lIns="91440" tIns="45720" rIns="91440" bIns="45720" anchor="ctr">
            <a:normAutofit/>
          </a:bodyPr>
          <a:lstStyle/>
          <a:p>
            <a:pPr algn="ctr"/>
          </a:p>
        </p:txBody>
      </p:sp>
      <p:sp>
        <p:nvSpPr>
          <p:cNvPr id="60" name="任意多边形 59"/>
          <p:cNvSpPr/>
          <p:nvPr>
            <p:custDataLst>
              <p:tags r:id="rId4"/>
            </p:custDataLst>
          </p:nvPr>
        </p:nvSpPr>
        <p:spPr bwMode="auto">
          <a:xfrm>
            <a:off x="3375660" y="853440"/>
            <a:ext cx="517525" cy="887730"/>
          </a:xfrm>
          <a:custGeom>
            <a:gdLst>
              <a:gd name="T0" fmla="*/ 2 w 488"/>
              <a:gd name="T1" fmla="*/ 663 h 747"/>
              <a:gd name="T2" fmla="*/ 244 w 488"/>
              <a:gd name="T3" fmla="*/ 0 h 747"/>
              <a:gd name="T4" fmla="*/ 488 w 488"/>
              <a:gd name="T5" fmla="*/ 663 h 747"/>
              <a:gd name="T6" fmla="*/ 400 w 488"/>
              <a:gd name="T7" fmla="*/ 747 h 747"/>
              <a:gd name="T8" fmla="*/ 0 w 488"/>
              <a:gd name="T9" fmla="*/ 680 h 747"/>
            </a:gdLst>
            <a:cxnLst>
              <a:cxn ang="0">
                <a:pos x="T0" y="T1"/>
              </a:cxn>
              <a:cxn ang="0">
                <a:pos x="T2" y="T3"/>
              </a:cxn>
              <a:cxn ang="0">
                <a:pos x="T4" y="T5"/>
              </a:cxn>
              <a:cxn ang="0">
                <a:pos x="T6" y="T7"/>
              </a:cxn>
              <a:cxn ang="0">
                <a:pos x="T8" y="T9"/>
              </a:cxn>
            </a:cxnLst>
            <a:rect l="0" t="0" r="r" b="b"/>
            <a:pathLst>
              <a:path w="488" h="747">
                <a:moveTo>
                  <a:pt x="2" y="663"/>
                </a:moveTo>
                <a:lnTo>
                  <a:pt x="244" y="0"/>
                </a:lnTo>
                <a:lnTo>
                  <a:pt x="488" y="663"/>
                </a:lnTo>
                <a:lnTo>
                  <a:pt x="400" y="747"/>
                </a:lnTo>
                <a:lnTo>
                  <a:pt x="0" y="6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61" name="任意多边形 60"/>
          <p:cNvSpPr/>
          <p:nvPr>
            <p:custDataLst>
              <p:tags r:id="rId5"/>
            </p:custDataLst>
          </p:nvPr>
        </p:nvSpPr>
        <p:spPr bwMode="auto">
          <a:xfrm>
            <a:off x="3444875" y="1449070"/>
            <a:ext cx="175260" cy="3960495"/>
          </a:xfrm>
          <a:custGeom>
            <a:gdLst>
              <a:gd name="T0" fmla="*/ 105 w 105"/>
              <a:gd name="T1" fmla="*/ 2006 h 2053"/>
              <a:gd name="T2" fmla="*/ 58 w 105"/>
              <a:gd name="T3" fmla="*/ 2053 h 2053"/>
              <a:gd name="T4" fmla="*/ 47 w 105"/>
              <a:gd name="T5" fmla="*/ 2053 h 2053"/>
              <a:gd name="T6" fmla="*/ 1 w 105"/>
              <a:gd name="T7" fmla="*/ 2006 h 2053"/>
              <a:gd name="T8" fmla="*/ 0 w 105"/>
              <a:gd name="T9" fmla="*/ 46 h 2053"/>
              <a:gd name="T10" fmla="*/ 46 w 105"/>
              <a:gd name="T11" fmla="*/ 0 h 2053"/>
              <a:gd name="T12" fmla="*/ 57 w 105"/>
              <a:gd name="T13" fmla="*/ 0 h 2053"/>
              <a:gd name="T14" fmla="*/ 104 w 105"/>
              <a:gd name="T15" fmla="*/ 46 h 2053"/>
              <a:gd name="T16" fmla="*/ 105 w 105"/>
              <a:gd name="T17" fmla="*/ 2006 h 205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053">
                <a:moveTo>
                  <a:pt x="105" y="2006"/>
                </a:moveTo>
                <a:cubicBezTo>
                  <a:pt x="105" y="2032"/>
                  <a:pt x="84" y="2053"/>
                  <a:pt x="58" y="2053"/>
                </a:cubicBezTo>
                <a:cubicBezTo>
                  <a:pt x="47" y="2053"/>
                  <a:pt x="47" y="2053"/>
                  <a:pt x="47" y="2053"/>
                </a:cubicBezTo>
                <a:cubicBezTo>
                  <a:pt x="21" y="2053"/>
                  <a:pt x="1" y="2032"/>
                  <a:pt x="1" y="2006"/>
                </a:cubicBezTo>
                <a:cubicBezTo>
                  <a:pt x="0" y="46"/>
                  <a:pt x="0" y="46"/>
                  <a:pt x="0" y="46"/>
                </a:cubicBezTo>
                <a:cubicBezTo>
                  <a:pt x="0" y="20"/>
                  <a:pt x="21" y="0"/>
                  <a:pt x="46" y="0"/>
                </a:cubicBezTo>
                <a:cubicBezTo>
                  <a:pt x="57" y="0"/>
                  <a:pt x="57" y="0"/>
                  <a:pt x="57" y="0"/>
                </a:cubicBezTo>
                <a:cubicBezTo>
                  <a:pt x="83" y="0"/>
                  <a:pt x="104" y="20"/>
                  <a:pt x="104" y="46"/>
                </a:cubicBezTo>
                <a:lnTo>
                  <a:pt x="105" y="2006"/>
                </a:lnTo>
                <a:close/>
              </a:path>
            </a:pathLst>
          </a:custGeom>
          <a:solidFill>
            <a:schemeClr val="accent3"/>
          </a:solidFill>
          <a:ln>
            <a:noFill/>
          </a:ln>
        </p:spPr>
        <p:txBody>
          <a:bodyPr wrap="square" lIns="91440" tIns="45720" rIns="91440" bIns="45720" anchor="ctr">
            <a:normAutofit/>
          </a:bodyPr>
          <a:lstStyle/>
          <a:p>
            <a:pPr algn="ctr"/>
          </a:p>
        </p:txBody>
      </p:sp>
      <p:sp>
        <p:nvSpPr>
          <p:cNvPr id="62" name="任意多边形 61"/>
          <p:cNvSpPr/>
          <p:nvPr>
            <p:custDataLst>
              <p:tags r:id="rId6"/>
            </p:custDataLst>
          </p:nvPr>
        </p:nvSpPr>
        <p:spPr bwMode="auto">
          <a:xfrm>
            <a:off x="3642995" y="1449070"/>
            <a:ext cx="175260" cy="3960495"/>
          </a:xfrm>
          <a:custGeom>
            <a:gdLst>
              <a:gd name="T0" fmla="*/ 105 w 105"/>
              <a:gd name="T1" fmla="*/ 2006 h 2053"/>
              <a:gd name="T2" fmla="*/ 58 w 105"/>
              <a:gd name="T3" fmla="*/ 2053 h 2053"/>
              <a:gd name="T4" fmla="*/ 47 w 105"/>
              <a:gd name="T5" fmla="*/ 2053 h 2053"/>
              <a:gd name="T6" fmla="*/ 1 w 105"/>
              <a:gd name="T7" fmla="*/ 2006 h 2053"/>
              <a:gd name="T8" fmla="*/ 0 w 105"/>
              <a:gd name="T9" fmla="*/ 46 h 2053"/>
              <a:gd name="T10" fmla="*/ 47 w 105"/>
              <a:gd name="T11" fmla="*/ 0 h 2053"/>
              <a:gd name="T12" fmla="*/ 58 w 105"/>
              <a:gd name="T13" fmla="*/ 0 h 2053"/>
              <a:gd name="T14" fmla="*/ 104 w 105"/>
              <a:gd name="T15" fmla="*/ 46 h 2053"/>
              <a:gd name="T16" fmla="*/ 105 w 105"/>
              <a:gd name="T17" fmla="*/ 2006 h 205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053">
                <a:moveTo>
                  <a:pt x="105" y="2006"/>
                </a:moveTo>
                <a:cubicBezTo>
                  <a:pt x="105" y="2032"/>
                  <a:pt x="84" y="2053"/>
                  <a:pt x="58" y="2053"/>
                </a:cubicBezTo>
                <a:cubicBezTo>
                  <a:pt x="47" y="2053"/>
                  <a:pt x="47" y="2053"/>
                  <a:pt x="47" y="2053"/>
                </a:cubicBezTo>
                <a:cubicBezTo>
                  <a:pt x="22" y="2053"/>
                  <a:pt x="1" y="2032"/>
                  <a:pt x="1" y="2006"/>
                </a:cubicBezTo>
                <a:cubicBezTo>
                  <a:pt x="0" y="46"/>
                  <a:pt x="0" y="46"/>
                  <a:pt x="0" y="46"/>
                </a:cubicBezTo>
                <a:cubicBezTo>
                  <a:pt x="0" y="20"/>
                  <a:pt x="21" y="0"/>
                  <a:pt x="47" y="0"/>
                </a:cubicBezTo>
                <a:cubicBezTo>
                  <a:pt x="58" y="0"/>
                  <a:pt x="58" y="0"/>
                  <a:pt x="58" y="0"/>
                </a:cubicBezTo>
                <a:cubicBezTo>
                  <a:pt x="83" y="0"/>
                  <a:pt x="104" y="20"/>
                  <a:pt x="104" y="46"/>
                </a:cubicBezTo>
                <a:lnTo>
                  <a:pt x="105" y="2006"/>
                </a:lnTo>
                <a:close/>
              </a:path>
            </a:pathLst>
          </a:custGeom>
          <a:solidFill>
            <a:schemeClr val="bg1">
              <a:lumMod val="95000"/>
            </a:schemeClr>
          </a:solidFill>
          <a:ln>
            <a:noFill/>
          </a:ln>
        </p:spPr>
        <p:txBody>
          <a:bodyPr wrap="square" lIns="91440" tIns="45720" rIns="91440" bIns="45720" anchor="ctr">
            <a:normAutofit/>
          </a:bodyPr>
          <a:lstStyle/>
          <a:p>
            <a:pPr algn="ctr"/>
          </a:p>
        </p:txBody>
      </p:sp>
      <p:sp>
        <p:nvSpPr>
          <p:cNvPr id="63" name="任意多边形 62"/>
          <p:cNvSpPr/>
          <p:nvPr>
            <p:custDataLst>
              <p:tags r:id="rId7"/>
            </p:custDataLst>
          </p:nvPr>
        </p:nvSpPr>
        <p:spPr bwMode="auto">
          <a:xfrm>
            <a:off x="3248660" y="1449070"/>
            <a:ext cx="175260" cy="3960495"/>
          </a:xfrm>
          <a:custGeom>
            <a:gdLst>
              <a:gd name="T0" fmla="*/ 105 w 105"/>
              <a:gd name="T1" fmla="*/ 2006 h 2053"/>
              <a:gd name="T2" fmla="*/ 58 w 105"/>
              <a:gd name="T3" fmla="*/ 2053 h 2053"/>
              <a:gd name="T4" fmla="*/ 47 w 105"/>
              <a:gd name="T5" fmla="*/ 2053 h 2053"/>
              <a:gd name="T6" fmla="*/ 0 w 105"/>
              <a:gd name="T7" fmla="*/ 2006 h 2053"/>
              <a:gd name="T8" fmla="*/ 0 w 105"/>
              <a:gd name="T9" fmla="*/ 46 h 2053"/>
              <a:gd name="T10" fmla="*/ 46 w 105"/>
              <a:gd name="T11" fmla="*/ 0 h 2053"/>
              <a:gd name="T12" fmla="*/ 57 w 105"/>
              <a:gd name="T13" fmla="*/ 0 h 2053"/>
              <a:gd name="T14" fmla="*/ 104 w 105"/>
              <a:gd name="T15" fmla="*/ 46 h 2053"/>
              <a:gd name="T16" fmla="*/ 105 w 105"/>
              <a:gd name="T17" fmla="*/ 2006 h 205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053">
                <a:moveTo>
                  <a:pt x="105" y="2006"/>
                </a:moveTo>
                <a:cubicBezTo>
                  <a:pt x="105" y="2032"/>
                  <a:pt x="84" y="2053"/>
                  <a:pt x="58" y="2053"/>
                </a:cubicBezTo>
                <a:cubicBezTo>
                  <a:pt x="47" y="2053"/>
                  <a:pt x="47" y="2053"/>
                  <a:pt x="47" y="2053"/>
                </a:cubicBezTo>
                <a:cubicBezTo>
                  <a:pt x="21" y="2053"/>
                  <a:pt x="0" y="2032"/>
                  <a:pt x="0" y="2006"/>
                </a:cubicBezTo>
                <a:cubicBezTo>
                  <a:pt x="0" y="46"/>
                  <a:pt x="0" y="46"/>
                  <a:pt x="0" y="46"/>
                </a:cubicBezTo>
                <a:cubicBezTo>
                  <a:pt x="0" y="21"/>
                  <a:pt x="21" y="0"/>
                  <a:pt x="46" y="0"/>
                </a:cubicBezTo>
                <a:cubicBezTo>
                  <a:pt x="57" y="0"/>
                  <a:pt x="57" y="0"/>
                  <a:pt x="57" y="0"/>
                </a:cubicBezTo>
                <a:cubicBezTo>
                  <a:pt x="83" y="0"/>
                  <a:pt x="104" y="21"/>
                  <a:pt x="104" y="46"/>
                </a:cubicBezTo>
                <a:lnTo>
                  <a:pt x="105" y="2006"/>
                </a:lnTo>
                <a:close/>
              </a:path>
            </a:pathLst>
          </a:custGeom>
          <a:solidFill>
            <a:schemeClr val="bg1">
              <a:lumMod val="95000"/>
            </a:schemeClr>
          </a:solidFill>
          <a:ln>
            <a:noFill/>
          </a:ln>
        </p:spPr>
        <p:txBody>
          <a:bodyPr wrap="square" lIns="91440" tIns="45720" rIns="91440" bIns="45720" anchor="ctr">
            <a:normAutofit/>
          </a:bodyPr>
          <a:lstStyle/>
          <a:p>
            <a:pPr algn="ctr"/>
          </a:p>
        </p:txBody>
      </p:sp>
      <p:sp>
        <p:nvSpPr>
          <p:cNvPr id="64" name="任意多边形 63"/>
          <p:cNvSpPr/>
          <p:nvPr>
            <p:custDataLst>
              <p:tags r:id="rId8"/>
            </p:custDataLst>
          </p:nvPr>
        </p:nvSpPr>
        <p:spPr bwMode="auto">
          <a:xfrm>
            <a:off x="3467735" y="726440"/>
            <a:ext cx="133985" cy="234315"/>
          </a:xfrm>
          <a:custGeom>
            <a:gdLst>
              <a:gd name="T0" fmla="*/ 40 w 80"/>
              <a:gd name="T1" fmla="*/ 0 h 126"/>
              <a:gd name="T2" fmla="*/ 0 w 80"/>
              <a:gd name="T3" fmla="*/ 110 h 126"/>
              <a:gd name="T4" fmla="*/ 40 w 80"/>
              <a:gd name="T5" fmla="*/ 126 h 126"/>
              <a:gd name="T6" fmla="*/ 80 w 80"/>
              <a:gd name="T7" fmla="*/ 110 h 126"/>
              <a:gd name="T8" fmla="*/ 40 w 80"/>
              <a:gd name="T9" fmla="*/ 0 h 126"/>
            </a:gdLst>
            <a:cxnLst>
              <a:cxn ang="0">
                <a:pos x="T0" y="T1"/>
              </a:cxn>
              <a:cxn ang="0">
                <a:pos x="T2" y="T3"/>
              </a:cxn>
              <a:cxn ang="0">
                <a:pos x="T4" y="T5"/>
              </a:cxn>
              <a:cxn ang="0">
                <a:pos x="T6" y="T7"/>
              </a:cxn>
              <a:cxn ang="0">
                <a:pos x="T8" y="T9"/>
              </a:cxn>
            </a:cxnLst>
            <a:rect l="0" t="0" r="r" b="b"/>
            <a:pathLst>
              <a:path w="80" h="125">
                <a:moveTo>
                  <a:pt x="40" y="0"/>
                </a:moveTo>
                <a:cubicBezTo>
                  <a:pt x="0" y="110"/>
                  <a:pt x="0" y="110"/>
                  <a:pt x="0" y="110"/>
                </a:cubicBezTo>
                <a:cubicBezTo>
                  <a:pt x="0" y="110"/>
                  <a:pt x="11" y="126"/>
                  <a:pt x="40" y="126"/>
                </a:cubicBezTo>
                <a:cubicBezTo>
                  <a:pt x="68" y="126"/>
                  <a:pt x="80" y="110"/>
                  <a:pt x="80" y="110"/>
                </a:cubicBezTo>
                <a:lnTo>
                  <a:pt x="40" y="0"/>
                </a:lnTo>
                <a:close/>
              </a:path>
            </a:pathLst>
          </a:custGeom>
          <a:solidFill>
            <a:schemeClr val="tx1">
              <a:lumMod val="65000"/>
              <a:lumOff val="35000"/>
            </a:schemeClr>
          </a:solidFill>
          <a:ln>
            <a:noFill/>
          </a:ln>
        </p:spPr>
        <p:txBody>
          <a:bodyPr wrap="square" lIns="91440" tIns="45720" rIns="91440" bIns="45720" anchor="ctr">
            <a:normAutofit fontScale="62500" lnSpcReduction="20000"/>
          </a:bodyPr>
          <a:lstStyle/>
          <a:p>
            <a:pPr algn="ctr"/>
          </a:p>
        </p:txBody>
      </p:sp>
      <p:sp>
        <p:nvSpPr>
          <p:cNvPr id="65" name="矩形 64"/>
          <p:cNvSpPr/>
          <p:nvPr>
            <p:custDataLst>
              <p:tags r:id="rId9"/>
            </p:custDataLst>
          </p:nvPr>
        </p:nvSpPr>
        <p:spPr bwMode="auto">
          <a:xfrm>
            <a:off x="3248660" y="5368290"/>
            <a:ext cx="520700" cy="261620"/>
          </a:xfrm>
          <a:prstGeom prst="rect">
            <a:avLst/>
          </a:prstGeom>
          <a:solidFill>
            <a:schemeClr val="bg1">
              <a:lumMod val="95000"/>
            </a:schemeClr>
          </a:solidFill>
          <a:ln>
            <a:noFill/>
          </a:ln>
        </p:spPr>
        <p:txBody>
          <a:bodyPr wrap="square" lIns="91440" tIns="45720" rIns="91440" bIns="45720" anchor="ctr">
            <a:normAutofit fontScale="67500" lnSpcReduction="20000"/>
          </a:bodyPr>
          <a:lstStyle/>
          <a:p>
            <a:pPr algn="ctr"/>
          </a:p>
        </p:txBody>
      </p:sp>
      <p:sp>
        <p:nvSpPr>
          <p:cNvPr id="66" name="任意多边形 65"/>
          <p:cNvSpPr/>
          <p:nvPr>
            <p:custDataLst>
              <p:tags r:id="rId10"/>
            </p:custDataLst>
          </p:nvPr>
        </p:nvSpPr>
        <p:spPr bwMode="auto">
          <a:xfrm>
            <a:off x="3275330" y="5629910"/>
            <a:ext cx="568960" cy="76200"/>
          </a:xfrm>
          <a:custGeom>
            <a:gdLst>
              <a:gd name="T0" fmla="*/ 326 w 341"/>
              <a:gd name="T1" fmla="*/ 0 h 23"/>
              <a:gd name="T2" fmla="*/ 15 w 341"/>
              <a:gd name="T3" fmla="*/ 0 h 23"/>
              <a:gd name="T4" fmla="*/ 15 w 341"/>
              <a:gd name="T5" fmla="*/ 23 h 23"/>
              <a:gd name="T6" fmla="*/ 326 w 341"/>
              <a:gd name="T7" fmla="*/ 23 h 23"/>
              <a:gd name="T8" fmla="*/ 326 w 341"/>
              <a:gd name="T9" fmla="*/ 0 h 23"/>
            </a:gdLst>
            <a:cxnLst>
              <a:cxn ang="0">
                <a:pos x="T0" y="T1"/>
              </a:cxn>
              <a:cxn ang="0">
                <a:pos x="T2" y="T3"/>
              </a:cxn>
              <a:cxn ang="0">
                <a:pos x="T4" y="T5"/>
              </a:cxn>
              <a:cxn ang="0">
                <a:pos x="T6" y="T7"/>
              </a:cxn>
              <a:cxn ang="0">
                <a:pos x="T8" y="T9"/>
              </a:cxn>
            </a:cxnLst>
            <a:rect l="0" t="0" r="r" b="b"/>
            <a:pathLst>
              <a:path w="341" h="23">
                <a:moveTo>
                  <a:pt x="326" y="0"/>
                </a:moveTo>
                <a:cubicBezTo>
                  <a:pt x="222" y="0"/>
                  <a:pt x="119" y="0"/>
                  <a:pt x="15" y="0"/>
                </a:cubicBezTo>
                <a:cubicBezTo>
                  <a:pt x="0" y="0"/>
                  <a:pt x="0" y="23"/>
                  <a:pt x="15" y="23"/>
                </a:cubicBezTo>
                <a:cubicBezTo>
                  <a:pt x="119" y="23"/>
                  <a:pt x="222" y="23"/>
                  <a:pt x="326" y="23"/>
                </a:cubicBezTo>
                <a:cubicBezTo>
                  <a:pt x="341" y="23"/>
                  <a:pt x="341" y="0"/>
                  <a:pt x="326" y="0"/>
                </a:cubicBezTo>
                <a:close/>
              </a:path>
            </a:pathLst>
          </a:custGeom>
          <a:solidFill>
            <a:schemeClr val="accent5"/>
          </a:solidFill>
          <a:ln>
            <a:noFill/>
          </a:ln>
        </p:spPr>
        <p:txBody>
          <a:bodyPr wrap="square" lIns="91440" tIns="45720" rIns="91440" bIns="45720" anchor="ctr">
            <a:normAutofit fontScale="25000" lnSpcReduction="20000"/>
          </a:bodyPr>
          <a:lstStyle/>
          <a:p>
            <a:pPr algn="ctr"/>
          </a:p>
        </p:txBody>
      </p:sp>
      <p:sp>
        <p:nvSpPr>
          <p:cNvPr id="67" name="任意多边形 66"/>
          <p:cNvSpPr/>
          <p:nvPr>
            <p:custDataLst>
              <p:tags r:id="rId11"/>
            </p:custDataLst>
          </p:nvPr>
        </p:nvSpPr>
        <p:spPr bwMode="auto">
          <a:xfrm>
            <a:off x="3239770" y="5476875"/>
            <a:ext cx="568960" cy="76200"/>
          </a:xfrm>
          <a:custGeom>
            <a:gdLst>
              <a:gd name="T0" fmla="*/ 326 w 341"/>
              <a:gd name="T1" fmla="*/ 0 h 24"/>
              <a:gd name="T2" fmla="*/ 15 w 341"/>
              <a:gd name="T3" fmla="*/ 1 h 24"/>
              <a:gd name="T4" fmla="*/ 15 w 341"/>
              <a:gd name="T5" fmla="*/ 24 h 24"/>
              <a:gd name="T6" fmla="*/ 326 w 341"/>
              <a:gd name="T7" fmla="*/ 24 h 24"/>
              <a:gd name="T8" fmla="*/ 326 w 341"/>
              <a:gd name="T9" fmla="*/ 0 h 24"/>
            </a:gdLst>
            <a:cxnLst>
              <a:cxn ang="0">
                <a:pos x="T0" y="T1"/>
              </a:cxn>
              <a:cxn ang="0">
                <a:pos x="T2" y="T3"/>
              </a:cxn>
              <a:cxn ang="0">
                <a:pos x="T4" y="T5"/>
              </a:cxn>
              <a:cxn ang="0">
                <a:pos x="T6" y="T7"/>
              </a:cxn>
              <a:cxn ang="0">
                <a:pos x="T8" y="T9"/>
              </a:cxn>
            </a:cxnLst>
            <a:rect l="0" t="0" r="r" b="b"/>
            <a:pathLst>
              <a:path w="341" h="24">
                <a:moveTo>
                  <a:pt x="326" y="0"/>
                </a:moveTo>
                <a:cubicBezTo>
                  <a:pt x="222" y="0"/>
                  <a:pt x="119" y="1"/>
                  <a:pt x="15" y="1"/>
                </a:cubicBezTo>
                <a:cubicBezTo>
                  <a:pt x="0" y="1"/>
                  <a:pt x="0" y="24"/>
                  <a:pt x="15" y="24"/>
                </a:cubicBezTo>
                <a:cubicBezTo>
                  <a:pt x="119" y="24"/>
                  <a:pt x="222" y="24"/>
                  <a:pt x="326" y="24"/>
                </a:cubicBezTo>
                <a:cubicBezTo>
                  <a:pt x="341" y="24"/>
                  <a:pt x="341" y="0"/>
                  <a:pt x="326" y="0"/>
                </a:cubicBezTo>
                <a:close/>
              </a:path>
            </a:pathLst>
          </a:custGeom>
          <a:solidFill>
            <a:schemeClr val="accent3"/>
          </a:solidFill>
          <a:ln>
            <a:noFill/>
          </a:ln>
        </p:spPr>
        <p:txBody>
          <a:bodyPr wrap="square" lIns="91440" tIns="45720" rIns="91440" bIns="45720" anchor="ctr">
            <a:normAutofit fontScale="25000" lnSpcReduction="20000"/>
          </a:bodyPr>
          <a:lstStyle/>
          <a:p>
            <a:pPr algn="ctr"/>
          </a:p>
        </p:txBody>
      </p:sp>
      <p:sp>
        <p:nvSpPr>
          <p:cNvPr id="68" name="任意多边形 67"/>
          <p:cNvSpPr/>
          <p:nvPr>
            <p:custDataLst>
              <p:tags r:id="rId12"/>
            </p:custDataLst>
          </p:nvPr>
        </p:nvSpPr>
        <p:spPr bwMode="auto">
          <a:xfrm>
            <a:off x="3239770" y="5368290"/>
            <a:ext cx="568960" cy="76200"/>
          </a:xfrm>
          <a:custGeom>
            <a:gdLst>
              <a:gd name="T0" fmla="*/ 325 w 341"/>
              <a:gd name="T1" fmla="*/ 0 h 24"/>
              <a:gd name="T2" fmla="*/ 15 w 341"/>
              <a:gd name="T3" fmla="*/ 0 h 24"/>
              <a:gd name="T4" fmla="*/ 15 w 341"/>
              <a:gd name="T5" fmla="*/ 24 h 24"/>
              <a:gd name="T6" fmla="*/ 325 w 341"/>
              <a:gd name="T7" fmla="*/ 23 h 24"/>
              <a:gd name="T8" fmla="*/ 325 w 341"/>
              <a:gd name="T9" fmla="*/ 0 h 24"/>
            </a:gdLst>
            <a:cxnLst>
              <a:cxn ang="0">
                <a:pos x="T0" y="T1"/>
              </a:cxn>
              <a:cxn ang="0">
                <a:pos x="T2" y="T3"/>
              </a:cxn>
              <a:cxn ang="0">
                <a:pos x="T4" y="T5"/>
              </a:cxn>
              <a:cxn ang="0">
                <a:pos x="T6" y="T7"/>
              </a:cxn>
              <a:cxn ang="0">
                <a:pos x="T8" y="T9"/>
              </a:cxn>
            </a:cxnLst>
            <a:rect l="0" t="0" r="r" b="b"/>
            <a:pathLst>
              <a:path w="341" h="24">
                <a:moveTo>
                  <a:pt x="325" y="0"/>
                </a:moveTo>
                <a:cubicBezTo>
                  <a:pt x="222" y="0"/>
                  <a:pt x="119" y="0"/>
                  <a:pt x="15" y="0"/>
                </a:cubicBezTo>
                <a:cubicBezTo>
                  <a:pt x="0" y="0"/>
                  <a:pt x="0" y="24"/>
                  <a:pt x="15" y="24"/>
                </a:cubicBezTo>
                <a:cubicBezTo>
                  <a:pt x="119" y="24"/>
                  <a:pt x="222" y="24"/>
                  <a:pt x="325" y="23"/>
                </a:cubicBezTo>
                <a:cubicBezTo>
                  <a:pt x="341" y="23"/>
                  <a:pt x="341" y="0"/>
                  <a:pt x="325" y="0"/>
                </a:cubicBezTo>
                <a:close/>
              </a:path>
            </a:pathLst>
          </a:custGeom>
          <a:solidFill>
            <a:schemeClr val="accent4"/>
          </a:solidFill>
          <a:ln>
            <a:noFill/>
          </a:ln>
        </p:spPr>
        <p:txBody>
          <a:bodyPr wrap="square" lIns="91440" tIns="45720" rIns="91440" bIns="45720" anchor="ctr">
            <a:normAutofit fontScale="25000" lnSpcReduction="20000"/>
          </a:bodyPr>
          <a:lstStyle/>
          <a:p>
            <a:pPr algn="ctr"/>
          </a:p>
        </p:txBody>
      </p:sp>
      <p:sp>
        <p:nvSpPr>
          <p:cNvPr id="44" name="五边形 43"/>
          <p:cNvSpPr/>
          <p:nvPr>
            <p:custDataLst>
              <p:tags r:id="rId13"/>
            </p:custDataLst>
          </p:nvPr>
        </p:nvSpPr>
        <p:spPr bwMode="auto">
          <a:xfrm>
            <a:off x="3836670" y="1515745"/>
            <a:ext cx="1790700" cy="520700"/>
          </a:xfrm>
          <a:prstGeom prst="homePlate">
            <a:avLst/>
          </a:prstGeom>
          <a:solidFill>
            <a:schemeClr val="accent1"/>
          </a:solidFill>
          <a:ln w="19050">
            <a:noFill/>
            <a:round/>
          </a:ln>
        </p:spPr>
        <p:txBody>
          <a:bodyPr wrap="square" lIns="91440" tIns="45720" rIns="91440" bIns="45720" anchor="ctr">
            <a:normAutofit/>
          </a:bodyPr>
          <a:lstStyle/>
          <a:p>
            <a:endParaRPr sz="1600" b="1">
              <a:solidFill>
                <a:schemeClr val="bg1"/>
              </a:solidFill>
            </a:endParaRPr>
          </a:p>
        </p:txBody>
      </p:sp>
      <p:sp>
        <p:nvSpPr>
          <p:cNvPr id="45" name="椭圆 44"/>
          <p:cNvSpPr/>
          <p:nvPr>
            <p:custDataLst>
              <p:tags r:id="rId14"/>
            </p:custDataLst>
          </p:nvPr>
        </p:nvSpPr>
        <p:spPr bwMode="auto">
          <a:xfrm>
            <a:off x="5503545" y="1480185"/>
            <a:ext cx="986790" cy="591820"/>
          </a:xfrm>
          <a:prstGeom prst="ellipse">
            <a:avLst/>
          </a:prstGeom>
          <a:solidFill>
            <a:schemeClr val="bg1"/>
          </a:solidFill>
          <a:ln w="19050">
            <a:noFill/>
            <a:round/>
          </a:ln>
        </p:spPr>
        <p:txBody>
          <a:bodyPr vert="horz" wrap="square" lIns="91440" tIns="45720" rIns="91440" bIns="45720" anchor="ctr" anchorCtr="1" compatLnSpc="1">
            <a:noAutofit/>
          </a:bodyPr>
          <a:lstStyle/>
          <a:p>
            <a:pPr algn="ctr"/>
            <a:r>
              <a:rPr lang="en-US" altLang="zh-CN" sz="3200" b="1" i="1">
                <a:solidFill>
                  <a:schemeClr val="accent1"/>
                </a:solidFill>
              </a:rPr>
              <a:t>01</a:t>
            </a:r>
            <a:endParaRPr lang="en-US" altLang="zh-CN" sz="3200" b="1" i="1">
              <a:solidFill>
                <a:schemeClr val="accent1"/>
              </a:solidFill>
            </a:endParaRPr>
          </a:p>
        </p:txBody>
      </p:sp>
      <p:sp>
        <p:nvSpPr>
          <p:cNvPr id="57" name="文本框 56"/>
          <p:cNvSpPr txBox="1"/>
          <p:nvPr>
            <p:custDataLst>
              <p:tags r:id="rId15"/>
            </p:custDataLst>
          </p:nvPr>
        </p:nvSpPr>
        <p:spPr>
          <a:xfrm>
            <a:off x="6166485" y="1482090"/>
            <a:ext cx="4434205" cy="586740"/>
          </a:xfrm>
          <a:prstGeom prst="rect">
            <a:avLst/>
          </a:prstGeom>
        </p:spPr>
        <p:txBody>
          <a:bodyPr vert="horz" wrap="square" lIns="91440" tIns="45720" rIns="91440" bIns="45720" anchor="ctr" anchorCtr="0">
            <a:noAutofit/>
          </a:bodyPr>
          <a:lstStyle/>
          <a:p>
            <a:pPr>
              <a:lnSpc>
                <a:spcPct val="120000"/>
              </a:lnSpc>
            </a:pPr>
            <a:r>
              <a:rPr lang="en-US" altLang="zh-CN" sz="2800"/>
              <a:t>    </a:t>
            </a:r>
            <a:r>
              <a:rPr lang="en-US" altLang="zh-CN" sz="2800">
                <a:solidFill>
                  <a:srgbClr val="0000FF"/>
                </a:solidFill>
              </a:rPr>
              <a:t> </a:t>
            </a:r>
            <a:r>
              <a:rPr lang="zh-CN" altLang="en-US" sz="2800">
                <a:solidFill>
                  <a:srgbClr val="0000FF"/>
                </a:solidFill>
              </a:rPr>
              <a:t>基础作业：</a:t>
            </a:r>
            <a:r>
              <a:rPr lang="zh-CN" altLang="en-US" sz="2800" u="sng">
                <a:solidFill>
                  <a:srgbClr val="0000FF"/>
                </a:solidFill>
              </a:rPr>
              <a:t>             </a:t>
            </a:r>
            <a:r>
              <a:rPr lang="zh-CN" altLang="en-US" sz="2800">
                <a:solidFill>
                  <a:srgbClr val="0000FF"/>
                </a:solidFill>
              </a:rPr>
              <a:t> </a:t>
            </a:r>
            <a:r>
              <a:rPr lang="en-US" altLang="zh-CN" sz="2800">
                <a:solidFill>
                  <a:srgbClr val="0000FF"/>
                </a:solidFill>
              </a:rPr>
              <a:t>.</a:t>
            </a:r>
            <a:endParaRPr lang="en-US" altLang="zh-CN" sz="2800">
              <a:solidFill>
                <a:srgbClr val="0000FF"/>
              </a:solidFill>
            </a:endParaRPr>
          </a:p>
        </p:txBody>
      </p:sp>
      <p:sp>
        <p:nvSpPr>
          <p:cNvPr id="98" name="五边形 97"/>
          <p:cNvSpPr/>
          <p:nvPr>
            <p:custDataLst>
              <p:tags r:id="rId16"/>
            </p:custDataLst>
          </p:nvPr>
        </p:nvSpPr>
        <p:spPr bwMode="auto">
          <a:xfrm>
            <a:off x="3893185" y="2837815"/>
            <a:ext cx="2076450" cy="520700"/>
          </a:xfrm>
          <a:prstGeom prst="homePlate">
            <a:avLst/>
          </a:prstGeom>
          <a:solidFill>
            <a:schemeClr val="accent5">
              <a:lumMod val="75000"/>
            </a:schemeClr>
          </a:solidFill>
          <a:ln w="19050">
            <a:noFill/>
            <a:round/>
          </a:ln>
        </p:spPr>
        <p:txBody>
          <a:bodyPr wrap="square" lIns="91440" tIns="45720" rIns="91440" bIns="45720" anchor="ctr">
            <a:normAutofit/>
          </a:bodyPr>
          <a:lstStyle/>
          <a:p>
            <a:endParaRPr sz="1600" b="1">
              <a:solidFill>
                <a:srgbClr val="FF0000"/>
              </a:solidFill>
            </a:endParaRPr>
          </a:p>
        </p:txBody>
      </p:sp>
      <p:sp>
        <p:nvSpPr>
          <p:cNvPr id="99" name="椭圆 98"/>
          <p:cNvSpPr/>
          <p:nvPr>
            <p:custDataLst>
              <p:tags r:id="rId17"/>
            </p:custDataLst>
          </p:nvPr>
        </p:nvSpPr>
        <p:spPr bwMode="auto">
          <a:xfrm>
            <a:off x="5799455" y="2798445"/>
            <a:ext cx="936625" cy="591820"/>
          </a:xfrm>
          <a:prstGeom prst="ellipse">
            <a:avLst/>
          </a:prstGeom>
          <a:solidFill>
            <a:schemeClr val="bg1"/>
          </a:solidFill>
          <a:ln w="19050">
            <a:noFill/>
            <a:round/>
          </a:ln>
        </p:spPr>
        <p:txBody>
          <a:bodyPr vert="horz" wrap="square" lIns="91440" tIns="45720" rIns="91440" bIns="45720" anchor="ctr" anchorCtr="1" compatLnSpc="1">
            <a:noAutofit/>
          </a:bodyPr>
          <a:lstStyle/>
          <a:p>
            <a:pPr algn="ctr"/>
            <a:r>
              <a:rPr lang="en-US" altLang="zh-CN" sz="3200" b="1" i="1">
                <a:solidFill>
                  <a:srgbClr val="FF0000"/>
                </a:solidFill>
              </a:rPr>
              <a:t>02</a:t>
            </a:r>
            <a:endParaRPr lang="en-US" altLang="zh-CN" sz="3200" b="1" i="1">
              <a:solidFill>
                <a:srgbClr val="FF0000"/>
              </a:solidFill>
            </a:endParaRPr>
          </a:p>
        </p:txBody>
      </p:sp>
      <p:sp>
        <p:nvSpPr>
          <p:cNvPr id="100" name="文本框 99"/>
          <p:cNvSpPr txBox="1"/>
          <p:nvPr>
            <p:custDataLst>
              <p:tags r:id="rId18"/>
            </p:custDataLst>
          </p:nvPr>
        </p:nvSpPr>
        <p:spPr>
          <a:xfrm>
            <a:off x="6409055" y="2771775"/>
            <a:ext cx="4541520" cy="586740"/>
          </a:xfrm>
          <a:prstGeom prst="rect">
            <a:avLst/>
          </a:prstGeom>
        </p:spPr>
        <p:txBody>
          <a:bodyPr vert="horz" wrap="square" lIns="91440" tIns="45720" rIns="91440" bIns="45720" anchor="ctr" anchorCtr="0">
            <a:noAutofit/>
          </a:bodyPr>
          <a:lstStyle/>
          <a:p>
            <a:pPr algn="l">
              <a:lnSpc>
                <a:spcPct val="120000"/>
              </a:lnSpc>
              <a:buClrTx/>
              <a:buSzTx/>
              <a:buFontTx/>
            </a:pPr>
            <a:r>
              <a:rPr lang="en-US" altLang="zh-CN" sz="2800"/>
              <a:t>   </a:t>
            </a:r>
            <a:r>
              <a:rPr lang="en-US" altLang="zh-CN" sz="2800">
                <a:solidFill>
                  <a:srgbClr val="0000FF"/>
                </a:solidFill>
              </a:rPr>
              <a:t>能力作业：</a:t>
            </a:r>
            <a:r>
              <a:rPr lang="en-US" altLang="zh-CN" sz="2800">
                <a:solidFill>
                  <a:srgbClr val="0000FF"/>
                </a:solidFill>
                <a:sym typeface="+mn-ea"/>
              </a:rPr>
              <a:t>              .</a:t>
            </a:r>
            <a:endParaRPr lang="en-US" altLang="zh-CN" sz="2800">
              <a:solidFill>
                <a:srgbClr val="0000FF"/>
              </a:solidFill>
            </a:endParaRPr>
          </a:p>
        </p:txBody>
      </p:sp>
      <p:sp>
        <p:nvSpPr>
          <p:cNvPr id="106" name="五边形 105"/>
          <p:cNvSpPr/>
          <p:nvPr>
            <p:custDataLst>
              <p:tags r:id="rId19"/>
            </p:custDataLst>
          </p:nvPr>
        </p:nvSpPr>
        <p:spPr bwMode="auto">
          <a:xfrm>
            <a:off x="3844290" y="4108450"/>
            <a:ext cx="1012190" cy="520700"/>
          </a:xfrm>
          <a:prstGeom prst="homePlate">
            <a:avLst/>
          </a:prstGeom>
          <a:solidFill>
            <a:schemeClr val="accent5">
              <a:lumMod val="50000"/>
            </a:schemeClr>
          </a:solidFill>
          <a:ln w="19050">
            <a:noFill/>
            <a:round/>
          </a:ln>
        </p:spPr>
        <p:txBody>
          <a:bodyPr wrap="square" lIns="91440" tIns="45720" rIns="91440" bIns="45720" anchor="ctr">
            <a:normAutofit/>
          </a:bodyPr>
          <a:lstStyle/>
          <a:p>
            <a:endParaRPr sz="1600" b="1">
              <a:solidFill>
                <a:schemeClr val="bg1"/>
              </a:solidFill>
            </a:endParaRPr>
          </a:p>
        </p:txBody>
      </p:sp>
      <p:sp>
        <p:nvSpPr>
          <p:cNvPr id="107" name="椭圆 106"/>
          <p:cNvSpPr/>
          <p:nvPr>
            <p:custDataLst>
              <p:tags r:id="rId20"/>
            </p:custDataLst>
          </p:nvPr>
        </p:nvSpPr>
        <p:spPr bwMode="auto">
          <a:xfrm>
            <a:off x="4728210" y="4055110"/>
            <a:ext cx="1017905" cy="591820"/>
          </a:xfrm>
          <a:prstGeom prst="ellipse">
            <a:avLst/>
          </a:prstGeom>
          <a:solidFill>
            <a:schemeClr val="bg1"/>
          </a:solidFill>
          <a:ln w="19050">
            <a:noFill/>
            <a:round/>
          </a:ln>
        </p:spPr>
        <p:txBody>
          <a:bodyPr vert="horz" wrap="square" lIns="91440" tIns="45720" rIns="91440" bIns="45720" anchor="ctr" anchorCtr="1" compatLnSpc="1">
            <a:noAutofit/>
          </a:bodyPr>
          <a:lstStyle/>
          <a:p>
            <a:pPr algn="ctr"/>
            <a:r>
              <a:rPr lang="en-US" altLang="zh-CN" sz="3200" b="1" i="1">
                <a:solidFill>
                  <a:srgbClr val="C00000"/>
                </a:solidFill>
              </a:rPr>
              <a:t>03</a:t>
            </a:r>
            <a:endParaRPr lang="en-US" altLang="zh-CN" sz="3200" b="1" i="1">
              <a:solidFill>
                <a:srgbClr val="C00000"/>
              </a:solidFill>
            </a:endParaRPr>
          </a:p>
        </p:txBody>
      </p:sp>
      <p:sp>
        <p:nvSpPr>
          <p:cNvPr id="108" name="文本框 107"/>
          <p:cNvSpPr txBox="1"/>
          <p:nvPr>
            <p:custDataLst>
              <p:tags r:id="rId21"/>
            </p:custDataLst>
          </p:nvPr>
        </p:nvSpPr>
        <p:spPr>
          <a:xfrm>
            <a:off x="6735445" y="4075430"/>
            <a:ext cx="3927475" cy="586740"/>
          </a:xfrm>
          <a:prstGeom prst="rect">
            <a:avLst/>
          </a:prstGeom>
        </p:spPr>
        <p:txBody>
          <a:bodyPr vert="horz" wrap="square" lIns="91440" tIns="45720" rIns="91440" bIns="45720" anchor="ctr" anchorCtr="0">
            <a:noAutofit/>
          </a:bodyPr>
          <a:lstStyle/>
          <a:p>
            <a:pPr algn="l">
              <a:lnSpc>
                <a:spcPct val="120000"/>
              </a:lnSpc>
              <a:buClrTx/>
              <a:buSzTx/>
              <a:buFontTx/>
            </a:pPr>
            <a:r>
              <a:rPr lang="en-US" altLang="zh-CN" sz="2800">
                <a:solidFill>
                  <a:srgbClr val="0000FF"/>
                </a:solidFill>
              </a:rPr>
              <a:t>拓展延伸：（选做）</a:t>
            </a:r>
            <a:endParaRPr lang="en-US" altLang="zh-CN" sz="2800">
              <a:solidFill>
                <a:srgbClr val="0000FF"/>
              </a:solidFill>
            </a:endParaRPr>
          </a:p>
        </p:txBody>
      </p:sp>
      <p:sp>
        <p:nvSpPr>
          <p:cNvPr id="55" name="文本框 54"/>
          <p:cNvSpPr txBox="1"/>
          <p:nvPr>
            <p:custDataLst>
              <p:tags r:id="rId22"/>
            </p:custDataLst>
          </p:nvPr>
        </p:nvSpPr>
        <p:spPr>
          <a:xfrm>
            <a:off x="1151255" y="2258695"/>
            <a:ext cx="1342390" cy="846455"/>
          </a:xfrm>
          <a:prstGeom prst="rect">
            <a:avLst/>
          </a:prstGeom>
          <a:noFill/>
        </p:spPr>
        <p:txBody>
          <a:bodyPr wrap="none" lIns="91440" tIns="45720" rIns="91440" bIns="45720" numCol="1" rtlCol="0">
            <a:prstTxWarp prst="textChevron">
              <a:avLst/>
            </a:prstTxWarp>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sz="5400" b="1" i="0" u="none" strike="noStrike" kern="1200" cap="none" spc="0" normalizeH="0" baseline="0" noProof="0">
                <a:ln>
                  <a:noFill/>
                </a:ln>
                <a:solidFill>
                  <a:srgbClr val="7030A0"/>
                </a:solidFill>
                <a:effectLst/>
                <a:uLnTx/>
                <a:uFillTx/>
              </a:rPr>
              <a:t>作业</a:t>
            </a:r>
            <a:endParaRPr kumimoji="0" lang="zh-CN" altLang="en-US" sz="5400" b="1" i="0" u="none" strike="noStrike" kern="1200" cap="none" spc="0" normalizeH="0" baseline="0" noProof="0">
              <a:ln>
                <a:noFill/>
              </a:ln>
              <a:solidFill>
                <a:srgbClr val="7030A0"/>
              </a:solidFill>
              <a:effectLst/>
              <a:uLnTx/>
              <a:uFillTx/>
            </a:endParaRPr>
          </a:p>
        </p:txBody>
      </p:sp>
      <p:sp>
        <p:nvSpPr>
          <p:cNvPr id="51" name="矩形 50"/>
          <p:cNvSpPr/>
          <p:nvPr>
            <p:custDataLst>
              <p:tags r:id="rId23"/>
            </p:custDataLst>
          </p:nvPr>
        </p:nvSpPr>
        <p:spPr>
          <a:xfrm>
            <a:off x="232410" y="1705610"/>
            <a:ext cx="636270" cy="335280"/>
          </a:xfrm>
          <a:prstGeom prst="rect">
            <a:avLst/>
          </a:prstGeom>
          <a:solidFill>
            <a:schemeClr val="accent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endParaRPr>
          </a:p>
        </p:txBody>
      </p:sp>
      <p:sp>
        <p:nvSpPr>
          <p:cNvPr id="52" name="矩形 51"/>
          <p:cNvSpPr/>
          <p:nvPr>
            <p:custDataLst>
              <p:tags r:id="rId24"/>
            </p:custDataLst>
          </p:nvPr>
        </p:nvSpPr>
        <p:spPr>
          <a:xfrm>
            <a:off x="989965" y="1764030"/>
            <a:ext cx="141605" cy="276860"/>
          </a:xfrm>
          <a:prstGeom prst="rect">
            <a:avLst/>
          </a:prstGeom>
          <a:solidFill>
            <a:schemeClr val="tx2">
              <a:lumMod val="20000"/>
              <a:lumOff val="8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endParaRPr>
          </a:p>
        </p:txBody>
      </p:sp>
      <p:sp>
        <p:nvSpPr>
          <p:cNvPr id="53" name="任意多边形 52"/>
          <p:cNvSpPr/>
          <p:nvPr>
            <p:custDataLst>
              <p:tags r:id="rId25"/>
            </p:custDataLst>
          </p:nvPr>
        </p:nvSpPr>
        <p:spPr>
          <a:xfrm>
            <a:off x="2326640" y="1704975"/>
            <a:ext cx="452755" cy="520065"/>
          </a:xfrm>
          <a:custGeom>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chemeClr val="accent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endParaRPr>
          </a:p>
        </p:txBody>
      </p:sp>
    </p:spTree>
  </p:cSld>
  <p:clrMapOvr>
    <a:masterClrMapping/>
  </p:clrMapOvr>
  <p:transition spd="slow">
    <p:wipe/>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文本框 1"/>
          <p:cNvSpPr txBox="1"/>
          <p:nvPr/>
        </p:nvSpPr>
        <p:spPr>
          <a:xfrm>
            <a:off x="981075" y="623570"/>
            <a:ext cx="10320655" cy="4523105"/>
          </a:xfrm>
          <a:prstGeom prst="rect">
            <a:avLst/>
          </a:prstGeom>
          <a:noFill/>
        </p:spPr>
        <p:txBody>
          <a:bodyPr wrap="square" rtlCol="0">
            <a:spAutoFit/>
          </a:bodyPr>
          <a:lstStyle/>
          <a:p>
            <a:pPr fontAlgn="auto">
              <a:lnSpc>
                <a:spcPct val="150000"/>
              </a:lnSpc>
            </a:pPr>
            <a:r>
              <a:rPr lang="zh-CN" altLang="en-US" sz="3200">
                <a:solidFill>
                  <a:srgbClr val="C00000"/>
                </a:solidFill>
                <a:latin typeface="黑体" panose="02010609060101010101" pitchFamily="49" charset="-122"/>
                <a:ea typeface="黑体" panose="02010609060101010101" pitchFamily="49" charset="-122"/>
              </a:rPr>
              <a:t>给授课教师的建议：</a:t>
            </a:r>
            <a:endParaRPr lang="zh-CN" altLang="en-US" sz="3200">
              <a:solidFill>
                <a:srgbClr val="C00000"/>
              </a:solidFill>
              <a:latin typeface="黑体" panose="02010609060101010101" pitchFamily="49" charset="-122"/>
              <a:ea typeface="黑体" panose="02010609060101010101" pitchFamily="49" charset="-122"/>
            </a:endParaRPr>
          </a:p>
          <a:p>
            <a:pPr fontAlgn="auto">
              <a:lnSpc>
                <a:spcPct val="150000"/>
              </a:lnSpc>
            </a:pPr>
            <a:r>
              <a:rPr lang="en-US" altLang="zh-CN" sz="3200">
                <a:solidFill>
                  <a:srgbClr val="C00000"/>
                </a:solidFill>
                <a:latin typeface="仿宋" panose="02010609060101010101" charset="-122"/>
                <a:ea typeface="仿宋" panose="02010609060101010101" charset="-122"/>
                <a:cs typeface="仿宋" panose="02010609060101010101" charset="-122"/>
              </a:rPr>
              <a:t>1.</a:t>
            </a:r>
            <a:r>
              <a:rPr lang="en-US" altLang="zh-CN" sz="3200">
                <a:solidFill>
                  <a:srgbClr val="7030A0"/>
                </a:solidFill>
                <a:latin typeface="仿宋" panose="02010609060101010101" charset="-122"/>
                <a:ea typeface="仿宋" panose="02010609060101010101" charset="-122"/>
                <a:cs typeface="仿宋" panose="02010609060101010101" charset="-122"/>
              </a:rPr>
              <a:t> </a:t>
            </a:r>
            <a:r>
              <a:rPr lang="zh-CN" altLang="en-US" sz="3200">
                <a:solidFill>
                  <a:srgbClr val="7030A0"/>
                </a:solidFill>
                <a:latin typeface="仿宋" panose="02010609060101010101" charset="-122"/>
                <a:ea typeface="仿宋" panose="02010609060101010101" charset="-122"/>
                <a:cs typeface="仿宋" panose="02010609060101010101" charset="-122"/>
              </a:rPr>
              <a:t>素养篇与思维篇中的问题，建议</a:t>
            </a:r>
            <a:r>
              <a:rPr lang="zh-CN" altLang="en-US" sz="3200">
                <a:solidFill>
                  <a:srgbClr val="FF0000"/>
                </a:solidFill>
                <a:latin typeface="仿宋" panose="02010609060101010101" charset="-122"/>
                <a:ea typeface="仿宋" panose="02010609060101010101" charset="-122"/>
                <a:cs typeface="仿宋" panose="02010609060101010101" charset="-122"/>
              </a:rPr>
              <a:t>以学生分析为主</a:t>
            </a:r>
            <a:r>
              <a:rPr lang="zh-CN" altLang="en-US" sz="3200">
                <a:solidFill>
                  <a:srgbClr val="7030A0"/>
                </a:solidFill>
                <a:latin typeface="仿宋" panose="02010609060101010101" charset="-122"/>
                <a:ea typeface="仿宋" panose="02010609060101010101" charset="-122"/>
                <a:cs typeface="仿宋" panose="02010609060101010101" charset="-122"/>
              </a:rPr>
              <a:t>，由</a:t>
            </a:r>
            <a:endParaRPr lang="zh-CN" altLang="en-US" sz="3200">
              <a:solidFill>
                <a:srgbClr val="7030A0"/>
              </a:solidFill>
              <a:latin typeface="仿宋" panose="02010609060101010101" charset="-122"/>
              <a:ea typeface="仿宋" panose="02010609060101010101" charset="-122"/>
              <a:cs typeface="仿宋" panose="02010609060101010101" charset="-122"/>
            </a:endParaRPr>
          </a:p>
          <a:p>
            <a:pPr fontAlgn="auto">
              <a:lnSpc>
                <a:spcPct val="150000"/>
              </a:lnSpc>
            </a:pPr>
            <a:r>
              <a:rPr lang="zh-CN" altLang="en-US" sz="3200">
                <a:solidFill>
                  <a:srgbClr val="7030A0"/>
                </a:solidFill>
                <a:latin typeface="仿宋" panose="02010609060101010101" charset="-122"/>
                <a:ea typeface="仿宋" panose="02010609060101010101" charset="-122"/>
                <a:cs typeface="仿宋" panose="02010609060101010101" charset="-122"/>
              </a:rPr>
              <a:t>   学生思考、探究、讨论，得出解决方案，教师适时点</a:t>
            </a:r>
            <a:endParaRPr lang="zh-CN" altLang="en-US" sz="3200">
              <a:solidFill>
                <a:srgbClr val="7030A0"/>
              </a:solidFill>
              <a:latin typeface="仿宋" panose="02010609060101010101" charset="-122"/>
              <a:ea typeface="仿宋" panose="02010609060101010101" charset="-122"/>
              <a:cs typeface="仿宋" panose="02010609060101010101" charset="-122"/>
            </a:endParaRPr>
          </a:p>
          <a:p>
            <a:pPr fontAlgn="auto">
              <a:lnSpc>
                <a:spcPct val="150000"/>
              </a:lnSpc>
            </a:pPr>
            <a:r>
              <a:rPr lang="zh-CN" altLang="en-US" sz="3200">
                <a:solidFill>
                  <a:srgbClr val="7030A0"/>
                </a:solidFill>
                <a:latin typeface="仿宋" panose="02010609060101010101" charset="-122"/>
                <a:ea typeface="仿宋" panose="02010609060101010101" charset="-122"/>
                <a:cs typeface="仿宋" panose="02010609060101010101" charset="-122"/>
              </a:rPr>
              <a:t>   拨即可</a:t>
            </a:r>
            <a:r>
              <a:rPr lang="en-US" altLang="zh-CN" sz="3200">
                <a:solidFill>
                  <a:srgbClr val="7030A0"/>
                </a:solidFill>
                <a:latin typeface="仿宋" panose="02010609060101010101" charset="-122"/>
                <a:ea typeface="仿宋" panose="02010609060101010101" charset="-122"/>
                <a:cs typeface="仿宋" panose="02010609060101010101" charset="-122"/>
              </a:rPr>
              <a:t>;</a:t>
            </a:r>
            <a:endParaRPr lang="en-US" altLang="zh-CN" sz="3200">
              <a:solidFill>
                <a:srgbClr val="7030A0"/>
              </a:solidFill>
              <a:latin typeface="仿宋" panose="02010609060101010101" charset="-122"/>
              <a:ea typeface="仿宋" panose="02010609060101010101" charset="-122"/>
              <a:cs typeface="仿宋" panose="02010609060101010101" charset="-122"/>
            </a:endParaRPr>
          </a:p>
          <a:p>
            <a:pPr fontAlgn="auto">
              <a:lnSpc>
                <a:spcPct val="150000"/>
              </a:lnSpc>
            </a:pPr>
            <a:r>
              <a:rPr lang="en-US" altLang="zh-CN" sz="3200">
                <a:solidFill>
                  <a:srgbClr val="C00000"/>
                </a:solidFill>
                <a:latin typeface="仿宋" panose="02010609060101010101" charset="-122"/>
                <a:ea typeface="仿宋" panose="02010609060101010101" charset="-122"/>
                <a:cs typeface="仿宋" panose="02010609060101010101" charset="-122"/>
              </a:rPr>
              <a:t>2.</a:t>
            </a:r>
            <a:r>
              <a:rPr lang="en-US" altLang="zh-CN" sz="3200">
                <a:solidFill>
                  <a:srgbClr val="7030A0"/>
                </a:solidFill>
                <a:latin typeface="仿宋" panose="02010609060101010101" charset="-122"/>
                <a:ea typeface="仿宋" panose="02010609060101010101" charset="-122"/>
                <a:cs typeface="仿宋" panose="02010609060101010101" charset="-122"/>
              </a:rPr>
              <a:t> </a:t>
            </a:r>
            <a:r>
              <a:rPr lang="zh-CN" altLang="en-US" sz="3200">
                <a:solidFill>
                  <a:srgbClr val="7030A0"/>
                </a:solidFill>
                <a:latin typeface="仿宋" panose="02010609060101010101" charset="-122"/>
                <a:ea typeface="仿宋" panose="02010609060101010101" charset="-122"/>
                <a:cs typeface="仿宋" panose="02010609060101010101" charset="-122"/>
              </a:rPr>
              <a:t>原</a:t>
            </a:r>
            <a:r>
              <a:rPr lang="en-US" altLang="zh-CN" sz="3200" i="1">
                <a:solidFill>
                  <a:srgbClr val="7030A0"/>
                </a:solidFill>
                <a:latin typeface="Times New Roman" panose="02020603050405020304" pitchFamily="18" charset="0"/>
                <a:ea typeface="仿宋" panose="02010609060101010101" charset="-122"/>
                <a:cs typeface="Times New Roman" panose="02020603050405020304" pitchFamily="18" charset="0"/>
              </a:rPr>
              <a:t>PPT</a:t>
            </a:r>
            <a:r>
              <a:rPr lang="zh-CN" altLang="en-US" sz="3200">
                <a:solidFill>
                  <a:srgbClr val="7030A0"/>
                </a:solidFill>
                <a:latin typeface="仿宋" panose="02010609060101010101" charset="-122"/>
                <a:ea typeface="仿宋" panose="02010609060101010101" charset="-122"/>
                <a:cs typeface="仿宋" panose="02010609060101010101" charset="-122"/>
              </a:rPr>
              <a:t>上的</a:t>
            </a:r>
            <a:r>
              <a:rPr lang="en-US" altLang="zh-CN" sz="3200">
                <a:solidFill>
                  <a:srgbClr val="7030A0"/>
                </a:solidFill>
                <a:latin typeface="仿宋" panose="02010609060101010101" charset="-122"/>
                <a:ea typeface="仿宋" panose="02010609060101010101" charset="-122"/>
                <a:cs typeface="仿宋" panose="02010609060101010101" charset="-122"/>
              </a:rPr>
              <a:t>“</a:t>
            </a:r>
            <a:r>
              <a:rPr lang="zh-CN" altLang="en-US" sz="3200">
                <a:solidFill>
                  <a:srgbClr val="7030A0"/>
                </a:solidFill>
                <a:latin typeface="仿宋" panose="02010609060101010101" charset="-122"/>
                <a:ea typeface="仿宋" panose="02010609060101010101" charset="-122"/>
                <a:cs typeface="仿宋" panose="02010609060101010101" charset="-122"/>
              </a:rPr>
              <a:t>分析</a:t>
            </a:r>
            <a:r>
              <a:rPr lang="en-US" altLang="zh-CN" sz="3200">
                <a:solidFill>
                  <a:srgbClr val="7030A0"/>
                </a:solidFill>
                <a:latin typeface="仿宋" panose="02010609060101010101" charset="-122"/>
                <a:ea typeface="仿宋" panose="02010609060101010101" charset="-122"/>
                <a:cs typeface="仿宋" panose="02010609060101010101" charset="-122"/>
              </a:rPr>
              <a:t>”</a:t>
            </a:r>
            <a:r>
              <a:rPr lang="zh-CN" altLang="en-US" sz="3200">
                <a:solidFill>
                  <a:srgbClr val="7030A0"/>
                </a:solidFill>
                <a:latin typeface="仿宋" panose="02010609060101010101" charset="-122"/>
                <a:ea typeface="仿宋" panose="02010609060101010101" charset="-122"/>
                <a:cs typeface="仿宋" panose="02010609060101010101" charset="-122"/>
              </a:rPr>
              <a:t>文本框内容，仅供教师参考，上</a:t>
            </a:r>
            <a:endParaRPr lang="zh-CN" altLang="en-US" sz="3200">
              <a:solidFill>
                <a:srgbClr val="7030A0"/>
              </a:solidFill>
              <a:latin typeface="仿宋" panose="02010609060101010101" charset="-122"/>
              <a:ea typeface="仿宋" panose="02010609060101010101" charset="-122"/>
              <a:cs typeface="仿宋" panose="02010609060101010101" charset="-122"/>
            </a:endParaRPr>
          </a:p>
          <a:p>
            <a:pPr fontAlgn="auto">
              <a:lnSpc>
                <a:spcPct val="150000"/>
              </a:lnSpc>
            </a:pPr>
            <a:r>
              <a:rPr lang="zh-CN" altLang="en-US" sz="3200">
                <a:solidFill>
                  <a:srgbClr val="7030A0"/>
                </a:solidFill>
                <a:latin typeface="仿宋" panose="02010609060101010101" charset="-122"/>
                <a:ea typeface="仿宋" panose="02010609060101010101" charset="-122"/>
                <a:cs typeface="仿宋" panose="02010609060101010101" charset="-122"/>
              </a:rPr>
              <a:t>   课前建议删除，使问题解决的过程得以</a:t>
            </a:r>
            <a:r>
              <a:rPr lang="zh-CN" altLang="en-US" sz="3200">
                <a:solidFill>
                  <a:srgbClr val="FF0000"/>
                </a:solidFill>
                <a:latin typeface="仿宋" panose="02010609060101010101" charset="-122"/>
                <a:ea typeface="仿宋" panose="02010609060101010101" charset="-122"/>
                <a:cs typeface="仿宋" panose="02010609060101010101" charset="-122"/>
              </a:rPr>
              <a:t>原生态呈现</a:t>
            </a:r>
            <a:r>
              <a:rPr lang="en-US" altLang="zh-CN" sz="3200">
                <a:solidFill>
                  <a:srgbClr val="7030A0"/>
                </a:solidFill>
                <a:latin typeface="仿宋" panose="02010609060101010101" charset="-122"/>
                <a:ea typeface="仿宋" panose="02010609060101010101" charset="-122"/>
                <a:cs typeface="仿宋" panose="02010609060101010101" charset="-122"/>
              </a:rPr>
              <a:t>.</a:t>
            </a:r>
            <a:endParaRPr lang="en-US" altLang="zh-CN" sz="3200">
              <a:solidFill>
                <a:srgbClr val="7030A0"/>
              </a:solidFill>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7675245" y="5277485"/>
            <a:ext cx="3147060" cy="521970"/>
          </a:xfrm>
          <a:prstGeom prst="rect">
            <a:avLst/>
          </a:prstGeom>
          <a:noFill/>
          <a:ln w="9525">
            <a:noFill/>
          </a:ln>
        </p:spPr>
        <p:txBody>
          <a:bodyPr wrap="square" anchor="t" anchorCtr="0">
            <a:spAutoFit/>
          </a:bodyPr>
          <a:lstStyle/>
          <a:p>
            <a:pPr>
              <a:spcBef>
                <a:spcPct val="50000"/>
              </a:spcBef>
            </a:pPr>
            <a:r>
              <a:rPr lang="zh-CN" altLang="en-US" sz="2800">
                <a:solidFill>
                  <a:srgbClr val="0000FF"/>
                </a:solidFill>
                <a:latin typeface="仿宋" panose="02010609060101010101" charset="-122"/>
                <a:ea typeface="仿宋" panose="02010609060101010101" charset="-122"/>
                <a:cs typeface="仿宋" panose="02010609060101010101" charset="-122"/>
              </a:rPr>
              <a:t>（本页可以删了！）</a:t>
            </a:r>
            <a:endParaRPr lang="zh-CN" altLang="en-US" sz="2800">
              <a:solidFill>
                <a:srgbClr val="0000FF"/>
              </a:solidFill>
              <a:latin typeface="仿宋" panose="02010609060101010101" charset="-122"/>
              <a:ea typeface="仿宋" panose="02010609060101010101" charset="-122"/>
              <a:cs typeface="仿宋" panose="02010609060101010101" charset="-122"/>
            </a:endParaRPr>
          </a:p>
        </p:txBody>
      </p:sp>
    </p:spTree>
  </p:cSld>
  <p:clrMapOvr>
    <a:masterClrMapping/>
  </p:clrMapOvr>
  <p:transition spd="slow">
    <p:wipe/>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098" name="Text Box 11"/>
          <p:cNvSpPr txBox="1"/>
          <p:nvPr/>
        </p:nvSpPr>
        <p:spPr>
          <a:xfrm>
            <a:off x="1638300" y="681355"/>
            <a:ext cx="9018270" cy="2030095"/>
          </a:xfrm>
          <a:prstGeom prst="rect">
            <a:avLst/>
          </a:prstGeom>
          <a:solidFill>
            <a:schemeClr val="accent3">
              <a:lumMod val="20000"/>
              <a:lumOff val="80000"/>
            </a:schemeClr>
          </a:solidFill>
          <a:ln w="9525">
            <a:solidFill>
              <a:schemeClr val="accent2">
                <a:lumMod val="20000"/>
                <a:lumOff val="80000"/>
              </a:schemeClr>
            </a:solidFill>
          </a:ln>
        </p:spPr>
        <p:txBody>
          <a:bodyPr wrap="square" lIns="91440" tIns="45720" rIns="91440" bIns="45720">
            <a:spAutoFit/>
          </a:bodyPr>
          <a:lstStyle/>
          <a:p>
            <a:pPr>
              <a:lnSpc>
                <a:spcPct val="150000"/>
              </a:lnSpc>
            </a:pPr>
            <a:r>
              <a:rPr lang="zh-CN" altLang="en-US" sz="2400">
                <a:solidFill>
                  <a:srgbClr val="0000FF"/>
                </a:solidFill>
                <a:latin typeface="Times New Roman" panose="02020603050405020304" pitchFamily="18" charset="0"/>
              </a:rPr>
              <a:t>    </a:t>
            </a:r>
            <a:r>
              <a:rPr lang="en-US" altLang="zh-CN" sz="2400">
                <a:solidFill>
                  <a:srgbClr val="0000FF"/>
                </a:solidFill>
                <a:latin typeface="Times New Roman" panose="02020603050405020304" pitchFamily="18" charset="0"/>
              </a:rPr>
              <a:t>     </a:t>
            </a:r>
            <a:r>
              <a:rPr lang="zh-CN" altLang="en-US" sz="2800">
                <a:solidFill>
                  <a:srgbClr val="0000FF"/>
                </a:solidFill>
                <a:latin typeface="仿宋" panose="02010609060101010101" charset="-122"/>
                <a:ea typeface="仿宋" panose="02010609060101010101" charset="-122"/>
                <a:cs typeface="仿宋" panose="02010609060101010101" charset="-122"/>
              </a:rPr>
              <a:t>在直角三角形</a:t>
            </a:r>
            <a:r>
              <a:rPr lang="en-US" altLang="zh-CN" sz="2800">
                <a:solidFill>
                  <a:srgbClr val="0000FF"/>
                </a:solidFill>
                <a:latin typeface="仿宋" panose="02010609060101010101" charset="-122"/>
                <a:ea typeface="仿宋" panose="02010609060101010101" charset="-122"/>
                <a:cs typeface="仿宋" panose="02010609060101010101" charset="-122"/>
              </a:rPr>
              <a:t>ABC</a:t>
            </a:r>
            <a:r>
              <a:rPr lang="zh-CN" altLang="en-US" sz="2800">
                <a:solidFill>
                  <a:srgbClr val="0000FF"/>
                </a:solidFill>
                <a:latin typeface="仿宋" panose="02010609060101010101" charset="-122"/>
                <a:ea typeface="仿宋" panose="02010609060101010101" charset="-122"/>
                <a:cs typeface="仿宋" panose="02010609060101010101" charset="-122"/>
              </a:rPr>
              <a:t>中，∠</a:t>
            </a:r>
            <a:r>
              <a:rPr lang="en-US" altLang="zh-CN" sz="2800">
                <a:solidFill>
                  <a:srgbClr val="0000FF"/>
                </a:solidFill>
                <a:latin typeface="仿宋" panose="02010609060101010101" charset="-122"/>
                <a:ea typeface="仿宋" panose="02010609060101010101" charset="-122"/>
                <a:cs typeface="仿宋" panose="02010609060101010101" charset="-122"/>
              </a:rPr>
              <a:t>C=90°</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sin</a:t>
            </a:r>
            <a:r>
              <a:rPr lang="en-US" altLang="zh-CN" sz="2800" i="1" err="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cos</a:t>
            </a:r>
            <a:r>
              <a:rPr lang="en-US" altLang="zh-CN" sz="2800" i="1" err="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tan</a:t>
            </a:r>
            <a:r>
              <a:rPr lang="en-US" altLang="zh-CN" sz="2800" i="1" err="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分别叫做角</a:t>
            </a:r>
            <a:r>
              <a:rPr lang="en-US" altLang="zh-CN" sz="2800" i="1" err="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的正弦、余弦和正切，它们的值分别等于什么？</a:t>
            </a:r>
            <a:endParaRPr lang="zh-CN" altLang="en-US" sz="2800">
              <a:solidFill>
                <a:srgbClr val="0000FF"/>
              </a:solidFill>
              <a:latin typeface="仿宋" panose="02010609060101010101" charset="-122"/>
              <a:ea typeface="仿宋" panose="02010609060101010101" charset="-122"/>
              <a:cs typeface="仿宋" panose="02010609060101010101" charset="-122"/>
            </a:endParaRPr>
          </a:p>
        </p:txBody>
      </p:sp>
      <p:graphicFrame>
        <p:nvGraphicFramePr>
          <p:cNvPr id="5132" name="Object 12"/>
          <p:cNvGraphicFramePr>
            <a:graphicFrameLocks noChangeAspect="1"/>
          </p:cNvGraphicFramePr>
          <p:nvPr/>
        </p:nvGraphicFramePr>
        <p:xfrm>
          <a:off x="1664547" y="3021118"/>
          <a:ext cx="2194983" cy="1238251"/>
        </p:xfrm>
        <a:graphic>
          <a:graphicData uri="http://schemas.openxmlformats.org/presentationml/2006/ole">
            <mc:AlternateContent>
              <mc:Choice xmlns:v="urn:schemas-microsoft-com:vml" Requires="v">
                <p:oleObj spid="_x0000_s1038" r:id="rId2" imgW="1600200" imgH="838200" progId="Equation.DSMT4">
                  <p:embed/>
                </p:oleObj>
              </mc:Choice>
              <mc:Fallback>
                <p:oleObj r:id="rId2" imgW="1600200" imgH="838200" progId="Equation.DSMT4">
                  <p:embed/>
                  <p:pic>
                    <p:nvPicPr>
                      <p:cNvPr id="0" name="OLE substitute image"/>
                      <p:cNvPicPr/>
                      <p:nvPr/>
                    </p:nvPicPr>
                    <p:blipFill>
                      <a:blip r:embed="rId3">
                        <a:clrChange>
                          <a:clrFrom>
                            <a:srgbClr val="000000"/>
                          </a:clrFrom>
                          <a:clrTo>
                            <a:srgbClr val="000000">
                              <a:alpha val="0"/>
                            </a:srgbClr>
                          </a:clrTo>
                        </a:clrChange>
                      </a:blip>
                      <a:stretch>
                        <a:fillRect/>
                      </a:stretch>
                    </p:blipFill>
                    <p:spPr>
                      <a:xfrm>
                        <a:off x="1664547" y="3021118"/>
                        <a:ext cx="2194983" cy="1238251"/>
                      </a:xfrm>
                      <a:prstGeom prst="rect">
                        <a:avLst/>
                      </a:prstGeom>
                      <a:noFill/>
                      <a:ln w="38100">
                        <a:noFill/>
                        <a:miter/>
                      </a:ln>
                    </p:spPr>
                  </p:pic>
                </p:oleObj>
              </mc:Fallback>
            </mc:AlternateContent>
          </a:graphicData>
        </a:graphic>
      </p:graphicFrame>
      <p:graphicFrame>
        <p:nvGraphicFramePr>
          <p:cNvPr id="5133" name="Object 13"/>
          <p:cNvGraphicFramePr>
            <a:graphicFrameLocks noChangeAspect="1"/>
          </p:cNvGraphicFramePr>
          <p:nvPr/>
        </p:nvGraphicFramePr>
        <p:xfrm>
          <a:off x="4397587" y="3008418"/>
          <a:ext cx="2273300" cy="1250951"/>
        </p:xfrm>
        <a:graphic>
          <a:graphicData uri="http://schemas.openxmlformats.org/presentationml/2006/ole">
            <mc:AlternateContent>
              <mc:Choice xmlns:v="urn:schemas-microsoft-com:vml" Requires="v">
                <p:oleObj spid="_x0000_s1039" r:id="rId4" imgW="1625600" imgH="838200" progId="Equation.DSMT4">
                  <p:embed/>
                </p:oleObj>
              </mc:Choice>
              <mc:Fallback>
                <p:oleObj r:id="rId4" imgW="1625600" imgH="838200" progId="Equation.DSMT4">
                  <p:embed/>
                  <p:pic>
                    <p:nvPicPr>
                      <p:cNvPr id="0" name="OLE substitute image"/>
                      <p:cNvPicPr/>
                      <p:nvPr/>
                    </p:nvPicPr>
                    <p:blipFill>
                      <a:blip r:embed="rId5">
                        <a:clrChange>
                          <a:clrFrom>
                            <a:srgbClr val="000000"/>
                          </a:clrFrom>
                          <a:clrTo>
                            <a:srgbClr val="000000">
                              <a:alpha val="0"/>
                            </a:srgbClr>
                          </a:clrTo>
                        </a:clrChange>
                      </a:blip>
                      <a:stretch>
                        <a:fillRect/>
                      </a:stretch>
                    </p:blipFill>
                    <p:spPr>
                      <a:xfrm>
                        <a:off x="4397587" y="3008418"/>
                        <a:ext cx="2273300" cy="1250951"/>
                      </a:xfrm>
                      <a:prstGeom prst="rect">
                        <a:avLst/>
                      </a:prstGeom>
                      <a:noFill/>
                      <a:ln w="38100">
                        <a:noFill/>
                        <a:miter/>
                      </a:ln>
                    </p:spPr>
                  </p:pic>
                </p:oleObj>
              </mc:Fallback>
            </mc:AlternateContent>
          </a:graphicData>
        </a:graphic>
      </p:graphicFrame>
      <p:graphicFrame>
        <p:nvGraphicFramePr>
          <p:cNvPr id="5134" name="Object 14"/>
          <p:cNvGraphicFramePr>
            <a:graphicFrameLocks noChangeAspect="1"/>
          </p:cNvGraphicFramePr>
          <p:nvPr/>
        </p:nvGraphicFramePr>
        <p:xfrm>
          <a:off x="1664123" y="4529244"/>
          <a:ext cx="2254251" cy="1212849"/>
        </p:xfrm>
        <a:graphic>
          <a:graphicData uri="http://schemas.openxmlformats.org/presentationml/2006/ole">
            <mc:AlternateContent>
              <mc:Choice xmlns:v="urn:schemas-microsoft-com:vml" Requires="v">
                <p:oleObj spid="_x0000_s1040" r:id="rId6" imgW="1676400" imgH="838200" progId="Equation.DSMT4">
                  <p:embed/>
                </p:oleObj>
              </mc:Choice>
              <mc:Fallback>
                <p:oleObj r:id="rId6" imgW="1676400" imgH="838200" progId="Equation.DSMT4">
                  <p:embed/>
                  <p:pic>
                    <p:nvPicPr>
                      <p:cNvPr id="0" name="OLE substitute image"/>
                      <p:cNvPicPr/>
                      <p:nvPr/>
                    </p:nvPicPr>
                    <p:blipFill>
                      <a:blip r:embed="rId7">
                        <a:clrChange>
                          <a:clrFrom>
                            <a:srgbClr val="000000"/>
                          </a:clrFrom>
                          <a:clrTo>
                            <a:srgbClr val="000000">
                              <a:alpha val="0"/>
                            </a:srgbClr>
                          </a:clrTo>
                        </a:clrChange>
                      </a:blip>
                      <a:stretch>
                        <a:fillRect/>
                      </a:stretch>
                    </p:blipFill>
                    <p:spPr>
                      <a:xfrm>
                        <a:off x="1664123" y="4529244"/>
                        <a:ext cx="2254251" cy="1212849"/>
                      </a:xfrm>
                      <a:prstGeom prst="rect">
                        <a:avLst/>
                      </a:prstGeom>
                      <a:noFill/>
                      <a:ln w="38100">
                        <a:noFill/>
                        <a:miter/>
                      </a:ln>
                    </p:spPr>
                  </p:pic>
                </p:oleObj>
              </mc:Fallback>
            </mc:AlternateContent>
          </a:graphicData>
        </a:graphic>
      </p:graphicFrame>
      <p:grpSp>
        <p:nvGrpSpPr>
          <p:cNvPr id="4102" name="Group 15"/>
          <p:cNvGrpSpPr/>
          <p:nvPr/>
        </p:nvGrpSpPr>
        <p:grpSpPr>
          <a:xfrm>
            <a:off x="7401137" y="2669117"/>
            <a:ext cx="3240616" cy="2311400"/>
            <a:chOff x="3606" y="1434"/>
            <a:chExt cx="2041" cy="1456"/>
          </a:xfrm>
        </p:grpSpPr>
        <p:sp>
          <p:nvSpPr>
            <p:cNvPr id="4104" name="AutoShape 16"/>
            <p:cNvSpPr/>
            <p:nvPr/>
          </p:nvSpPr>
          <p:spPr>
            <a:xfrm>
              <a:off x="3866" y="1755"/>
              <a:ext cx="1431" cy="908"/>
            </a:xfrm>
            <a:prstGeom prst="rtTriangle">
              <a:avLst/>
            </a:prstGeom>
            <a:noFill/>
            <a:ln w="38100" cap="flat" cmpd="sng">
              <a:solidFill>
                <a:srgbClr val="0000FF"/>
              </a:solidFill>
              <a:prstDash val="solid"/>
              <a:miter/>
              <a:headEnd type="none" w="med" len="med"/>
              <a:tailEnd type="none" w="med" len="med"/>
            </a:ln>
          </p:spPr>
          <p:txBody>
            <a:bodyPr/>
            <a:lstStyle/>
            <a:p>
              <a:endParaRPr lang="zh-CN" altLang="en-US" sz="2400">
                <a:latin typeface="Arial" panose="020b0604020202020204" pitchFamily="34" charset="0"/>
              </a:endParaRPr>
            </a:p>
          </p:txBody>
        </p:sp>
        <p:sp>
          <p:nvSpPr>
            <p:cNvPr id="4105" name="Text Box 17"/>
            <p:cNvSpPr txBox="1"/>
            <p:nvPr/>
          </p:nvSpPr>
          <p:spPr>
            <a:xfrm>
              <a:off x="5257" y="2517"/>
              <a:ext cx="390" cy="340"/>
            </a:xfrm>
            <a:prstGeom prst="rect">
              <a:avLst/>
            </a:prstGeom>
            <a:noFill/>
            <a:ln w="38100">
              <a:noFill/>
            </a:ln>
          </p:spPr>
          <p:txBody>
            <a:bodyPr/>
            <a:lstStyle/>
            <a:p>
              <a:pPr algn="just"/>
              <a:r>
                <a:rPr lang="en-US" altLang="zh-CN" sz="3200">
                  <a:solidFill>
                    <a:srgbClr val="0000FF"/>
                  </a:solidFill>
                  <a:latin typeface="宋体" panose="02010600030101010101" pitchFamily="2" charset="-122"/>
                </a:rPr>
                <a:t>A</a:t>
              </a:r>
              <a:endParaRPr lang="en-US" altLang="zh-CN" sz="3200">
                <a:solidFill>
                  <a:srgbClr val="0000FF"/>
                </a:solidFill>
                <a:latin typeface="宋体" panose="02010600030101010101" pitchFamily="2" charset="-122"/>
              </a:endParaRPr>
            </a:p>
          </p:txBody>
        </p:sp>
        <p:sp>
          <p:nvSpPr>
            <p:cNvPr id="4106" name="Text Box 18"/>
            <p:cNvSpPr txBox="1"/>
            <p:nvPr/>
          </p:nvSpPr>
          <p:spPr>
            <a:xfrm>
              <a:off x="3696" y="1434"/>
              <a:ext cx="391" cy="340"/>
            </a:xfrm>
            <a:prstGeom prst="rect">
              <a:avLst/>
            </a:prstGeom>
            <a:noFill/>
            <a:ln w="38100">
              <a:noFill/>
            </a:ln>
          </p:spPr>
          <p:txBody>
            <a:bodyPr/>
            <a:lstStyle/>
            <a:p>
              <a:pPr algn="just"/>
              <a:r>
                <a:rPr lang="en-US" altLang="zh-CN" sz="3200">
                  <a:solidFill>
                    <a:srgbClr val="0000FF"/>
                  </a:solidFill>
                  <a:latin typeface="宋体" panose="02010600030101010101" pitchFamily="2" charset="-122"/>
                </a:rPr>
                <a:t>B</a:t>
              </a:r>
              <a:endParaRPr lang="en-US" altLang="zh-CN" sz="3200">
                <a:solidFill>
                  <a:srgbClr val="0000FF"/>
                </a:solidFill>
                <a:latin typeface="宋体" panose="02010600030101010101" pitchFamily="2" charset="-122"/>
              </a:endParaRPr>
            </a:p>
          </p:txBody>
        </p:sp>
        <p:sp>
          <p:nvSpPr>
            <p:cNvPr id="4107" name="Text Box 19"/>
            <p:cNvSpPr txBox="1"/>
            <p:nvPr/>
          </p:nvSpPr>
          <p:spPr>
            <a:xfrm>
              <a:off x="3606" y="2550"/>
              <a:ext cx="390" cy="340"/>
            </a:xfrm>
            <a:prstGeom prst="rect">
              <a:avLst/>
            </a:prstGeom>
            <a:noFill/>
            <a:ln w="38100">
              <a:noFill/>
            </a:ln>
          </p:spPr>
          <p:txBody>
            <a:bodyPr/>
            <a:lstStyle/>
            <a:p>
              <a:pPr algn="just"/>
              <a:r>
                <a:rPr lang="en-US" altLang="zh-CN" sz="3200">
                  <a:solidFill>
                    <a:srgbClr val="0000FF"/>
                  </a:solidFill>
                  <a:latin typeface="宋体" panose="02010600030101010101" pitchFamily="2" charset="-122"/>
                </a:rPr>
                <a:t>C</a:t>
              </a:r>
              <a:endParaRPr lang="en-US" altLang="zh-CN" sz="3200">
                <a:solidFill>
                  <a:srgbClr val="0000FF"/>
                </a:solidFill>
                <a:latin typeface="宋体" panose="02010600030101010101" pitchFamily="2" charset="-122"/>
              </a:endParaRPr>
            </a:p>
          </p:txBody>
        </p:sp>
        <p:sp>
          <p:nvSpPr>
            <p:cNvPr id="4108" name="Freeform 20"/>
            <p:cNvSpPr/>
            <p:nvPr/>
          </p:nvSpPr>
          <p:spPr>
            <a:xfrm>
              <a:off x="4814" y="2436"/>
              <a:ext cx="93" cy="220"/>
            </a:xfrm>
            <a:custGeom>
              <a:cxnLst>
                <a:cxn ang="0">
                  <a:pos x="36" y="0"/>
                </a:cxn>
                <a:cxn ang="0">
                  <a:pos x="9" y="26"/>
                </a:cxn>
                <a:cxn ang="0">
                  <a:pos x="1" y="60"/>
                </a:cxn>
                <a:cxn ang="0">
                  <a:pos x="18" y="84"/>
                </a:cxn>
              </a:cxnLst>
              <a:rect l="l" t="t" r="r" b="b"/>
              <a:pathLst>
                <a:path w="128" h="303">
                  <a:moveTo>
                    <a:pt x="128" y="0"/>
                  </a:moveTo>
                  <a:cubicBezTo>
                    <a:pt x="113" y="15"/>
                    <a:pt x="55" y="58"/>
                    <a:pt x="35" y="93"/>
                  </a:cubicBezTo>
                  <a:cubicBezTo>
                    <a:pt x="15" y="128"/>
                    <a:pt x="0" y="178"/>
                    <a:pt x="5" y="213"/>
                  </a:cubicBezTo>
                  <a:cubicBezTo>
                    <a:pt x="10" y="248"/>
                    <a:pt x="53" y="284"/>
                    <a:pt x="65" y="303"/>
                  </a:cubicBezTo>
                </a:path>
              </a:pathLst>
            </a:custGeom>
            <a:noFill/>
            <a:ln w="38100" cap="flat" cmpd="sng">
              <a:solidFill>
                <a:schemeClr val="tx1">
                  <a:alpha val="100000"/>
                </a:schemeClr>
              </a:solidFill>
              <a:prstDash val="solid"/>
              <a:round/>
              <a:headEnd type="none" w="med" len="med"/>
              <a:tailEnd type="none" w="med" len="med"/>
            </a:ln>
          </p:spPr>
          <p:txBody>
            <a:bodyPr/>
            <a:lstStyle/>
            <a:p>
              <a:endParaRPr lang="zh-CN" altLang="en-US" sz="2400"/>
            </a:p>
          </p:txBody>
        </p:sp>
        <p:sp>
          <p:nvSpPr>
            <p:cNvPr id="4109" name="Text Box 21"/>
            <p:cNvSpPr txBox="1"/>
            <p:nvPr/>
          </p:nvSpPr>
          <p:spPr>
            <a:xfrm>
              <a:off x="4513" y="2341"/>
              <a:ext cx="390" cy="341"/>
            </a:xfrm>
            <a:prstGeom prst="rect">
              <a:avLst/>
            </a:prstGeom>
            <a:noFill/>
            <a:ln w="38100">
              <a:noFill/>
            </a:ln>
          </p:spPr>
          <p:txBody>
            <a:bodyPr/>
            <a:lstStyle/>
            <a:p>
              <a:pPr algn="just"/>
              <a:r>
                <a:rPr lang="en-US" altLang="zh-CN" sz="3200">
                  <a:solidFill>
                    <a:srgbClr val="0000FF"/>
                  </a:solidFill>
                  <a:latin typeface="宋体" panose="02010600030101010101" pitchFamily="2" charset="-122"/>
                </a:rPr>
                <a:t>α</a:t>
              </a:r>
              <a:endParaRPr lang="en-US" altLang="zh-CN" sz="3200">
                <a:solidFill>
                  <a:srgbClr val="0000FF"/>
                </a:solidFill>
                <a:latin typeface="Arial" panose="020b0604020202020204" pitchFamily="34" charset="0"/>
              </a:endParaRPr>
            </a:p>
          </p:txBody>
        </p:sp>
      </p:grpSp>
      <p:sp>
        <p:nvSpPr>
          <p:cNvPr id="19" name="五边形 1"/>
          <p:cNvSpPr/>
          <p:nvPr/>
        </p:nvSpPr>
        <p:spPr>
          <a:xfrm>
            <a:off x="500380" y="227331"/>
            <a:ext cx="485775"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1</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6715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复习回顾</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122" name="Text Box 6"/>
          <p:cNvSpPr txBox="1"/>
          <p:nvPr/>
        </p:nvSpPr>
        <p:spPr>
          <a:xfrm>
            <a:off x="1442720" y="2903855"/>
            <a:ext cx="9306560" cy="2416810"/>
          </a:xfrm>
          <a:prstGeom prst="rect">
            <a:avLst/>
          </a:prstGeom>
          <a:solidFill>
            <a:schemeClr val="accent3">
              <a:lumMod val="20000"/>
              <a:lumOff val="80000"/>
            </a:schemeClr>
          </a:solidFill>
          <a:ln w="9525">
            <a:solidFill>
              <a:schemeClr val="accent2">
                <a:lumMod val="20000"/>
                <a:lumOff val="80000"/>
              </a:schemeClr>
            </a:solidFill>
          </a:ln>
        </p:spPr>
        <p:txBody>
          <a:bodyPr wrap="square" lIns="91440" tIns="45720" rIns="91440" bIns="45720">
            <a:spAutoFit/>
          </a:bodyPr>
          <a:lstStyle/>
          <a:p>
            <a:pPr>
              <a:lnSpc>
                <a:spcPct val="180000"/>
              </a:lnSpc>
              <a:spcBef>
                <a:spcPct val="50000"/>
              </a:spcBef>
            </a:pPr>
            <a:r>
              <a:rPr lang="zh-CN" altLang="en-US" sz="2800">
                <a:solidFill>
                  <a:srgbClr val="0000FF"/>
                </a:solidFill>
                <a:latin typeface="仿宋" panose="02010609060101010101" charset="-122"/>
                <a:ea typeface="仿宋" panose="02010609060101010101" charset="-122"/>
                <a:cs typeface="仿宋" panose="02010609060101010101" charset="-122"/>
              </a:rPr>
              <a:t>    当角</a:t>
            </a:r>
            <a:r>
              <a:rPr lang="en-US" altLang="zh-CN" sz="2800">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不是锐角时，我们必须对</a:t>
            </a:r>
            <a:r>
              <a:rPr lang="en-US" altLang="zh-CN" sz="2800" err="1">
                <a:solidFill>
                  <a:srgbClr val="0000FF"/>
                </a:solidFill>
                <a:latin typeface="仿宋" panose="02010609060101010101" charset="-122"/>
                <a:ea typeface="仿宋" panose="02010609060101010101" charset="-122"/>
                <a:cs typeface="仿宋" panose="02010609060101010101" charset="-122"/>
              </a:rPr>
              <a:t>sin</a:t>
            </a:r>
            <a:r>
              <a:rPr lang="en-US" altLang="zh-CN" sz="2800">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cos</a:t>
            </a:r>
            <a:r>
              <a:rPr lang="en-US" altLang="zh-CN" sz="2800">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tan</a:t>
            </a:r>
            <a:r>
              <a:rPr lang="en-US" altLang="zh-CN" sz="2800">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的值</a:t>
            </a:r>
            <a:r>
              <a:rPr lang="en-US" altLang="zh-CN" sz="2800">
                <a:solidFill>
                  <a:srgbClr val="0000FF"/>
                </a:solidFill>
                <a:latin typeface="仿宋" panose="02010609060101010101" charset="-122"/>
                <a:ea typeface="仿宋" panose="02010609060101010101" charset="-122"/>
                <a:cs typeface="仿宋" panose="02010609060101010101" charset="-122"/>
              </a:rPr>
              <a:t>进行</a:t>
            </a:r>
            <a:r>
              <a:rPr lang="zh-CN" altLang="en-US" sz="2800">
                <a:solidFill>
                  <a:srgbClr val="0000FF"/>
                </a:solidFill>
                <a:latin typeface="仿宋" panose="02010609060101010101" charset="-122"/>
                <a:ea typeface="仿宋" panose="02010609060101010101" charset="-122"/>
                <a:cs typeface="仿宋" panose="02010609060101010101" charset="-122"/>
              </a:rPr>
              <a:t>推广，以适应任意角的需要</a:t>
            </a:r>
            <a:r>
              <a:rPr lang="en-US" altLang="zh-CN" sz="2800">
                <a:solidFill>
                  <a:srgbClr val="0000FF"/>
                </a:solidFill>
                <a:latin typeface="仿宋" panose="02010609060101010101" charset="-122"/>
                <a:ea typeface="仿宋" panose="02010609060101010101" charset="-122"/>
                <a:cs typeface="仿宋" panose="02010609060101010101" charset="-122"/>
              </a:rPr>
              <a:t>.</a:t>
            </a:r>
            <a:r>
              <a:rPr lang="zh-CN" altLang="en-US" sz="2800">
                <a:solidFill>
                  <a:srgbClr val="0000FF"/>
                </a:solidFill>
                <a:latin typeface="仿宋" panose="02010609060101010101" charset="-122"/>
                <a:ea typeface="仿宋" panose="02010609060101010101" charset="-122"/>
                <a:cs typeface="仿宋" panose="02010609060101010101" charset="-122"/>
              </a:rPr>
              <a:t>如何定义任意角的三角函数呢</a:t>
            </a:r>
            <a:r>
              <a:rPr lang="en-US" altLang="zh-CN" sz="2800">
                <a:solidFill>
                  <a:srgbClr val="0000FF"/>
                </a:solidFill>
                <a:latin typeface="仿宋" panose="02010609060101010101" charset="-122"/>
                <a:ea typeface="仿宋" panose="02010609060101010101" charset="-122"/>
                <a:cs typeface="仿宋" panose="02010609060101010101" charset="-122"/>
              </a:rPr>
              <a:t>? </a:t>
            </a:r>
            <a:endParaRPr lang="en-US" altLang="zh-CN" sz="2800">
              <a:solidFill>
                <a:srgbClr val="0000FF"/>
              </a:solidFill>
              <a:latin typeface="仿宋" panose="02010609060101010101" charset="-122"/>
              <a:ea typeface="仿宋" panose="02010609060101010101" charset="-122"/>
              <a:cs typeface="仿宋" panose="02010609060101010101" charset="-122"/>
            </a:endParaRPr>
          </a:p>
        </p:txBody>
      </p:sp>
      <p:sp>
        <p:nvSpPr>
          <p:cNvPr id="19" name="五边形 1"/>
          <p:cNvSpPr/>
          <p:nvPr/>
        </p:nvSpPr>
        <p:spPr>
          <a:xfrm>
            <a:off x="500380" y="227331"/>
            <a:ext cx="485775"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1</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6715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复习回顾</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sp>
        <p:nvSpPr>
          <p:cNvPr id="2" name="Text Box 6"/>
          <p:cNvSpPr txBox="1"/>
          <p:nvPr/>
        </p:nvSpPr>
        <p:spPr>
          <a:xfrm>
            <a:off x="1442720" y="1217930"/>
            <a:ext cx="9306560" cy="1641475"/>
          </a:xfrm>
          <a:prstGeom prst="rect">
            <a:avLst/>
          </a:prstGeom>
          <a:solidFill>
            <a:schemeClr val="accent4">
              <a:lumMod val="20000"/>
              <a:lumOff val="80000"/>
            </a:schemeClr>
          </a:solidFill>
          <a:ln w="9525">
            <a:solidFill>
              <a:schemeClr val="accent3">
                <a:lumMod val="20000"/>
                <a:lumOff val="80000"/>
              </a:schemeClr>
            </a:solidFill>
          </a:ln>
        </p:spPr>
        <p:txBody>
          <a:bodyPr wrap="square" lIns="91440" tIns="45720" rIns="91440" bIns="45720">
            <a:spAutoFit/>
          </a:bodyPr>
          <a:lstStyle/>
          <a:p>
            <a:pPr>
              <a:lnSpc>
                <a:spcPct val="180000"/>
              </a:lnSpc>
              <a:spcBef>
                <a:spcPct val="50000"/>
              </a:spcBef>
            </a:pPr>
            <a:r>
              <a:rPr lang="zh-CN" altLang="en-US" sz="2800">
                <a:solidFill>
                  <a:srgbClr val="0000FF"/>
                </a:solidFill>
                <a:latin typeface="仿宋" panose="02010609060101010101" charset="-122"/>
                <a:ea typeface="仿宋" panose="02010609060101010101" charset="-122"/>
                <a:cs typeface="仿宋" panose="02010609060101010101" charset="-122"/>
              </a:rPr>
              <a:t>    前面我们已经将角的范围推广到实数集</a:t>
            </a:r>
            <a:r>
              <a:rPr lang="en-US" altLang="zh-CN" sz="2800">
                <a:solidFill>
                  <a:srgbClr val="0000FF"/>
                </a:solidFill>
                <a:latin typeface="仿宋" panose="02010609060101010101" charset="-122"/>
                <a:ea typeface="仿宋" panose="02010609060101010101" charset="-122"/>
                <a:cs typeface="仿宋" panose="02010609060101010101" charset="-122"/>
              </a:rPr>
              <a:t>R</a:t>
            </a:r>
            <a:r>
              <a:rPr lang="zh-CN" altLang="en-US" sz="2800">
                <a:solidFill>
                  <a:srgbClr val="0000FF"/>
                </a:solidFill>
                <a:latin typeface="仿宋" panose="02010609060101010101" charset="-122"/>
                <a:ea typeface="仿宋" panose="02010609060101010101" charset="-122"/>
                <a:cs typeface="仿宋" panose="02010609060101010101" charset="-122"/>
              </a:rPr>
              <a:t>上，自然我们就会考虑任意角的三角函数</a:t>
            </a:r>
            <a:r>
              <a:rPr lang="en-US" altLang="zh-CN" sz="2800">
                <a:solidFill>
                  <a:srgbClr val="0000FF"/>
                </a:solidFill>
                <a:latin typeface="仿宋" panose="02010609060101010101" charset="-122"/>
                <a:ea typeface="仿宋" panose="02010609060101010101" charset="-122"/>
                <a:cs typeface="仿宋" panose="02010609060101010101" charset="-122"/>
              </a:rPr>
              <a:t>.</a:t>
            </a:r>
            <a:endParaRPr lang="en-US" altLang="zh-CN" sz="2800">
              <a:solidFill>
                <a:srgbClr val="0000FF"/>
              </a:solidFill>
              <a:latin typeface="仿宋" panose="02010609060101010101" charset="-122"/>
              <a:ea typeface="仿宋" panose="02010609060101010101" charset="-122"/>
              <a:cs typeface="仿宋" panose="02010609060101010101" charset="-122"/>
            </a:endParaRPr>
          </a:p>
        </p:txBody>
      </p:sp>
    </p:spTree>
  </p:cSld>
  <p:clrMapOvr>
    <a:masterClrMapping/>
  </p:clrMapOvr>
  <p:transition spd="slow">
    <p:wipe/>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218" name="Text Box 6"/>
          <p:cNvSpPr txBox="1"/>
          <p:nvPr/>
        </p:nvSpPr>
        <p:spPr>
          <a:xfrm>
            <a:off x="1423670" y="1727835"/>
            <a:ext cx="6483985" cy="3752215"/>
          </a:xfrm>
          <a:prstGeom prst="rect">
            <a:avLst/>
          </a:prstGeom>
          <a:solidFill>
            <a:schemeClr val="accent3">
              <a:lumMod val="20000"/>
              <a:lumOff val="80000"/>
            </a:schemeClr>
          </a:solidFill>
          <a:ln w="9525">
            <a:noFill/>
          </a:ln>
        </p:spPr>
        <p:txBody>
          <a:bodyPr wrap="square" lIns="91440" tIns="45720" rIns="91440" bIns="45720">
            <a:spAutoFit/>
          </a:bodyPr>
          <a:lstStyle/>
          <a:p>
            <a:pPr>
              <a:lnSpc>
                <a:spcPct val="170000"/>
              </a:lnSpc>
            </a:pPr>
            <a:r>
              <a:rPr lang="zh-CN" altLang="en-US" sz="2800">
                <a:solidFill>
                  <a:srgbClr val="0000FF"/>
                </a:solidFill>
                <a:latin typeface="仿宋" panose="02010609060101010101" charset="-122"/>
                <a:ea typeface="仿宋" panose="02010609060101010101" charset="-122"/>
                <a:cs typeface="仿宋" panose="02010609060101010101" charset="-122"/>
              </a:rPr>
              <a:t> </a:t>
            </a:r>
            <a:r>
              <a:rPr lang="en-US" altLang="zh-CN" sz="2800">
                <a:solidFill>
                  <a:srgbClr val="0000FF"/>
                </a:solidFill>
                <a:latin typeface="仿宋" panose="02010609060101010101" charset="-122"/>
                <a:ea typeface="仿宋" panose="02010609060101010101" charset="-122"/>
                <a:cs typeface="仿宋" panose="02010609060101010101"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我们把锐角</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放到直角坐标系中，并使角</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的顶点与原点</a:t>
            </a:r>
            <a:r>
              <a:rPr lang="en-US" altLang="zh-CN" sz="2800">
                <a:solidFill>
                  <a:srgbClr val="0000FF"/>
                </a:solidFill>
                <a:latin typeface="仿宋" panose="02010609060101010101" charset="-122"/>
                <a:ea typeface="仿宋" panose="02010609060101010101" charset="-122"/>
                <a:cs typeface="仿宋" panose="02010609060101010101" charset="-122"/>
              </a:rPr>
              <a:t>O</a:t>
            </a:r>
            <a:r>
              <a:rPr lang="zh-CN" altLang="en-US" sz="2800">
                <a:solidFill>
                  <a:srgbClr val="0000FF"/>
                </a:solidFill>
                <a:latin typeface="仿宋" panose="02010609060101010101" charset="-122"/>
                <a:ea typeface="仿宋" panose="02010609060101010101" charset="-122"/>
                <a:cs typeface="仿宋" panose="02010609060101010101" charset="-122"/>
              </a:rPr>
              <a:t>重合</a:t>
            </a:r>
            <a:r>
              <a:rPr lang="en-US" altLang="zh-CN" sz="2800">
                <a:solidFill>
                  <a:srgbClr val="0000FF"/>
                </a:solidFill>
                <a:latin typeface="仿宋" panose="02010609060101010101" charset="-122"/>
                <a:ea typeface="仿宋" panose="02010609060101010101" charset="-122"/>
                <a:cs typeface="仿宋" panose="02010609060101010101" charset="-122"/>
              </a:rPr>
              <a:t>,</a:t>
            </a:r>
            <a:r>
              <a:rPr lang="zh-CN" altLang="en-US" sz="2800">
                <a:solidFill>
                  <a:srgbClr val="0000FF"/>
                </a:solidFill>
                <a:latin typeface="仿宋" panose="02010609060101010101" charset="-122"/>
                <a:ea typeface="仿宋" panose="02010609060101010101" charset="-122"/>
                <a:cs typeface="仿宋" panose="02010609060101010101" charset="-122"/>
              </a:rPr>
              <a:t>始边与</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x</a:t>
            </a:r>
            <a:r>
              <a:rPr lang="zh-CN" altLang="en-US" sz="2800">
                <a:solidFill>
                  <a:srgbClr val="0000FF"/>
                </a:solidFill>
                <a:latin typeface="仿宋" panose="02010609060101010101" charset="-122"/>
                <a:ea typeface="仿宋" panose="02010609060101010101" charset="-122"/>
                <a:cs typeface="仿宋" panose="02010609060101010101" charset="-122"/>
              </a:rPr>
              <a:t>轴的非负半轴重合</a:t>
            </a:r>
            <a:r>
              <a:rPr lang="en-US" altLang="zh-CN" sz="2800">
                <a:solidFill>
                  <a:srgbClr val="0000FF"/>
                </a:solidFill>
                <a:latin typeface="仿宋" panose="02010609060101010101" charset="-122"/>
                <a:ea typeface="仿宋" panose="02010609060101010101" charset="-122"/>
                <a:cs typeface="仿宋" panose="02010609060101010101" charset="-122"/>
              </a:rPr>
              <a:t>.</a:t>
            </a:r>
            <a:r>
              <a:rPr lang="zh-CN" altLang="en-US" sz="2800">
                <a:solidFill>
                  <a:srgbClr val="0000FF"/>
                </a:solidFill>
                <a:latin typeface="仿宋" panose="02010609060101010101" charset="-122"/>
                <a:ea typeface="仿宋" panose="02010609060101010101" charset="-122"/>
                <a:cs typeface="仿宋" panose="02010609060101010101" charset="-122"/>
              </a:rPr>
              <a:t>在角</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的终边上取一点</a:t>
            </a:r>
            <a:r>
              <a:rPr lang="en-US" altLang="zh-CN" sz="2800">
                <a:solidFill>
                  <a:srgbClr val="0000FF"/>
                </a:solidFill>
                <a:latin typeface="仿宋" panose="02010609060101010101" charset="-122"/>
                <a:ea typeface="仿宋" panose="02010609060101010101" charset="-122"/>
                <a:cs typeface="仿宋" panose="02010609060101010101" charset="-122"/>
              </a:rPr>
              <a:t>P</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a</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b</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a:solidFill>
                  <a:srgbClr val="0000FF"/>
                </a:solidFill>
                <a:latin typeface="仿宋" panose="02010609060101010101" charset="-122"/>
                <a:ea typeface="仿宋" panose="02010609060101010101" charset="-122"/>
                <a:cs typeface="仿宋" panose="02010609060101010101" charset="-122"/>
              </a:rPr>
              <a:t>,</a:t>
            </a:r>
            <a:r>
              <a:rPr lang="zh-CN" altLang="en-US" sz="2800">
                <a:solidFill>
                  <a:srgbClr val="0000FF"/>
                </a:solidFill>
                <a:latin typeface="仿宋" panose="02010609060101010101" charset="-122"/>
                <a:ea typeface="仿宋" panose="02010609060101010101" charset="-122"/>
                <a:cs typeface="仿宋" panose="02010609060101010101" charset="-122"/>
              </a:rPr>
              <a:t>设点</a:t>
            </a:r>
            <a:r>
              <a:rPr lang="en-US" altLang="zh-CN" sz="2800">
                <a:solidFill>
                  <a:srgbClr val="0000FF"/>
                </a:solidFill>
                <a:latin typeface="仿宋" panose="02010609060101010101" charset="-122"/>
                <a:ea typeface="仿宋" panose="02010609060101010101" charset="-122"/>
                <a:cs typeface="仿宋" panose="02010609060101010101" charset="-122"/>
              </a:rPr>
              <a:t>P</a:t>
            </a:r>
            <a:r>
              <a:rPr lang="zh-CN" altLang="en-US" sz="2800">
                <a:solidFill>
                  <a:srgbClr val="0000FF"/>
                </a:solidFill>
                <a:latin typeface="仿宋" panose="02010609060101010101" charset="-122"/>
                <a:ea typeface="仿宋" panose="02010609060101010101" charset="-122"/>
                <a:cs typeface="仿宋" panose="02010609060101010101" charset="-122"/>
              </a:rPr>
              <a:t>与原点的距离为</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r</a:t>
            </a:r>
            <a:r>
              <a:rPr lang="zh-CN" altLang="en-US" sz="2800">
                <a:solidFill>
                  <a:srgbClr val="0000FF"/>
                </a:solidFill>
                <a:latin typeface="仿宋" panose="02010609060101010101" charset="-122"/>
                <a:ea typeface="仿宋" panose="02010609060101010101" charset="-122"/>
                <a:cs typeface="仿宋" panose="02010609060101010101" charset="-122"/>
              </a:rPr>
              <a:t>，那么，</a:t>
            </a:r>
            <a:r>
              <a:rPr lang="en-US" altLang="zh-CN" sz="2800" err="1">
                <a:solidFill>
                  <a:srgbClr val="0000FF"/>
                </a:solidFill>
                <a:latin typeface="仿宋" panose="02010609060101010101" charset="-122"/>
                <a:ea typeface="仿宋" panose="02010609060101010101" charset="-122"/>
                <a:cs typeface="仿宋" panose="02010609060101010101" charset="-122"/>
              </a:rPr>
              <a:t>sin</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cos</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tan</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的值分别如何表示？</a:t>
            </a:r>
            <a:endParaRPr lang="zh-CN" altLang="en-US" sz="2800">
              <a:solidFill>
                <a:srgbClr val="0000FF"/>
              </a:solidFill>
              <a:latin typeface="仿宋" panose="02010609060101010101" charset="-122"/>
              <a:ea typeface="仿宋" panose="02010609060101010101" charset="-122"/>
              <a:cs typeface="仿宋" panose="02010609060101010101" charset="-122"/>
            </a:endParaRPr>
          </a:p>
        </p:txBody>
      </p:sp>
      <p:sp>
        <p:nvSpPr>
          <p:cNvPr id="19" name="五边形 1"/>
          <p:cNvSpPr/>
          <p:nvPr/>
        </p:nvSpPr>
        <p:spPr>
          <a:xfrm>
            <a:off x="500380" y="227331"/>
            <a:ext cx="485775"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2</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6715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任意角的三角函数</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sp>
        <p:nvSpPr>
          <p:cNvPr id="2" name="文本框 1"/>
          <p:cNvSpPr txBox="1"/>
          <p:nvPr/>
        </p:nvSpPr>
        <p:spPr>
          <a:xfrm>
            <a:off x="1423670" y="1083310"/>
            <a:ext cx="6484620" cy="521970"/>
          </a:xfrm>
          <a:prstGeom prst="rect">
            <a:avLst/>
          </a:prstGeom>
          <a:solidFill>
            <a:schemeClr val="accent4">
              <a:lumMod val="20000"/>
              <a:lumOff val="80000"/>
            </a:schemeClr>
          </a:solidFill>
        </p:spPr>
        <p:txBody>
          <a:bodyPr wrap="square" rtlCol="0">
            <a:spAutoFit/>
          </a:bodyPr>
          <a:lstStyle/>
          <a:p>
            <a:pPr algn="l"/>
            <a:r>
              <a:rPr lang="zh-CN" altLang="en-US" sz="2800">
                <a:solidFill>
                  <a:srgbClr val="C00000"/>
                </a:solidFill>
                <a:latin typeface="Times New Roman" panose="02020603050405020304" pitchFamily="18" charset="0"/>
                <a:sym typeface="+mn-ea"/>
              </a:rPr>
              <a:t>思考</a:t>
            </a:r>
            <a:r>
              <a:rPr lang="zh-CN" sz="2800">
                <a:solidFill>
                  <a:srgbClr val="C00000"/>
                </a:solidFill>
                <a:latin typeface="Times New Roman" panose="02020603050405020304" pitchFamily="18" charset="0"/>
                <a:sym typeface="+mn-ea"/>
              </a:rPr>
              <a:t>：</a:t>
            </a:r>
            <a:r>
              <a:rPr lang="zh-CN" altLang="en-US" sz="2400">
                <a:solidFill>
                  <a:srgbClr val="0000FF"/>
                </a:solidFill>
                <a:latin typeface="Times New Roman" panose="02020603050405020304" pitchFamily="18" charset="0"/>
                <a:sym typeface="+mn-ea"/>
              </a:rPr>
              <a:t> </a:t>
            </a:r>
            <a:r>
              <a:rPr lang="zh-CN" altLang="en-US" sz="2800">
                <a:solidFill>
                  <a:srgbClr val="0000FF"/>
                </a:solidFill>
                <a:latin typeface="仿宋" panose="02010609060101010101" charset="-122"/>
                <a:ea typeface="仿宋" panose="02010609060101010101" charset="-122"/>
                <a:cs typeface="仿宋" panose="02010609060101010101" charset="-122"/>
                <a:sym typeface="+mn-ea"/>
              </a:rPr>
              <a:t> </a:t>
            </a:r>
            <a:endParaRPr lang="zh-CN" altLang="en-US" sz="2800">
              <a:solidFill>
                <a:srgbClr val="0000FF"/>
              </a:solidFill>
              <a:latin typeface="仿宋" panose="02010609060101010101" charset="-122"/>
              <a:ea typeface="仿宋" panose="02010609060101010101" charset="-122"/>
              <a:cs typeface="仿宋" panose="02010609060101010101" charset="-122"/>
            </a:endParaRPr>
          </a:p>
        </p:txBody>
      </p:sp>
      <p:sp>
        <p:nvSpPr>
          <p:cNvPr id="70670" name="Line 14"/>
          <p:cNvSpPr/>
          <p:nvPr/>
        </p:nvSpPr>
        <p:spPr>
          <a:xfrm flipH="1">
            <a:off x="9347200" y="2667000"/>
            <a:ext cx="21167" cy="1511300"/>
          </a:xfrm>
          <a:prstGeom prst="line">
            <a:avLst/>
          </a:prstGeom>
          <a:ln w="38100" cap="flat" cmpd="sng">
            <a:solidFill>
              <a:srgbClr val="00FFFF"/>
            </a:solidFill>
            <a:prstDash val="solid"/>
            <a:headEnd type="none" w="med" len="med"/>
            <a:tailEnd type="none" w="med" len="med"/>
          </a:ln>
        </p:spPr>
        <p:txBody>
          <a:bodyPr/>
          <a:lstStyle/>
          <a:p/>
        </p:txBody>
      </p:sp>
      <p:sp>
        <p:nvSpPr>
          <p:cNvPr id="10246" name="Line 17"/>
          <p:cNvSpPr/>
          <p:nvPr/>
        </p:nvSpPr>
        <p:spPr>
          <a:xfrm>
            <a:off x="8113184" y="4186767"/>
            <a:ext cx="2072216" cy="0"/>
          </a:xfrm>
          <a:prstGeom prst="line">
            <a:avLst/>
          </a:prstGeom>
          <a:ln w="38100" cap="flat" cmpd="sng">
            <a:solidFill>
              <a:srgbClr val="3333FF"/>
            </a:solidFill>
            <a:prstDash val="solid"/>
            <a:headEnd type="none" w="med" len="med"/>
            <a:tailEnd type="arrow" w="med" len="med"/>
          </a:ln>
        </p:spPr>
        <p:txBody>
          <a:bodyPr/>
          <a:lstStyle/>
          <a:p/>
        </p:txBody>
      </p:sp>
      <p:sp>
        <p:nvSpPr>
          <p:cNvPr id="10247" name="Line 18"/>
          <p:cNvSpPr/>
          <p:nvPr/>
        </p:nvSpPr>
        <p:spPr>
          <a:xfrm flipV="1">
            <a:off x="8343900" y="2127251"/>
            <a:ext cx="1380067" cy="2063749"/>
          </a:xfrm>
          <a:prstGeom prst="line">
            <a:avLst/>
          </a:prstGeom>
          <a:ln w="38100" cap="flat" cmpd="sng">
            <a:solidFill>
              <a:srgbClr val="3333FF"/>
            </a:solidFill>
            <a:prstDash val="solid"/>
            <a:headEnd type="none" w="med" len="med"/>
            <a:tailEnd type="none" w="med" len="med"/>
          </a:ln>
        </p:spPr>
        <p:txBody>
          <a:bodyPr/>
          <a:lstStyle/>
          <a:p/>
        </p:txBody>
      </p:sp>
      <p:sp>
        <p:nvSpPr>
          <p:cNvPr id="10248" name="Line 19"/>
          <p:cNvSpPr/>
          <p:nvPr/>
        </p:nvSpPr>
        <p:spPr>
          <a:xfrm flipH="1" flipV="1">
            <a:off x="8343900" y="2322831"/>
            <a:ext cx="0" cy="2489200"/>
          </a:xfrm>
          <a:prstGeom prst="line">
            <a:avLst/>
          </a:prstGeom>
          <a:ln w="38100" cap="flat" cmpd="sng">
            <a:solidFill>
              <a:srgbClr val="3333FF"/>
            </a:solidFill>
            <a:prstDash val="solid"/>
            <a:headEnd type="none" w="med" len="med"/>
            <a:tailEnd type="arrow" w="med" len="med"/>
          </a:ln>
        </p:spPr>
        <p:txBody>
          <a:bodyPr/>
          <a:lstStyle/>
          <a:p/>
        </p:txBody>
      </p:sp>
      <p:sp>
        <p:nvSpPr>
          <p:cNvPr id="10249" name="Text Box 20"/>
          <p:cNvSpPr txBox="1"/>
          <p:nvPr/>
        </p:nvSpPr>
        <p:spPr>
          <a:xfrm>
            <a:off x="9819217" y="4119033"/>
            <a:ext cx="922867" cy="583565"/>
          </a:xfrm>
          <a:prstGeom prst="rect">
            <a:avLst/>
          </a:prstGeom>
          <a:noFill/>
          <a:ln w="38100">
            <a:noFill/>
          </a:ln>
        </p:spPr>
        <p:txBody>
          <a:bodyPr lIns="91440" tIns="45720" rIns="91440" bIns="45720">
            <a:spAutoFit/>
          </a:bodyPr>
          <a:lstStyle/>
          <a:p>
            <a:pPr algn="just"/>
            <a:r>
              <a:rPr lang="en-US" altLang="zh-CN" sz="3200">
                <a:solidFill>
                  <a:srgbClr val="0000FF"/>
                </a:solidFill>
                <a:latin typeface="宋体" panose="02010600030101010101" pitchFamily="2" charset="-122"/>
              </a:rPr>
              <a:t>x</a:t>
            </a:r>
            <a:endParaRPr lang="en-US" altLang="zh-CN" sz="3200">
              <a:solidFill>
                <a:srgbClr val="0000FF"/>
              </a:solidFill>
              <a:latin typeface="宋体" panose="02010600030101010101" pitchFamily="2" charset="-122"/>
            </a:endParaRPr>
          </a:p>
        </p:txBody>
      </p:sp>
      <p:sp>
        <p:nvSpPr>
          <p:cNvPr id="10250" name="Text Box 21"/>
          <p:cNvSpPr txBox="1"/>
          <p:nvPr/>
        </p:nvSpPr>
        <p:spPr>
          <a:xfrm>
            <a:off x="8343900" y="1877484"/>
            <a:ext cx="690033" cy="583565"/>
          </a:xfrm>
          <a:prstGeom prst="rect">
            <a:avLst/>
          </a:prstGeom>
          <a:noFill/>
          <a:ln w="38100">
            <a:noFill/>
          </a:ln>
        </p:spPr>
        <p:txBody>
          <a:bodyPr lIns="91440" tIns="45720" rIns="91440" bIns="45720">
            <a:spAutoFit/>
          </a:bodyPr>
          <a:lstStyle/>
          <a:p>
            <a:pPr algn="just"/>
            <a:r>
              <a:rPr lang="en-US" altLang="zh-CN" sz="3200">
                <a:solidFill>
                  <a:srgbClr val="0000FF"/>
                </a:solidFill>
                <a:latin typeface="宋体" panose="02010600030101010101" pitchFamily="2" charset="-122"/>
              </a:rPr>
              <a:t>y</a:t>
            </a:r>
            <a:endParaRPr lang="en-US" altLang="zh-CN" sz="3200">
              <a:solidFill>
                <a:srgbClr val="0000FF"/>
              </a:solidFill>
              <a:latin typeface="宋体" panose="02010600030101010101" pitchFamily="2" charset="-122"/>
            </a:endParaRPr>
          </a:p>
        </p:txBody>
      </p:sp>
      <p:sp>
        <p:nvSpPr>
          <p:cNvPr id="10251" name="Text Box 22"/>
          <p:cNvSpPr txBox="1"/>
          <p:nvPr/>
        </p:nvSpPr>
        <p:spPr>
          <a:xfrm>
            <a:off x="7929457" y="4114800"/>
            <a:ext cx="939800" cy="594784"/>
          </a:xfrm>
          <a:prstGeom prst="rect">
            <a:avLst/>
          </a:prstGeom>
          <a:noFill/>
          <a:ln w="38100">
            <a:noFill/>
          </a:ln>
        </p:spPr>
        <p:txBody>
          <a:bodyPr lIns="91440" tIns="45720" rIns="91440" bIns="45720"/>
          <a:lstStyle/>
          <a:p>
            <a:pPr algn="just"/>
            <a:r>
              <a:rPr lang="en-US" altLang="zh-CN" sz="2800" i="1">
                <a:solidFill>
                  <a:srgbClr val="3333FF"/>
                </a:solidFill>
                <a:latin typeface="Times New Roman" panose="02020603050405020304" pitchFamily="18" charset="0"/>
              </a:rPr>
              <a:t>O</a:t>
            </a:r>
            <a:endParaRPr lang="en-US" altLang="zh-CN" sz="2800" i="1">
              <a:solidFill>
                <a:srgbClr val="3333FF"/>
              </a:solidFill>
              <a:latin typeface="Times New Roman" panose="02020603050405020304" pitchFamily="18" charset="0"/>
            </a:endParaRPr>
          </a:p>
        </p:txBody>
      </p:sp>
      <p:sp>
        <p:nvSpPr>
          <p:cNvPr id="10252" name="Text Box 23"/>
          <p:cNvSpPr txBox="1"/>
          <p:nvPr/>
        </p:nvSpPr>
        <p:spPr>
          <a:xfrm>
            <a:off x="9463405" y="2436495"/>
            <a:ext cx="1737995" cy="460375"/>
          </a:xfrm>
          <a:prstGeom prst="rect">
            <a:avLst/>
          </a:prstGeom>
          <a:noFill/>
          <a:ln w="38100">
            <a:noFill/>
          </a:ln>
        </p:spPr>
        <p:txBody>
          <a:bodyPr wrap="square" lIns="91440" tIns="45720" rIns="91440" bIns="45720">
            <a:spAutoFit/>
          </a:bodyPr>
          <a:lstStyle/>
          <a:p>
            <a:pPr algn="just"/>
            <a:r>
              <a:rPr lang="en-US" altLang="zh-CN" sz="2400" err="1">
                <a:solidFill>
                  <a:srgbClr val="0000FF"/>
                </a:solidFill>
                <a:latin typeface="宋体" panose="02010600030101010101" pitchFamily="2" charset="-122"/>
              </a:rPr>
              <a:t>P(a</a:t>
            </a:r>
            <a:r>
              <a:rPr lang="zh-CN" altLang="en-US" sz="2400">
                <a:solidFill>
                  <a:srgbClr val="0000FF"/>
                </a:solidFill>
                <a:latin typeface="宋体" panose="02010600030101010101" pitchFamily="2" charset="-122"/>
              </a:rPr>
              <a:t>，</a:t>
            </a:r>
            <a:r>
              <a:rPr lang="en-US" altLang="zh-CN" sz="2400">
                <a:solidFill>
                  <a:srgbClr val="0000FF"/>
                </a:solidFill>
                <a:latin typeface="宋体" panose="02010600030101010101" pitchFamily="2" charset="-122"/>
              </a:rPr>
              <a:t>b)</a:t>
            </a:r>
            <a:endParaRPr lang="en-US" altLang="zh-CN" sz="2400">
              <a:solidFill>
                <a:srgbClr val="0000FF"/>
              </a:solidFill>
              <a:latin typeface="宋体" panose="02010600030101010101" pitchFamily="2" charset="-122"/>
            </a:endParaRPr>
          </a:p>
        </p:txBody>
      </p:sp>
      <p:sp>
        <p:nvSpPr>
          <p:cNvPr id="10253" name="Oval 24"/>
          <p:cNvSpPr/>
          <p:nvPr/>
        </p:nvSpPr>
        <p:spPr>
          <a:xfrm>
            <a:off x="9321800" y="2654300"/>
            <a:ext cx="74084" cy="88900"/>
          </a:xfrm>
          <a:prstGeom prst="ellipse">
            <a:avLst/>
          </a:prstGeom>
          <a:solidFill>
            <a:srgbClr val="FF0000"/>
          </a:solidFill>
          <a:ln w="38100" cap="flat" cmpd="sng">
            <a:solidFill>
              <a:srgbClr val="FF0000"/>
            </a:solidFill>
            <a:prstDash val="solid"/>
            <a:headEnd type="none" w="med" len="med"/>
            <a:tailEnd type="none" w="med" len="med"/>
          </a:ln>
        </p:spPr>
        <p:txBody>
          <a:bodyPr lIns="91440" tIns="45720" rIns="91440" bIns="45720"/>
          <a:lstStyle/>
          <a:p>
            <a:endParaRPr lang="zh-CN" altLang="en-US" sz="4000">
              <a:solidFill>
                <a:srgbClr val="FFFF00"/>
              </a:solidFill>
              <a:latin typeface="Arial" panose="020b0604020202020204" pitchFamily="34" charset="0"/>
            </a:endParaRPr>
          </a:p>
        </p:txBody>
      </p:sp>
      <p:sp>
        <p:nvSpPr>
          <p:cNvPr id="10254" name="Freeform 25"/>
          <p:cNvSpPr/>
          <p:nvPr/>
        </p:nvSpPr>
        <p:spPr>
          <a:xfrm>
            <a:off x="8665633" y="3649133"/>
            <a:ext cx="209551" cy="527051"/>
          </a:xfrm>
          <a:custGeom>
            <a:cxnLst>
              <a:cxn ang="0">
                <a:pos x="0" y="0"/>
              </a:cxn>
              <a:cxn ang="0">
                <a:pos x="2147483647" y="2147483647"/>
              </a:cxn>
              <a:cxn ang="0">
                <a:pos x="2147483647" y="2147483647"/>
              </a:cxn>
            </a:cxnLst>
            <a:rect l="l" t="t" r="r" b="b"/>
            <a:pathLst>
              <a:path w="165" h="330">
                <a:moveTo>
                  <a:pt x="0" y="0"/>
                </a:moveTo>
                <a:cubicBezTo>
                  <a:pt x="20" y="25"/>
                  <a:pt x="108" y="95"/>
                  <a:pt x="135" y="150"/>
                </a:cubicBezTo>
                <a:cubicBezTo>
                  <a:pt x="162" y="205"/>
                  <a:pt x="159" y="293"/>
                  <a:pt x="165" y="330"/>
                </a:cubicBezTo>
              </a:path>
            </a:pathLst>
          </a:custGeom>
          <a:noFill/>
          <a:ln w="38100" cap="flat" cmpd="sng">
            <a:solidFill>
              <a:srgbClr val="3333FF">
                <a:alpha val="100000"/>
              </a:srgbClr>
            </a:solidFill>
            <a:prstDash val="solid"/>
            <a:round/>
            <a:headEnd type="stealth" w="med" len="med"/>
            <a:tailEnd type="none" w="med" len="med"/>
          </a:ln>
        </p:spPr>
        <p:txBody>
          <a:bodyPr/>
          <a:lstStyle/>
          <a:p>
            <a:endParaRPr lang="zh-CN" altLang="en-US" sz="2400"/>
          </a:p>
        </p:txBody>
      </p:sp>
      <p:sp>
        <p:nvSpPr>
          <p:cNvPr id="10255" name="Text Box 26"/>
          <p:cNvSpPr txBox="1"/>
          <p:nvPr/>
        </p:nvSpPr>
        <p:spPr>
          <a:xfrm>
            <a:off x="8727017" y="3443817"/>
            <a:ext cx="922867" cy="747183"/>
          </a:xfrm>
          <a:prstGeom prst="rect">
            <a:avLst/>
          </a:prstGeom>
          <a:noFill/>
          <a:ln w="38100">
            <a:noFill/>
          </a:ln>
        </p:spPr>
        <p:txBody>
          <a:bodyPr lIns="91440" tIns="45720" rIns="91440" bIns="45720"/>
          <a:lstStyle/>
          <a:p>
            <a:pPr algn="just"/>
            <a:r>
              <a:rPr lang="en-US" altLang="zh-CN" sz="3600">
                <a:solidFill>
                  <a:srgbClr val="3333FF"/>
                </a:solidFill>
                <a:latin typeface="宋体" panose="02010600030101010101" pitchFamily="2" charset="-122"/>
              </a:rPr>
              <a:t>α</a:t>
            </a:r>
            <a:endParaRPr lang="en-US" altLang="zh-CN" sz="3600">
              <a:solidFill>
                <a:srgbClr val="3333FF"/>
              </a:solidFill>
              <a:latin typeface="Arial" panose="020b0604020202020204" pitchFamily="34" charset="0"/>
            </a:endParaRPr>
          </a:p>
        </p:txBody>
      </p:sp>
      <p:sp>
        <p:nvSpPr>
          <p:cNvPr id="10256" name="Text Box 27"/>
          <p:cNvSpPr txBox="1"/>
          <p:nvPr/>
        </p:nvSpPr>
        <p:spPr>
          <a:xfrm>
            <a:off x="8506884" y="2849033"/>
            <a:ext cx="721783" cy="460375"/>
          </a:xfrm>
          <a:prstGeom prst="rect">
            <a:avLst/>
          </a:prstGeom>
          <a:noFill/>
          <a:ln w="9525">
            <a:noFill/>
          </a:ln>
        </p:spPr>
        <p:txBody>
          <a:bodyPr lIns="91440" tIns="45720" rIns="91440" bIns="45720">
            <a:spAutoFit/>
          </a:bodyPr>
          <a:lstStyle/>
          <a:p>
            <a:pPr>
              <a:spcBef>
                <a:spcPct val="50000"/>
              </a:spcBef>
            </a:pPr>
            <a:r>
              <a:rPr lang="en-US" altLang="zh-CN" sz="2400">
                <a:solidFill>
                  <a:srgbClr val="0000FF"/>
                </a:solidFill>
                <a:latin typeface="宋体" panose="02010600030101010101" pitchFamily="2" charset="-122"/>
              </a:rPr>
              <a:t>r</a:t>
            </a:r>
            <a:endParaRPr lang="en-US" altLang="zh-CN" sz="2400">
              <a:solidFill>
                <a:srgbClr val="0000FF"/>
              </a:solidFill>
              <a:latin typeface="宋体" panose="02010600030101010101" pitchFamily="2" charset="-122"/>
            </a:endParaRPr>
          </a:p>
        </p:txBody>
      </p:sp>
      <p:grpSp>
        <p:nvGrpSpPr>
          <p:cNvPr id="3" name="Group 28"/>
          <p:cNvGrpSpPr/>
          <p:nvPr/>
        </p:nvGrpSpPr>
        <p:grpSpPr>
          <a:xfrm>
            <a:off x="9446684" y="1653117"/>
            <a:ext cx="719667" cy="2908300"/>
            <a:chOff x="4059" y="164"/>
            <a:chExt cx="454" cy="1832"/>
          </a:xfrm>
        </p:grpSpPr>
        <p:sp>
          <p:nvSpPr>
            <p:cNvPr id="10259" name="Line 29"/>
            <p:cNvSpPr/>
            <p:nvPr/>
          </p:nvSpPr>
          <p:spPr>
            <a:xfrm flipH="1">
              <a:off x="4195" y="509"/>
              <a:ext cx="0" cy="1270"/>
            </a:xfrm>
            <a:prstGeom prst="line">
              <a:avLst/>
            </a:prstGeom>
            <a:ln w="38100">
              <a:noFill/>
            </a:ln>
          </p:spPr>
          <p:txBody>
            <a:bodyPr/>
            <a:lstStyle/>
            <a:p/>
          </p:txBody>
        </p:sp>
        <p:sp>
          <p:nvSpPr>
            <p:cNvPr id="10260" name="Text Box 30"/>
            <p:cNvSpPr txBox="1"/>
            <p:nvPr/>
          </p:nvSpPr>
          <p:spPr>
            <a:xfrm>
              <a:off x="4150" y="164"/>
              <a:ext cx="363" cy="290"/>
            </a:xfrm>
            <a:prstGeom prst="rect">
              <a:avLst/>
            </a:prstGeom>
            <a:noFill/>
            <a:ln w="9525">
              <a:noFill/>
            </a:ln>
          </p:spPr>
          <p:txBody>
            <a:bodyPr>
              <a:spAutoFit/>
            </a:bodyPr>
            <a:lstStyle/>
            <a:p>
              <a:pPr>
                <a:spcBef>
                  <a:spcPct val="50000"/>
                </a:spcBef>
              </a:pPr>
              <a:r>
                <a:rPr lang="en-US" altLang="zh-CN" sz="2400">
                  <a:solidFill>
                    <a:srgbClr val="3333FF"/>
                  </a:solidFill>
                  <a:latin typeface="宋体" panose="02010600030101010101" pitchFamily="2" charset="-122"/>
                </a:rPr>
                <a:t>A</a:t>
              </a:r>
              <a:endParaRPr lang="en-US" altLang="zh-CN" sz="2400">
                <a:solidFill>
                  <a:srgbClr val="3333FF"/>
                </a:solidFill>
                <a:latin typeface="宋体" panose="02010600030101010101" pitchFamily="2" charset="-122"/>
              </a:endParaRPr>
            </a:p>
          </p:txBody>
        </p:sp>
        <p:sp>
          <p:nvSpPr>
            <p:cNvPr id="10261" name="Text Box 31"/>
            <p:cNvSpPr txBox="1"/>
            <p:nvPr/>
          </p:nvSpPr>
          <p:spPr>
            <a:xfrm>
              <a:off x="4059" y="1706"/>
              <a:ext cx="363" cy="290"/>
            </a:xfrm>
            <a:prstGeom prst="rect">
              <a:avLst/>
            </a:prstGeom>
            <a:noFill/>
            <a:ln w="9525">
              <a:noFill/>
            </a:ln>
          </p:spPr>
          <p:txBody>
            <a:bodyPr>
              <a:spAutoFit/>
            </a:bodyPr>
            <a:lstStyle/>
            <a:p>
              <a:pPr>
                <a:spcBef>
                  <a:spcPct val="50000"/>
                </a:spcBef>
              </a:pPr>
              <a:r>
                <a:rPr lang="en-US" altLang="zh-CN" sz="2400">
                  <a:solidFill>
                    <a:srgbClr val="0000FF"/>
                  </a:solidFill>
                  <a:latin typeface="宋体" panose="02010600030101010101" pitchFamily="2" charset="-122"/>
                </a:rPr>
                <a:t>B</a:t>
              </a:r>
              <a:endParaRPr lang="en-US" altLang="zh-CN" sz="2400">
                <a:solidFill>
                  <a:srgbClr val="0000FF"/>
                </a:solidFill>
                <a:latin typeface="宋体" panose="02010600030101010101" pitchFamily="2"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670"/>
                                        </p:tgtEl>
                                        <p:attrNameLst>
                                          <p:attrName>style.visibility</p:attrName>
                                        </p:attrNameLst>
                                      </p:cBhvr>
                                      <p:to>
                                        <p:strVal val="visible"/>
                                      </p:to>
                                    </p:set>
                                    <p:animEffect transition="in" filter="wipe(up)">
                                      <p:cBhvr>
                                        <p:cTn id="7" dur="500"/>
                                        <p:tgtEl>
                                          <p:spTgt spid="7067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70661" name="Object 5"/>
          <p:cNvGraphicFramePr>
            <a:graphicFrameLocks noChangeAspect="1"/>
          </p:cNvGraphicFramePr>
          <p:nvPr/>
        </p:nvGraphicFramePr>
        <p:xfrm>
          <a:off x="2821517" y="1413933"/>
          <a:ext cx="2408767" cy="1568451"/>
        </p:xfrm>
        <a:graphic>
          <a:graphicData uri="http://schemas.openxmlformats.org/presentationml/2006/ole">
            <mc:AlternateContent>
              <mc:Choice xmlns:v="urn:schemas-microsoft-com:vml" Requires="v">
                <p:oleObj spid="_x0000_s1041" r:id="rId3" imgW="1168400" imgH="711200" progId="Equation.DSMT4">
                  <p:embed/>
                </p:oleObj>
              </mc:Choice>
              <mc:Fallback>
                <p:oleObj r:id="rId3" imgW="1168400" imgH="711200" progId="Equation.DSMT4">
                  <p:embed/>
                  <p:pic>
                    <p:nvPicPr>
                      <p:cNvPr id="0" name="OLE substitute image"/>
                      <p:cNvPicPr/>
                      <p:nvPr/>
                    </p:nvPicPr>
                    <p:blipFill>
                      <a:blip r:embed="rId4">
                        <a:clrChange>
                          <a:clrFrom>
                            <a:srgbClr val="000000"/>
                          </a:clrFrom>
                          <a:clrTo>
                            <a:srgbClr val="000000">
                              <a:alpha val="0"/>
                            </a:srgbClr>
                          </a:clrTo>
                        </a:clrChange>
                      </a:blip>
                      <a:stretch>
                        <a:fillRect/>
                      </a:stretch>
                    </p:blipFill>
                    <p:spPr>
                      <a:xfrm>
                        <a:off x="2821517" y="1413933"/>
                        <a:ext cx="2408767" cy="1568451"/>
                      </a:xfrm>
                      <a:prstGeom prst="rect">
                        <a:avLst/>
                      </a:prstGeom>
                      <a:noFill/>
                      <a:ln w="38100">
                        <a:noFill/>
                        <a:miter/>
                      </a:ln>
                    </p:spPr>
                  </p:pic>
                </p:oleObj>
              </mc:Fallback>
            </mc:AlternateContent>
          </a:graphicData>
        </a:graphic>
      </p:graphicFrame>
      <p:graphicFrame>
        <p:nvGraphicFramePr>
          <p:cNvPr id="70664" name="Object 8"/>
          <p:cNvGraphicFramePr>
            <a:graphicFrameLocks noChangeAspect="1"/>
          </p:cNvGraphicFramePr>
          <p:nvPr/>
        </p:nvGraphicFramePr>
        <p:xfrm>
          <a:off x="2779184" y="2813051"/>
          <a:ext cx="2459567" cy="1547283"/>
        </p:xfrm>
        <a:graphic>
          <a:graphicData uri="http://schemas.openxmlformats.org/presentationml/2006/ole">
            <mc:AlternateContent>
              <mc:Choice xmlns:v="urn:schemas-microsoft-com:vml" Requires="v">
                <p:oleObj spid="_x0000_s1042" r:id="rId5" imgW="1219200" imgH="711200" progId="Equation.DSMT4">
                  <p:embed/>
                </p:oleObj>
              </mc:Choice>
              <mc:Fallback>
                <p:oleObj r:id="rId5" imgW="1219200" imgH="711200" progId="Equation.DSMT4">
                  <p:embed/>
                  <p:pic>
                    <p:nvPicPr>
                      <p:cNvPr id="0" name="OLE substitute image"/>
                      <p:cNvPicPr/>
                      <p:nvPr/>
                    </p:nvPicPr>
                    <p:blipFill>
                      <a:blip r:embed="rId6">
                        <a:clrChange>
                          <a:clrFrom>
                            <a:srgbClr val="000000"/>
                          </a:clrFrom>
                          <a:clrTo>
                            <a:srgbClr val="000000">
                              <a:alpha val="0"/>
                            </a:srgbClr>
                          </a:clrTo>
                        </a:clrChange>
                      </a:blip>
                      <a:stretch>
                        <a:fillRect/>
                      </a:stretch>
                    </p:blipFill>
                    <p:spPr>
                      <a:xfrm>
                        <a:off x="2779184" y="2813051"/>
                        <a:ext cx="2459567" cy="1547283"/>
                      </a:xfrm>
                      <a:prstGeom prst="rect">
                        <a:avLst/>
                      </a:prstGeom>
                      <a:noFill/>
                      <a:ln w="38100">
                        <a:noFill/>
                        <a:miter/>
                      </a:ln>
                    </p:spPr>
                  </p:pic>
                </p:oleObj>
              </mc:Fallback>
            </mc:AlternateContent>
          </a:graphicData>
        </a:graphic>
      </p:graphicFrame>
      <p:graphicFrame>
        <p:nvGraphicFramePr>
          <p:cNvPr id="70668" name="Object 12"/>
          <p:cNvGraphicFramePr>
            <a:graphicFrameLocks noChangeAspect="1"/>
          </p:cNvGraphicFramePr>
          <p:nvPr/>
        </p:nvGraphicFramePr>
        <p:xfrm>
          <a:off x="2817284" y="4434417"/>
          <a:ext cx="2406649" cy="1519767"/>
        </p:xfrm>
        <a:graphic>
          <a:graphicData uri="http://schemas.openxmlformats.org/presentationml/2006/ole">
            <mc:AlternateContent>
              <mc:Choice xmlns:v="urn:schemas-microsoft-com:vml" Requires="v">
                <p:oleObj spid="_x0000_s1043" r:id="rId7" imgW="1219200" imgH="711200" progId="Equation.DSMT4">
                  <p:embed/>
                </p:oleObj>
              </mc:Choice>
              <mc:Fallback>
                <p:oleObj r:id="rId7" imgW="1219200" imgH="711200" progId="Equation.DSMT4">
                  <p:embed/>
                  <p:pic>
                    <p:nvPicPr>
                      <p:cNvPr id="0" name="OLE substitute image"/>
                      <p:cNvPicPr/>
                      <p:nvPr/>
                    </p:nvPicPr>
                    <p:blipFill>
                      <a:blip r:embed="rId8">
                        <a:clrChange>
                          <a:clrFrom>
                            <a:srgbClr val="000000"/>
                          </a:clrFrom>
                          <a:clrTo>
                            <a:srgbClr val="000000">
                              <a:alpha val="0"/>
                            </a:srgbClr>
                          </a:clrTo>
                        </a:clrChange>
                      </a:blip>
                      <a:stretch>
                        <a:fillRect/>
                      </a:stretch>
                    </p:blipFill>
                    <p:spPr>
                      <a:xfrm>
                        <a:off x="2817284" y="4434417"/>
                        <a:ext cx="2406649" cy="1519767"/>
                      </a:xfrm>
                      <a:prstGeom prst="rect">
                        <a:avLst/>
                      </a:prstGeom>
                      <a:noFill/>
                      <a:ln w="38100">
                        <a:noFill/>
                        <a:miter/>
                      </a:ln>
                    </p:spPr>
                  </p:pic>
                </p:oleObj>
              </mc:Fallback>
            </mc:AlternateContent>
          </a:graphicData>
        </a:graphic>
      </p:graphicFrame>
      <p:sp>
        <p:nvSpPr>
          <p:cNvPr id="70670" name="Line 14"/>
          <p:cNvSpPr/>
          <p:nvPr/>
        </p:nvSpPr>
        <p:spPr>
          <a:xfrm flipH="1">
            <a:off x="7747000" y="2667000"/>
            <a:ext cx="21167" cy="1511300"/>
          </a:xfrm>
          <a:prstGeom prst="line">
            <a:avLst/>
          </a:prstGeom>
          <a:ln w="38100" cap="flat" cmpd="sng">
            <a:solidFill>
              <a:srgbClr val="00FFFF"/>
            </a:solidFill>
            <a:prstDash val="solid"/>
            <a:headEnd type="none" w="med" len="med"/>
            <a:tailEnd type="none" w="med" len="med"/>
          </a:ln>
        </p:spPr>
        <p:txBody>
          <a:bodyPr/>
          <a:lstStyle/>
          <a:p/>
        </p:txBody>
      </p:sp>
      <p:sp>
        <p:nvSpPr>
          <p:cNvPr id="10246" name="Line 17"/>
          <p:cNvSpPr/>
          <p:nvPr/>
        </p:nvSpPr>
        <p:spPr>
          <a:xfrm>
            <a:off x="6512984" y="4186767"/>
            <a:ext cx="2072216" cy="0"/>
          </a:xfrm>
          <a:prstGeom prst="line">
            <a:avLst/>
          </a:prstGeom>
          <a:ln w="38100" cap="flat" cmpd="sng">
            <a:solidFill>
              <a:srgbClr val="3333FF"/>
            </a:solidFill>
            <a:prstDash val="solid"/>
            <a:headEnd type="none" w="med" len="med"/>
            <a:tailEnd type="arrow" w="med" len="med"/>
          </a:ln>
        </p:spPr>
        <p:txBody>
          <a:bodyPr/>
          <a:lstStyle/>
          <a:p/>
        </p:txBody>
      </p:sp>
      <p:sp>
        <p:nvSpPr>
          <p:cNvPr id="10247" name="Line 18"/>
          <p:cNvSpPr/>
          <p:nvPr/>
        </p:nvSpPr>
        <p:spPr>
          <a:xfrm flipV="1">
            <a:off x="6743700" y="2127251"/>
            <a:ext cx="1380067" cy="2063749"/>
          </a:xfrm>
          <a:prstGeom prst="line">
            <a:avLst/>
          </a:prstGeom>
          <a:ln w="38100" cap="flat" cmpd="sng">
            <a:solidFill>
              <a:srgbClr val="3333FF"/>
            </a:solidFill>
            <a:prstDash val="solid"/>
            <a:headEnd type="none" w="med" len="med"/>
            <a:tailEnd type="none" w="med" len="med"/>
          </a:ln>
        </p:spPr>
        <p:txBody>
          <a:bodyPr/>
          <a:lstStyle/>
          <a:p/>
        </p:txBody>
      </p:sp>
      <p:sp>
        <p:nvSpPr>
          <p:cNvPr id="10248" name="Line 19"/>
          <p:cNvSpPr/>
          <p:nvPr/>
        </p:nvSpPr>
        <p:spPr>
          <a:xfrm flipH="1" flipV="1">
            <a:off x="6743700" y="2127251"/>
            <a:ext cx="0" cy="2489200"/>
          </a:xfrm>
          <a:prstGeom prst="line">
            <a:avLst/>
          </a:prstGeom>
          <a:ln w="38100" cap="flat" cmpd="sng">
            <a:solidFill>
              <a:srgbClr val="3333FF"/>
            </a:solidFill>
            <a:prstDash val="solid"/>
            <a:headEnd type="none" w="med" len="med"/>
            <a:tailEnd type="arrow" w="med" len="med"/>
          </a:ln>
        </p:spPr>
        <p:txBody>
          <a:bodyPr/>
          <a:lstStyle/>
          <a:p/>
        </p:txBody>
      </p:sp>
      <p:sp>
        <p:nvSpPr>
          <p:cNvPr id="10249" name="Text Box 20"/>
          <p:cNvSpPr txBox="1"/>
          <p:nvPr/>
        </p:nvSpPr>
        <p:spPr>
          <a:xfrm>
            <a:off x="8219017" y="4119033"/>
            <a:ext cx="922867" cy="583565"/>
          </a:xfrm>
          <a:prstGeom prst="rect">
            <a:avLst/>
          </a:prstGeom>
          <a:noFill/>
          <a:ln w="38100">
            <a:noFill/>
          </a:ln>
        </p:spPr>
        <p:txBody>
          <a:bodyPr lIns="91440" tIns="45720" rIns="91440" bIns="45720">
            <a:spAutoFit/>
          </a:bodyPr>
          <a:lstStyle/>
          <a:p>
            <a:pPr algn="just"/>
            <a:r>
              <a:rPr lang="en-US" altLang="zh-CN" sz="3200">
                <a:solidFill>
                  <a:srgbClr val="0000FF"/>
                </a:solidFill>
                <a:latin typeface="宋体" panose="02010600030101010101" pitchFamily="2" charset="-122"/>
              </a:rPr>
              <a:t>x</a:t>
            </a:r>
            <a:endParaRPr lang="en-US" altLang="zh-CN" sz="3200">
              <a:solidFill>
                <a:srgbClr val="0000FF"/>
              </a:solidFill>
              <a:latin typeface="宋体" panose="02010600030101010101" pitchFamily="2" charset="-122"/>
            </a:endParaRPr>
          </a:p>
        </p:txBody>
      </p:sp>
      <p:sp>
        <p:nvSpPr>
          <p:cNvPr id="10250" name="Text Box 21"/>
          <p:cNvSpPr txBox="1"/>
          <p:nvPr/>
        </p:nvSpPr>
        <p:spPr>
          <a:xfrm>
            <a:off x="6743700" y="1877484"/>
            <a:ext cx="690033" cy="583565"/>
          </a:xfrm>
          <a:prstGeom prst="rect">
            <a:avLst/>
          </a:prstGeom>
          <a:noFill/>
          <a:ln w="38100">
            <a:noFill/>
          </a:ln>
        </p:spPr>
        <p:txBody>
          <a:bodyPr lIns="91440" tIns="45720" rIns="91440" bIns="45720">
            <a:spAutoFit/>
          </a:bodyPr>
          <a:lstStyle/>
          <a:p>
            <a:pPr algn="just"/>
            <a:r>
              <a:rPr lang="en-US" altLang="zh-CN" sz="3200">
                <a:solidFill>
                  <a:srgbClr val="0000FF"/>
                </a:solidFill>
                <a:latin typeface="宋体" panose="02010600030101010101" pitchFamily="2" charset="-122"/>
              </a:rPr>
              <a:t>y</a:t>
            </a:r>
            <a:endParaRPr lang="en-US" altLang="zh-CN" sz="3200">
              <a:solidFill>
                <a:srgbClr val="0000FF"/>
              </a:solidFill>
              <a:latin typeface="宋体" panose="02010600030101010101" pitchFamily="2" charset="-122"/>
            </a:endParaRPr>
          </a:p>
        </p:txBody>
      </p:sp>
      <p:sp>
        <p:nvSpPr>
          <p:cNvPr id="10251" name="Text Box 22"/>
          <p:cNvSpPr txBox="1"/>
          <p:nvPr/>
        </p:nvSpPr>
        <p:spPr>
          <a:xfrm>
            <a:off x="6275917" y="4114800"/>
            <a:ext cx="939800" cy="594784"/>
          </a:xfrm>
          <a:prstGeom prst="rect">
            <a:avLst/>
          </a:prstGeom>
          <a:noFill/>
          <a:ln w="38100">
            <a:noFill/>
          </a:ln>
        </p:spPr>
        <p:txBody>
          <a:bodyPr lIns="91440" tIns="45720" rIns="91440" bIns="45720"/>
          <a:lstStyle/>
          <a:p>
            <a:pPr algn="just"/>
            <a:r>
              <a:rPr lang="en-US" altLang="zh-CN" sz="3200">
                <a:solidFill>
                  <a:srgbClr val="3333FF"/>
                </a:solidFill>
                <a:latin typeface="Times New Roman" panose="02020603050405020304" pitchFamily="18" charset="0"/>
              </a:rPr>
              <a:t>O</a:t>
            </a:r>
            <a:endParaRPr lang="en-US" altLang="zh-CN" sz="3200">
              <a:solidFill>
                <a:srgbClr val="3333FF"/>
              </a:solidFill>
              <a:latin typeface="Times New Roman" panose="02020603050405020304" pitchFamily="18" charset="0"/>
            </a:endParaRPr>
          </a:p>
        </p:txBody>
      </p:sp>
      <p:sp>
        <p:nvSpPr>
          <p:cNvPr id="10252" name="Text Box 23"/>
          <p:cNvSpPr txBox="1"/>
          <p:nvPr/>
        </p:nvSpPr>
        <p:spPr>
          <a:xfrm>
            <a:off x="7863417" y="2436284"/>
            <a:ext cx="2061633" cy="460375"/>
          </a:xfrm>
          <a:prstGeom prst="rect">
            <a:avLst/>
          </a:prstGeom>
          <a:noFill/>
          <a:ln w="38100">
            <a:noFill/>
          </a:ln>
        </p:spPr>
        <p:txBody>
          <a:bodyPr lIns="91440" tIns="45720" rIns="91440" bIns="45720">
            <a:spAutoFit/>
          </a:bodyPr>
          <a:lstStyle/>
          <a:p>
            <a:pPr algn="just"/>
            <a:r>
              <a:rPr lang="en-US" altLang="zh-CN" sz="2400" err="1">
                <a:solidFill>
                  <a:srgbClr val="0000FF"/>
                </a:solidFill>
                <a:latin typeface="宋体" panose="02010600030101010101" pitchFamily="2" charset="-122"/>
              </a:rPr>
              <a:t>P(a</a:t>
            </a:r>
            <a:r>
              <a:rPr lang="zh-CN" altLang="en-US" sz="2400">
                <a:solidFill>
                  <a:srgbClr val="0000FF"/>
                </a:solidFill>
                <a:latin typeface="宋体" panose="02010600030101010101" pitchFamily="2" charset="-122"/>
              </a:rPr>
              <a:t>，</a:t>
            </a:r>
            <a:r>
              <a:rPr lang="en-US" altLang="zh-CN" sz="2400">
                <a:solidFill>
                  <a:srgbClr val="0000FF"/>
                </a:solidFill>
                <a:latin typeface="宋体" panose="02010600030101010101" pitchFamily="2" charset="-122"/>
              </a:rPr>
              <a:t>b)</a:t>
            </a:r>
            <a:endParaRPr lang="en-US" altLang="zh-CN" sz="2400">
              <a:solidFill>
                <a:srgbClr val="0000FF"/>
              </a:solidFill>
              <a:latin typeface="宋体" panose="02010600030101010101" pitchFamily="2" charset="-122"/>
            </a:endParaRPr>
          </a:p>
        </p:txBody>
      </p:sp>
      <p:sp>
        <p:nvSpPr>
          <p:cNvPr id="10253" name="Oval 24"/>
          <p:cNvSpPr/>
          <p:nvPr/>
        </p:nvSpPr>
        <p:spPr>
          <a:xfrm>
            <a:off x="7721600" y="2654300"/>
            <a:ext cx="74084" cy="88900"/>
          </a:xfrm>
          <a:prstGeom prst="ellipse">
            <a:avLst/>
          </a:prstGeom>
          <a:solidFill>
            <a:srgbClr val="FF0000"/>
          </a:solidFill>
          <a:ln w="38100" cap="flat" cmpd="sng">
            <a:solidFill>
              <a:srgbClr val="FF0000"/>
            </a:solidFill>
            <a:prstDash val="solid"/>
            <a:headEnd type="none" w="med" len="med"/>
            <a:tailEnd type="none" w="med" len="med"/>
          </a:ln>
        </p:spPr>
        <p:txBody>
          <a:bodyPr lIns="91440" tIns="45720" rIns="91440" bIns="45720"/>
          <a:lstStyle/>
          <a:p>
            <a:endParaRPr lang="zh-CN" altLang="en-US" sz="4000">
              <a:solidFill>
                <a:srgbClr val="FFFF00"/>
              </a:solidFill>
              <a:latin typeface="Arial" panose="020b0604020202020204" pitchFamily="34" charset="0"/>
            </a:endParaRPr>
          </a:p>
        </p:txBody>
      </p:sp>
      <p:sp>
        <p:nvSpPr>
          <p:cNvPr id="10254" name="Freeform 25"/>
          <p:cNvSpPr/>
          <p:nvPr/>
        </p:nvSpPr>
        <p:spPr>
          <a:xfrm>
            <a:off x="7065433" y="3649133"/>
            <a:ext cx="209551" cy="527051"/>
          </a:xfrm>
          <a:custGeom>
            <a:cxnLst>
              <a:cxn ang="0">
                <a:pos x="0" y="0"/>
              </a:cxn>
              <a:cxn ang="0">
                <a:pos x="2147483647" y="2147483647"/>
              </a:cxn>
              <a:cxn ang="0">
                <a:pos x="2147483647" y="2147483647"/>
              </a:cxn>
            </a:cxnLst>
            <a:rect l="l" t="t" r="r" b="b"/>
            <a:pathLst>
              <a:path w="165" h="330">
                <a:moveTo>
                  <a:pt x="0" y="0"/>
                </a:moveTo>
                <a:cubicBezTo>
                  <a:pt x="20" y="25"/>
                  <a:pt x="108" y="95"/>
                  <a:pt x="135" y="150"/>
                </a:cubicBezTo>
                <a:cubicBezTo>
                  <a:pt x="162" y="205"/>
                  <a:pt x="159" y="293"/>
                  <a:pt x="165" y="330"/>
                </a:cubicBezTo>
              </a:path>
            </a:pathLst>
          </a:custGeom>
          <a:noFill/>
          <a:ln w="38100" cap="flat" cmpd="sng">
            <a:solidFill>
              <a:srgbClr val="3333FF">
                <a:alpha val="100000"/>
              </a:srgbClr>
            </a:solidFill>
            <a:prstDash val="solid"/>
            <a:round/>
            <a:headEnd type="stealth" w="med" len="med"/>
            <a:tailEnd type="none" w="med" len="med"/>
          </a:ln>
        </p:spPr>
        <p:txBody>
          <a:bodyPr/>
          <a:lstStyle/>
          <a:p>
            <a:endParaRPr lang="zh-CN" altLang="en-US" sz="2400"/>
          </a:p>
        </p:txBody>
      </p:sp>
      <p:sp>
        <p:nvSpPr>
          <p:cNvPr id="10255" name="Text Box 26"/>
          <p:cNvSpPr txBox="1"/>
          <p:nvPr/>
        </p:nvSpPr>
        <p:spPr>
          <a:xfrm>
            <a:off x="7126817" y="3443817"/>
            <a:ext cx="922867" cy="747183"/>
          </a:xfrm>
          <a:prstGeom prst="rect">
            <a:avLst/>
          </a:prstGeom>
          <a:noFill/>
          <a:ln w="38100">
            <a:noFill/>
          </a:ln>
        </p:spPr>
        <p:txBody>
          <a:bodyPr lIns="91440" tIns="45720" rIns="91440" bIns="45720"/>
          <a:lstStyle/>
          <a:p>
            <a:pPr algn="just"/>
            <a:r>
              <a:rPr lang="en-US" altLang="zh-CN" sz="3600">
                <a:solidFill>
                  <a:srgbClr val="3333FF"/>
                </a:solidFill>
                <a:latin typeface="宋体" panose="02010600030101010101" pitchFamily="2" charset="-122"/>
              </a:rPr>
              <a:t>α</a:t>
            </a:r>
            <a:endParaRPr lang="en-US" altLang="zh-CN" sz="3600">
              <a:solidFill>
                <a:srgbClr val="3333FF"/>
              </a:solidFill>
              <a:latin typeface="Arial" panose="020b0604020202020204" pitchFamily="34" charset="0"/>
            </a:endParaRPr>
          </a:p>
        </p:txBody>
      </p:sp>
      <p:sp>
        <p:nvSpPr>
          <p:cNvPr id="10256" name="Text Box 27"/>
          <p:cNvSpPr txBox="1"/>
          <p:nvPr/>
        </p:nvSpPr>
        <p:spPr>
          <a:xfrm>
            <a:off x="6906684" y="2849033"/>
            <a:ext cx="721783" cy="460375"/>
          </a:xfrm>
          <a:prstGeom prst="rect">
            <a:avLst/>
          </a:prstGeom>
          <a:noFill/>
          <a:ln w="9525">
            <a:noFill/>
          </a:ln>
        </p:spPr>
        <p:txBody>
          <a:bodyPr lIns="91440" tIns="45720" rIns="91440" bIns="45720">
            <a:spAutoFit/>
          </a:bodyPr>
          <a:lstStyle/>
          <a:p>
            <a:pPr>
              <a:spcBef>
                <a:spcPct val="50000"/>
              </a:spcBef>
            </a:pPr>
            <a:r>
              <a:rPr lang="en-US" altLang="zh-CN" sz="2400">
                <a:solidFill>
                  <a:srgbClr val="0000FF"/>
                </a:solidFill>
                <a:latin typeface="宋体" panose="02010600030101010101" pitchFamily="2" charset="-122"/>
              </a:rPr>
              <a:t>r</a:t>
            </a:r>
            <a:endParaRPr lang="en-US" altLang="zh-CN" sz="2400">
              <a:solidFill>
                <a:srgbClr val="0000FF"/>
              </a:solidFill>
              <a:latin typeface="宋体" panose="02010600030101010101" pitchFamily="2" charset="-122"/>
            </a:endParaRPr>
          </a:p>
        </p:txBody>
      </p:sp>
      <p:grpSp>
        <p:nvGrpSpPr>
          <p:cNvPr id="2" name="Group 28"/>
          <p:cNvGrpSpPr/>
          <p:nvPr/>
        </p:nvGrpSpPr>
        <p:grpSpPr>
          <a:xfrm>
            <a:off x="7846484" y="1653117"/>
            <a:ext cx="719667" cy="2908300"/>
            <a:chOff x="4059" y="164"/>
            <a:chExt cx="454" cy="1832"/>
          </a:xfrm>
        </p:grpSpPr>
        <p:sp>
          <p:nvSpPr>
            <p:cNvPr id="10259" name="Line 29"/>
            <p:cNvSpPr/>
            <p:nvPr/>
          </p:nvSpPr>
          <p:spPr>
            <a:xfrm flipH="1">
              <a:off x="4195" y="509"/>
              <a:ext cx="0" cy="1270"/>
            </a:xfrm>
            <a:prstGeom prst="line">
              <a:avLst/>
            </a:prstGeom>
            <a:ln w="38100">
              <a:noFill/>
            </a:ln>
          </p:spPr>
          <p:txBody>
            <a:bodyPr/>
            <a:lstStyle/>
            <a:p/>
          </p:txBody>
        </p:sp>
        <p:sp>
          <p:nvSpPr>
            <p:cNvPr id="10260" name="Text Box 30"/>
            <p:cNvSpPr txBox="1"/>
            <p:nvPr/>
          </p:nvSpPr>
          <p:spPr>
            <a:xfrm>
              <a:off x="4150" y="164"/>
              <a:ext cx="363" cy="290"/>
            </a:xfrm>
            <a:prstGeom prst="rect">
              <a:avLst/>
            </a:prstGeom>
            <a:noFill/>
            <a:ln w="9525">
              <a:noFill/>
            </a:ln>
          </p:spPr>
          <p:txBody>
            <a:bodyPr>
              <a:spAutoFit/>
            </a:bodyPr>
            <a:lstStyle/>
            <a:p>
              <a:pPr>
                <a:spcBef>
                  <a:spcPct val="50000"/>
                </a:spcBef>
              </a:pPr>
              <a:r>
                <a:rPr lang="en-US" altLang="zh-CN" sz="2400">
                  <a:solidFill>
                    <a:srgbClr val="3333FF"/>
                  </a:solidFill>
                  <a:latin typeface="宋体" panose="02010600030101010101" pitchFamily="2" charset="-122"/>
                </a:rPr>
                <a:t>A</a:t>
              </a:r>
              <a:endParaRPr lang="en-US" altLang="zh-CN" sz="2400">
                <a:solidFill>
                  <a:srgbClr val="3333FF"/>
                </a:solidFill>
                <a:latin typeface="宋体" panose="02010600030101010101" pitchFamily="2" charset="-122"/>
              </a:endParaRPr>
            </a:p>
          </p:txBody>
        </p:sp>
        <p:sp>
          <p:nvSpPr>
            <p:cNvPr id="10261" name="Text Box 31"/>
            <p:cNvSpPr txBox="1"/>
            <p:nvPr/>
          </p:nvSpPr>
          <p:spPr>
            <a:xfrm>
              <a:off x="4059" y="1706"/>
              <a:ext cx="363" cy="290"/>
            </a:xfrm>
            <a:prstGeom prst="rect">
              <a:avLst/>
            </a:prstGeom>
            <a:noFill/>
            <a:ln w="9525">
              <a:noFill/>
            </a:ln>
          </p:spPr>
          <p:txBody>
            <a:bodyPr>
              <a:spAutoFit/>
            </a:bodyPr>
            <a:lstStyle/>
            <a:p>
              <a:pPr>
                <a:spcBef>
                  <a:spcPct val="50000"/>
                </a:spcBef>
              </a:pPr>
              <a:r>
                <a:rPr lang="en-US" altLang="zh-CN" sz="2400">
                  <a:solidFill>
                    <a:srgbClr val="0000FF"/>
                  </a:solidFill>
                  <a:latin typeface="宋体" panose="02010600030101010101" pitchFamily="2" charset="-122"/>
                </a:rPr>
                <a:t>B</a:t>
              </a:r>
              <a:endParaRPr lang="en-US" altLang="zh-CN" sz="2400">
                <a:solidFill>
                  <a:srgbClr val="0000FF"/>
                </a:solidFill>
                <a:latin typeface="宋体" panose="02010600030101010101" pitchFamily="2" charset="-122"/>
              </a:endParaRPr>
            </a:p>
          </p:txBody>
        </p:sp>
      </p:grpSp>
      <p:sp>
        <p:nvSpPr>
          <p:cNvPr id="19" name="五边形 1"/>
          <p:cNvSpPr/>
          <p:nvPr/>
        </p:nvSpPr>
        <p:spPr>
          <a:xfrm>
            <a:off x="500380" y="227331"/>
            <a:ext cx="485775"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2</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6715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任意角的三角函数</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670"/>
                                        </p:tgtEl>
                                        <p:attrNameLst>
                                          <p:attrName>style.visibility</p:attrName>
                                        </p:attrNameLst>
                                      </p:cBhvr>
                                      <p:to>
                                        <p:strVal val="visible"/>
                                      </p:to>
                                    </p:set>
                                    <p:animEffect transition="in" filter="wipe(up)">
                                      <p:cBhvr>
                                        <p:cTn id="7" dur="500"/>
                                        <p:tgtEl>
                                          <p:spTgt spid="7067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66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66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266" name="Text Box 13"/>
          <p:cNvSpPr txBox="1"/>
          <p:nvPr/>
        </p:nvSpPr>
        <p:spPr>
          <a:xfrm>
            <a:off x="1245870" y="635000"/>
            <a:ext cx="9596755" cy="1426210"/>
          </a:xfrm>
          <a:prstGeom prst="rect">
            <a:avLst/>
          </a:prstGeom>
          <a:solidFill>
            <a:schemeClr val="accent4">
              <a:lumMod val="20000"/>
              <a:lumOff val="80000"/>
            </a:schemeClr>
          </a:solidFill>
          <a:ln w="9525">
            <a:noFill/>
          </a:ln>
        </p:spPr>
        <p:txBody>
          <a:bodyPr wrap="square" lIns="91440" tIns="45720" rIns="91440" bIns="45720">
            <a:spAutoFit/>
          </a:bodyPr>
          <a:lstStyle/>
          <a:p>
            <a:pPr>
              <a:lnSpc>
                <a:spcPct val="130000"/>
              </a:lnSpc>
              <a:spcBef>
                <a:spcPct val="50000"/>
              </a:spcBef>
            </a:pPr>
            <a:r>
              <a:rPr lang="zh-CN" altLang="en-US" sz="2800">
                <a:solidFill>
                  <a:srgbClr val="C00000"/>
                </a:solidFill>
                <a:latin typeface="黑体" panose="02010609060101010101" pitchFamily="49" charset="-122"/>
                <a:ea typeface="黑体" panose="02010609060101010101" pitchFamily="49" charset="-122"/>
                <a:cs typeface="黑体" panose="02010609060101010101" pitchFamily="49" charset="-122"/>
              </a:rPr>
              <a:t>思考：</a:t>
            </a:r>
            <a:r>
              <a:rPr lang="zh-CN" altLang="en-US" sz="2800">
                <a:solidFill>
                  <a:srgbClr val="0000FF"/>
                </a:solidFill>
                <a:latin typeface="仿宋" panose="02010609060101010101" charset="-122"/>
                <a:ea typeface="仿宋" panose="02010609060101010101" charset="-122"/>
                <a:cs typeface="仿宋" panose="02010609060101010101" charset="-122"/>
              </a:rPr>
              <a:t>对于确定的角</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，上述三个比值是否随点</a:t>
            </a:r>
            <a:r>
              <a:rPr lang="en-US" altLang="zh-CN" sz="2800">
                <a:solidFill>
                  <a:srgbClr val="0000FF"/>
                </a:solidFill>
                <a:latin typeface="仿宋" panose="02010609060101010101" charset="-122"/>
                <a:ea typeface="仿宋" panose="02010609060101010101" charset="-122"/>
                <a:cs typeface="仿宋" panose="02010609060101010101" charset="-122"/>
              </a:rPr>
              <a:t>P</a:t>
            </a:r>
            <a:r>
              <a:rPr lang="zh-CN" altLang="en-US" sz="2800">
                <a:solidFill>
                  <a:srgbClr val="0000FF"/>
                </a:solidFill>
                <a:latin typeface="仿宋" panose="02010609060101010101" charset="-122"/>
                <a:ea typeface="仿宋" panose="02010609060101010101" charset="-122"/>
                <a:cs typeface="仿宋" panose="02010609060101010101" charset="-122"/>
              </a:rPr>
              <a:t>在角</a:t>
            </a:r>
            <a:r>
              <a:rPr lang="en-US" altLang="zh-CN" sz="2800" i="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的终</a:t>
            </a:r>
            <a:r>
              <a:rPr lang="en-US" altLang="zh-CN" sz="2800">
                <a:solidFill>
                  <a:srgbClr val="0000FF"/>
                </a:solidFill>
                <a:latin typeface="仿宋" panose="02010609060101010101" charset="-122"/>
                <a:ea typeface="仿宋" panose="02010609060101010101" charset="-122"/>
                <a:cs typeface="仿宋" panose="02010609060101010101" charset="-122"/>
              </a:rPr>
              <a:t>  </a:t>
            </a:r>
            <a:endParaRPr lang="en-US" altLang="zh-CN" sz="2800">
              <a:solidFill>
                <a:srgbClr val="0000FF"/>
              </a:solidFill>
              <a:latin typeface="仿宋" panose="02010609060101010101" charset="-122"/>
              <a:ea typeface="仿宋" panose="02010609060101010101" charset="-122"/>
              <a:cs typeface="仿宋" panose="02010609060101010101" charset="-122"/>
            </a:endParaRPr>
          </a:p>
          <a:p>
            <a:pPr>
              <a:lnSpc>
                <a:spcPct val="130000"/>
              </a:lnSpc>
              <a:spcBef>
                <a:spcPct val="50000"/>
              </a:spcBef>
            </a:pPr>
            <a:r>
              <a:rPr lang="en-US" altLang="zh-CN" sz="2800">
                <a:solidFill>
                  <a:srgbClr val="0000FF"/>
                </a:solidFill>
                <a:latin typeface="仿宋" panose="02010609060101010101" charset="-122"/>
                <a:ea typeface="仿宋" panose="02010609060101010101" charset="-122"/>
                <a:cs typeface="仿宋" panose="02010609060101010101"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边上的位置的改变而改变？为什么？ </a:t>
            </a:r>
            <a:endParaRPr lang="zh-CN" altLang="en-US" sz="2800">
              <a:solidFill>
                <a:srgbClr val="0000FF"/>
              </a:solidFill>
              <a:latin typeface="仿宋" panose="02010609060101010101" charset="-122"/>
              <a:ea typeface="仿宋" panose="02010609060101010101" charset="-122"/>
              <a:cs typeface="仿宋" panose="02010609060101010101" charset="-122"/>
            </a:endParaRPr>
          </a:p>
        </p:txBody>
      </p:sp>
      <p:sp>
        <p:nvSpPr>
          <p:cNvPr id="151584" name="Text Box 32"/>
          <p:cNvSpPr txBox="1"/>
          <p:nvPr/>
        </p:nvSpPr>
        <p:spPr>
          <a:xfrm>
            <a:off x="1245870" y="5527675"/>
            <a:ext cx="9596755" cy="1038860"/>
          </a:xfrm>
          <a:prstGeom prst="rect">
            <a:avLst/>
          </a:prstGeom>
          <a:solidFill>
            <a:schemeClr val="accent3">
              <a:lumMod val="20000"/>
              <a:lumOff val="80000"/>
            </a:schemeClr>
          </a:solidFill>
          <a:ln w="9525">
            <a:solidFill>
              <a:schemeClr val="accent2">
                <a:lumMod val="20000"/>
                <a:lumOff val="80000"/>
              </a:schemeClr>
            </a:solidFill>
          </a:ln>
          <a:effectLst>
            <a:outerShdw sy="50000" kx="-2453608" rotWithShape="0">
              <a:schemeClr val="bg2">
                <a:alpha val="50000"/>
              </a:schemeClr>
            </a:outerShdw>
          </a:effectLst>
        </p:spPr>
        <p:txBody>
          <a:bodyPr wrap="square" lIns="91440" tIns="45720" rIns="91440" bIns="45720">
            <a:spAutoFit/>
          </a:bodyPr>
          <a:lstStyle/>
          <a:p>
            <a:pPr>
              <a:lnSpc>
                <a:spcPct val="110000"/>
              </a:lnSpc>
              <a:spcBef>
                <a:spcPct val="50000"/>
              </a:spcBef>
            </a:pPr>
            <a:r>
              <a:rPr lang="en-US" altLang="zh-CN" sz="2400">
                <a:solidFill>
                  <a:srgbClr val="FF0000"/>
                </a:solidFill>
                <a:latin typeface="楷体_GB2312" pitchFamily="49" charset="-122"/>
                <a:ea typeface="楷体_GB2312" pitchFamily="49" charset="-122"/>
              </a:rPr>
              <a:t>    </a:t>
            </a:r>
            <a:r>
              <a:rPr lang="zh-CN" altLang="en-US" sz="2800">
                <a:solidFill>
                  <a:srgbClr val="7030A0"/>
                </a:solidFill>
                <a:latin typeface="仿宋" panose="02010609060101010101" charset="-122"/>
                <a:ea typeface="仿宋" panose="02010609060101010101" charset="-122"/>
                <a:cs typeface="仿宋" panose="02010609060101010101" charset="-122"/>
              </a:rPr>
              <a:t>由相似三角形的知识可知</a:t>
            </a:r>
            <a:r>
              <a:rPr lang="en-US" altLang="zh-CN" sz="2800">
                <a:solidFill>
                  <a:srgbClr val="7030A0"/>
                </a:solidFill>
                <a:latin typeface="仿宋" panose="02010609060101010101" charset="-122"/>
                <a:ea typeface="仿宋" panose="02010609060101010101" charset="-122"/>
                <a:cs typeface="仿宋" panose="02010609060101010101" charset="-122"/>
              </a:rPr>
              <a:t>,</a:t>
            </a:r>
            <a:r>
              <a:rPr lang="zh-CN" altLang="en-US" sz="2800">
                <a:solidFill>
                  <a:srgbClr val="7030A0"/>
                </a:solidFill>
                <a:latin typeface="仿宋" panose="02010609060101010101" charset="-122"/>
                <a:ea typeface="仿宋" panose="02010609060101010101" charset="-122"/>
                <a:cs typeface="仿宋" panose="02010609060101010101" charset="-122"/>
              </a:rPr>
              <a:t>这三个比值不会随着点</a:t>
            </a:r>
            <a:r>
              <a:rPr lang="en-US" altLang="zh-CN" sz="2800">
                <a:solidFill>
                  <a:srgbClr val="7030A0"/>
                </a:solidFill>
                <a:latin typeface="仿宋" panose="02010609060101010101" charset="-122"/>
                <a:ea typeface="仿宋" panose="02010609060101010101" charset="-122"/>
                <a:cs typeface="仿宋" panose="02010609060101010101" charset="-122"/>
              </a:rPr>
              <a:t>P</a:t>
            </a:r>
            <a:r>
              <a:rPr lang="zh-CN" altLang="en-US" sz="2800">
                <a:solidFill>
                  <a:srgbClr val="7030A0"/>
                </a:solidFill>
                <a:latin typeface="仿宋" panose="02010609060101010101" charset="-122"/>
                <a:ea typeface="仿宋" panose="02010609060101010101" charset="-122"/>
                <a:cs typeface="仿宋" panose="02010609060101010101" charset="-122"/>
              </a:rPr>
              <a:t>在角</a:t>
            </a:r>
            <a:r>
              <a:rPr lang="en-US" altLang="zh-CN" sz="2800" i="1">
                <a:solidFill>
                  <a:srgbClr val="7030A0"/>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7030A0"/>
                </a:solidFill>
                <a:latin typeface="仿宋" panose="02010609060101010101" charset="-122"/>
                <a:ea typeface="仿宋" panose="02010609060101010101" charset="-122"/>
                <a:cs typeface="仿宋" panose="02010609060101010101" charset="-122"/>
              </a:rPr>
              <a:t>的终边上的位置的改变而改变</a:t>
            </a:r>
            <a:r>
              <a:rPr lang="en-US" altLang="zh-CN" sz="2800">
                <a:solidFill>
                  <a:srgbClr val="7030A0"/>
                </a:solidFill>
                <a:latin typeface="仿宋" panose="02010609060101010101" charset="-122"/>
                <a:ea typeface="仿宋" panose="02010609060101010101" charset="-122"/>
                <a:cs typeface="仿宋" panose="02010609060101010101" charset="-122"/>
              </a:rPr>
              <a:t>.</a:t>
            </a:r>
            <a:endParaRPr lang="en-US" altLang="zh-CN" sz="2800">
              <a:solidFill>
                <a:srgbClr val="7030A0"/>
              </a:solidFill>
              <a:latin typeface="仿宋" panose="02010609060101010101" charset="-122"/>
              <a:ea typeface="仿宋" panose="02010609060101010101" charset="-122"/>
              <a:cs typeface="仿宋" panose="02010609060101010101" charset="-122"/>
            </a:endParaRPr>
          </a:p>
        </p:txBody>
      </p:sp>
      <p:sp>
        <p:nvSpPr>
          <p:cNvPr id="11269" name="Line 13"/>
          <p:cNvSpPr/>
          <p:nvPr/>
        </p:nvSpPr>
        <p:spPr>
          <a:xfrm flipH="1">
            <a:off x="2876551" y="2368551"/>
            <a:ext cx="3240616" cy="2417233"/>
          </a:xfrm>
          <a:prstGeom prst="line">
            <a:avLst/>
          </a:prstGeom>
          <a:ln w="41275" cap="flat" cmpd="sng">
            <a:solidFill>
              <a:srgbClr val="000080"/>
            </a:solidFill>
            <a:prstDash val="solid"/>
            <a:headEnd type="none" w="med" len="med"/>
            <a:tailEnd type="none" w="med" len="med"/>
          </a:ln>
        </p:spPr>
        <p:txBody>
          <a:bodyPr/>
          <a:lstStyle/>
          <a:p/>
        </p:txBody>
      </p:sp>
      <p:sp>
        <p:nvSpPr>
          <p:cNvPr id="9231" name="Line 15"/>
          <p:cNvSpPr/>
          <p:nvPr/>
        </p:nvSpPr>
        <p:spPr>
          <a:xfrm flipH="1">
            <a:off x="5187951" y="3064933"/>
            <a:ext cx="0" cy="1708151"/>
          </a:xfrm>
          <a:prstGeom prst="line">
            <a:avLst/>
          </a:prstGeom>
          <a:ln w="28575" cap="flat" cmpd="sng">
            <a:solidFill>
              <a:srgbClr val="FF0000"/>
            </a:solidFill>
            <a:prstDash val="solid"/>
            <a:headEnd type="none" w="med" len="med"/>
            <a:tailEnd type="none" w="med" len="med"/>
          </a:ln>
        </p:spPr>
        <p:txBody>
          <a:bodyPr/>
          <a:lstStyle/>
          <a:p/>
        </p:txBody>
      </p:sp>
      <p:graphicFrame>
        <p:nvGraphicFramePr>
          <p:cNvPr id="9232" name="Object 16"/>
          <p:cNvGraphicFramePr>
            <a:graphicFrameLocks noChangeAspect="1"/>
          </p:cNvGraphicFramePr>
          <p:nvPr/>
        </p:nvGraphicFramePr>
        <p:xfrm>
          <a:off x="5056717" y="2552700"/>
          <a:ext cx="376767" cy="349251"/>
        </p:xfrm>
        <a:graphic>
          <a:graphicData uri="http://schemas.openxmlformats.org/presentationml/2006/ole">
            <mc:AlternateContent>
              <mc:Choice xmlns:v="urn:schemas-microsoft-com:vml" Requires="v">
                <p:oleObj spid="_x0000_s1044" r:id="rId3" imgW="178435" imgH="165735" progId="Equation.3">
                  <p:embed/>
                </p:oleObj>
              </mc:Choice>
              <mc:Fallback>
                <p:oleObj r:id="rId3" imgW="178435" imgH="165735" progId="Equation.3">
                  <p:embed/>
                  <p:pic>
                    <p:nvPicPr>
                      <p:cNvPr id="0" name="OLE substitute image"/>
                      <p:cNvPicPr/>
                      <p:nvPr/>
                    </p:nvPicPr>
                    <p:blipFill>
                      <a:blip r:embed="rId4"/>
                      <a:stretch>
                        <a:fillRect/>
                      </a:stretch>
                    </p:blipFill>
                    <p:spPr>
                      <a:xfrm>
                        <a:off x="5056717" y="2552700"/>
                        <a:ext cx="376767" cy="349251"/>
                      </a:xfrm>
                      <a:prstGeom prst="rect">
                        <a:avLst/>
                      </a:prstGeom>
                      <a:noFill/>
                      <a:ln w="38100">
                        <a:noFill/>
                        <a:miter/>
                      </a:ln>
                    </p:spPr>
                  </p:pic>
                </p:oleObj>
              </mc:Fallback>
            </mc:AlternateContent>
          </a:graphicData>
        </a:graphic>
      </p:graphicFrame>
      <p:graphicFrame>
        <p:nvGraphicFramePr>
          <p:cNvPr id="9233" name="Object 17"/>
          <p:cNvGraphicFramePr>
            <a:graphicFrameLocks noChangeAspect="1"/>
          </p:cNvGraphicFramePr>
          <p:nvPr/>
        </p:nvGraphicFramePr>
        <p:xfrm>
          <a:off x="4891617" y="4836584"/>
          <a:ext cx="431800" cy="285749"/>
        </p:xfrm>
        <a:graphic>
          <a:graphicData uri="http://schemas.openxmlformats.org/presentationml/2006/ole">
            <mc:AlternateContent>
              <mc:Choice xmlns:v="urn:schemas-microsoft-com:vml" Requires="v">
                <p:oleObj spid="_x0000_s1045" r:id="rId5" imgW="241935" imgH="165735" progId="Equation.3">
                  <p:embed/>
                </p:oleObj>
              </mc:Choice>
              <mc:Fallback>
                <p:oleObj r:id="rId5" imgW="241935" imgH="165735" progId="Equation.3">
                  <p:embed/>
                  <p:pic>
                    <p:nvPicPr>
                      <p:cNvPr id="0" name="OLE substitute image"/>
                      <p:cNvPicPr/>
                      <p:nvPr/>
                    </p:nvPicPr>
                    <p:blipFill>
                      <a:blip r:embed="rId6"/>
                      <a:stretch>
                        <a:fillRect/>
                      </a:stretch>
                    </p:blipFill>
                    <p:spPr>
                      <a:xfrm>
                        <a:off x="4891617" y="4836584"/>
                        <a:ext cx="431800" cy="285749"/>
                      </a:xfrm>
                      <a:prstGeom prst="rect">
                        <a:avLst/>
                      </a:prstGeom>
                      <a:noFill/>
                      <a:ln w="38100">
                        <a:noFill/>
                        <a:miter/>
                      </a:ln>
                    </p:spPr>
                  </p:pic>
                </p:oleObj>
              </mc:Fallback>
            </mc:AlternateContent>
          </a:graphicData>
        </a:graphic>
      </p:graphicFrame>
      <p:graphicFrame>
        <p:nvGraphicFramePr>
          <p:cNvPr id="11274" name="Object 18"/>
          <p:cNvGraphicFramePr>
            <a:graphicFrameLocks noChangeAspect="1"/>
          </p:cNvGraphicFramePr>
          <p:nvPr/>
        </p:nvGraphicFramePr>
        <p:xfrm>
          <a:off x="6760633" y="2598843"/>
          <a:ext cx="1790700" cy="950384"/>
        </p:xfrm>
        <a:graphic>
          <a:graphicData uri="http://schemas.openxmlformats.org/presentationml/2006/ole">
            <mc:AlternateContent>
              <mc:Choice xmlns:v="urn:schemas-microsoft-com:vml" Requires="v">
                <p:oleObj spid="_x0000_s1046" r:id="rId7" imgW="749300" imgH="393700" progId="Equation.DSMT4">
                  <p:embed/>
                </p:oleObj>
              </mc:Choice>
              <mc:Fallback>
                <p:oleObj r:id="rId7" imgW="749300" imgH="393700" progId="Equation.DSMT4">
                  <p:embed/>
                  <p:pic>
                    <p:nvPicPr>
                      <p:cNvPr id="0" name="OLE substitute image"/>
                      <p:cNvPicPr/>
                      <p:nvPr/>
                    </p:nvPicPr>
                    <p:blipFill>
                      <a:blip r:embed="rId8"/>
                      <a:stretch>
                        <a:fillRect/>
                      </a:stretch>
                    </p:blipFill>
                    <p:spPr>
                      <a:xfrm>
                        <a:off x="6760633" y="2598843"/>
                        <a:ext cx="1790700" cy="950384"/>
                      </a:xfrm>
                      <a:prstGeom prst="rect">
                        <a:avLst/>
                      </a:prstGeom>
                      <a:noFill/>
                      <a:ln w="38100">
                        <a:noFill/>
                        <a:miter/>
                      </a:ln>
                    </p:spPr>
                  </p:pic>
                </p:oleObj>
              </mc:Fallback>
            </mc:AlternateContent>
          </a:graphicData>
        </a:graphic>
      </p:graphicFrame>
      <p:graphicFrame>
        <p:nvGraphicFramePr>
          <p:cNvPr id="11275" name="Object 19"/>
          <p:cNvGraphicFramePr>
            <a:graphicFrameLocks noChangeAspect="1"/>
          </p:cNvGraphicFramePr>
          <p:nvPr/>
        </p:nvGraphicFramePr>
        <p:xfrm>
          <a:off x="6743700" y="3635164"/>
          <a:ext cx="1877484" cy="931333"/>
        </p:xfrm>
        <a:graphic>
          <a:graphicData uri="http://schemas.openxmlformats.org/presentationml/2006/ole">
            <mc:AlternateContent>
              <mc:Choice xmlns:v="urn:schemas-microsoft-com:vml" Requires="v">
                <p:oleObj spid="_x0000_s1047" r:id="rId9" imgW="800100" imgH="393700" progId="Equation.DSMT4">
                  <p:embed/>
                </p:oleObj>
              </mc:Choice>
              <mc:Fallback>
                <p:oleObj r:id="rId9" imgW="800100" imgH="393700" progId="Equation.DSMT4">
                  <p:embed/>
                  <p:pic>
                    <p:nvPicPr>
                      <p:cNvPr id="0" name="OLE substitute image"/>
                      <p:cNvPicPr/>
                      <p:nvPr/>
                    </p:nvPicPr>
                    <p:blipFill>
                      <a:blip r:embed="rId10"/>
                      <a:stretch>
                        <a:fillRect/>
                      </a:stretch>
                    </p:blipFill>
                    <p:spPr>
                      <a:xfrm>
                        <a:off x="6743700" y="3635164"/>
                        <a:ext cx="1877484" cy="931333"/>
                      </a:xfrm>
                      <a:prstGeom prst="rect">
                        <a:avLst/>
                      </a:prstGeom>
                      <a:noFill/>
                      <a:ln w="38100">
                        <a:noFill/>
                        <a:miter/>
                      </a:ln>
                    </p:spPr>
                  </p:pic>
                </p:oleObj>
              </mc:Fallback>
            </mc:AlternateContent>
          </a:graphicData>
        </a:graphic>
      </p:graphicFrame>
      <p:graphicFrame>
        <p:nvGraphicFramePr>
          <p:cNvPr id="11276" name="Object 20"/>
          <p:cNvGraphicFramePr>
            <a:graphicFrameLocks noChangeAspect="1"/>
          </p:cNvGraphicFramePr>
          <p:nvPr/>
        </p:nvGraphicFramePr>
        <p:xfrm>
          <a:off x="6692900" y="4591051"/>
          <a:ext cx="1856317" cy="967316"/>
        </p:xfrm>
        <a:graphic>
          <a:graphicData uri="http://schemas.openxmlformats.org/presentationml/2006/ole">
            <mc:AlternateContent>
              <mc:Choice xmlns:v="urn:schemas-microsoft-com:vml" Requires="v">
                <p:oleObj spid="_x0000_s1048" r:id="rId11" imgW="800100" imgH="393700" progId="Equation.DSMT4">
                  <p:embed/>
                </p:oleObj>
              </mc:Choice>
              <mc:Fallback>
                <p:oleObj r:id="rId11" imgW="800100" imgH="393700" progId="Equation.DSMT4">
                  <p:embed/>
                  <p:pic>
                    <p:nvPicPr>
                      <p:cNvPr id="0" name="OLE substitute image"/>
                      <p:cNvPicPr/>
                      <p:nvPr/>
                    </p:nvPicPr>
                    <p:blipFill>
                      <a:blip r:embed="rId12"/>
                      <a:stretch>
                        <a:fillRect/>
                      </a:stretch>
                    </p:blipFill>
                    <p:spPr>
                      <a:xfrm>
                        <a:off x="6692900" y="4591051"/>
                        <a:ext cx="1856317" cy="967316"/>
                      </a:xfrm>
                      <a:prstGeom prst="rect">
                        <a:avLst/>
                      </a:prstGeom>
                      <a:noFill/>
                      <a:ln w="38100">
                        <a:noFill/>
                        <a:miter/>
                      </a:ln>
                    </p:spPr>
                  </p:pic>
                </p:oleObj>
              </mc:Fallback>
            </mc:AlternateContent>
          </a:graphicData>
        </a:graphic>
      </p:graphicFrame>
      <p:graphicFrame>
        <p:nvGraphicFramePr>
          <p:cNvPr id="11277" name="Object 21"/>
          <p:cNvGraphicFramePr>
            <a:graphicFrameLocks noChangeAspect="1"/>
          </p:cNvGraphicFramePr>
          <p:nvPr/>
        </p:nvGraphicFramePr>
        <p:xfrm>
          <a:off x="6841067" y="2070524"/>
          <a:ext cx="1314451" cy="448733"/>
        </p:xfrm>
        <a:graphic>
          <a:graphicData uri="http://schemas.openxmlformats.org/presentationml/2006/ole">
            <mc:AlternateContent>
              <mc:Choice xmlns:v="urn:schemas-microsoft-com:vml" Requires="v">
                <p:oleObj spid="_x0000_s1049" r:id="rId13" imgW="520700" imgH="177800" progId="Equation.DSMT4">
                  <p:embed/>
                </p:oleObj>
              </mc:Choice>
              <mc:Fallback>
                <p:oleObj r:id="rId13" imgW="520700" imgH="177800" progId="Equation.DSMT4">
                  <p:embed/>
                  <p:pic>
                    <p:nvPicPr>
                      <p:cNvPr id="0" name="OLE substitute image"/>
                      <p:cNvPicPr/>
                      <p:nvPr/>
                    </p:nvPicPr>
                    <p:blipFill>
                      <a:blip r:embed="rId14"/>
                      <a:stretch>
                        <a:fillRect/>
                      </a:stretch>
                    </p:blipFill>
                    <p:spPr>
                      <a:xfrm>
                        <a:off x="6841067" y="2070524"/>
                        <a:ext cx="1314451" cy="448733"/>
                      </a:xfrm>
                      <a:prstGeom prst="rect">
                        <a:avLst/>
                      </a:prstGeom>
                      <a:noFill/>
                      <a:ln w="38100">
                        <a:noFill/>
                        <a:miter/>
                      </a:ln>
                    </p:spPr>
                  </p:pic>
                </p:oleObj>
              </mc:Fallback>
            </mc:AlternateContent>
          </a:graphicData>
        </a:graphic>
      </p:graphicFrame>
      <p:sp>
        <p:nvSpPr>
          <p:cNvPr id="9238" name="Rectangle 22"/>
          <p:cNvSpPr/>
          <p:nvPr/>
        </p:nvSpPr>
        <p:spPr>
          <a:xfrm>
            <a:off x="8098367" y="1981201"/>
            <a:ext cx="681567" cy="583565"/>
          </a:xfrm>
          <a:prstGeom prst="rect">
            <a:avLst/>
          </a:prstGeom>
          <a:noFill/>
          <a:ln w="9525">
            <a:noFill/>
          </a:ln>
        </p:spPr>
        <p:txBody>
          <a:bodyPr lIns="91440" tIns="45720" rIns="91440" bIns="45720">
            <a:spAutoFit/>
          </a:bodyPr>
          <a:lstStyle/>
          <a:p>
            <a:pPr algn="ctr"/>
            <a:r>
              <a:rPr lang="zh-CN" altLang="en-US" sz="3200">
                <a:solidFill>
                  <a:srgbClr val="0000FF"/>
                </a:solidFill>
                <a:latin typeface="Arial" panose="020b0604020202020204" pitchFamily="34" charset="0"/>
              </a:rPr>
              <a:t>∽</a:t>
            </a:r>
            <a:endParaRPr lang="zh-CN" altLang="en-US" sz="3200">
              <a:solidFill>
                <a:srgbClr val="0000FF"/>
              </a:solidFill>
              <a:latin typeface="Arial" panose="020b0604020202020204" pitchFamily="34" charset="0"/>
            </a:endParaRPr>
          </a:p>
        </p:txBody>
      </p:sp>
      <p:graphicFrame>
        <p:nvGraphicFramePr>
          <p:cNvPr id="9239" name="Object 23"/>
          <p:cNvGraphicFramePr>
            <a:graphicFrameLocks noChangeAspect="1"/>
          </p:cNvGraphicFramePr>
          <p:nvPr/>
        </p:nvGraphicFramePr>
        <p:xfrm>
          <a:off x="8818033" y="2019301"/>
          <a:ext cx="1507067" cy="448733"/>
        </p:xfrm>
        <a:graphic>
          <a:graphicData uri="http://schemas.openxmlformats.org/presentationml/2006/ole">
            <mc:AlternateContent>
              <mc:Choice xmlns:v="urn:schemas-microsoft-com:vml" Requires="v">
                <p:oleObj spid="_x0000_s1050" r:id="rId15" imgW="596900" imgH="177800" progId="Equation.DSMT4">
                  <p:embed/>
                </p:oleObj>
              </mc:Choice>
              <mc:Fallback>
                <p:oleObj r:id="rId15" imgW="596900" imgH="177800" progId="Equation.DSMT4">
                  <p:embed/>
                  <p:pic>
                    <p:nvPicPr>
                      <p:cNvPr id="0" name="OLE substitute image"/>
                      <p:cNvPicPr/>
                      <p:nvPr/>
                    </p:nvPicPr>
                    <p:blipFill>
                      <a:blip r:embed="rId16"/>
                      <a:stretch>
                        <a:fillRect/>
                      </a:stretch>
                    </p:blipFill>
                    <p:spPr>
                      <a:xfrm>
                        <a:off x="8818033" y="2019301"/>
                        <a:ext cx="1507067" cy="448733"/>
                      </a:xfrm>
                      <a:prstGeom prst="rect">
                        <a:avLst/>
                      </a:prstGeom>
                      <a:noFill/>
                      <a:ln w="38100">
                        <a:noFill/>
                        <a:miter/>
                      </a:ln>
                    </p:spPr>
                  </p:pic>
                </p:oleObj>
              </mc:Fallback>
            </mc:AlternateContent>
          </a:graphicData>
        </a:graphic>
      </p:graphicFrame>
      <p:graphicFrame>
        <p:nvGraphicFramePr>
          <p:cNvPr id="11280" name="Object 24"/>
          <p:cNvGraphicFramePr>
            <a:graphicFrameLocks noChangeAspect="1"/>
          </p:cNvGraphicFramePr>
          <p:nvPr/>
        </p:nvGraphicFramePr>
        <p:xfrm>
          <a:off x="5988051" y="3359151"/>
          <a:ext cx="114300" cy="215900"/>
        </p:xfrm>
        <a:graphic>
          <a:graphicData uri="http://schemas.openxmlformats.org/presentationml/2006/ole">
            <mc:AlternateContent>
              <mc:Choice xmlns:v="urn:schemas-microsoft-com:vml" Requires="v">
                <p:oleObj spid="_x0000_s1051" r:id="rId17" imgW="114935" imgH="216535" progId="Equation.3">
                  <p:embed/>
                </p:oleObj>
              </mc:Choice>
              <mc:Fallback>
                <p:oleObj r:id="rId17" imgW="114935" imgH="216535" progId="Equation.3">
                  <p:embed/>
                  <p:pic>
                    <p:nvPicPr>
                      <p:cNvPr id="0" name="OLE substitute image"/>
                      <p:cNvPicPr/>
                      <p:nvPr/>
                    </p:nvPicPr>
                    <p:blipFill>
                      <a:blip r:embed="rId18"/>
                      <a:stretch>
                        <a:fillRect/>
                      </a:stretch>
                    </p:blipFill>
                    <p:spPr>
                      <a:xfrm>
                        <a:off x="5988051" y="3359151"/>
                        <a:ext cx="114300" cy="215900"/>
                      </a:xfrm>
                      <a:prstGeom prst="rect">
                        <a:avLst/>
                      </a:prstGeom>
                      <a:noFill/>
                      <a:ln w="38100">
                        <a:noFill/>
                        <a:miter/>
                      </a:ln>
                    </p:spPr>
                  </p:pic>
                </p:oleObj>
              </mc:Fallback>
            </mc:AlternateContent>
          </a:graphicData>
        </a:graphic>
      </p:graphicFrame>
      <p:grpSp>
        <p:nvGrpSpPr>
          <p:cNvPr id="3" name="Group 25"/>
          <p:cNvGrpSpPr>
            <a:grpSpLocks noChangeAspect="1"/>
          </p:cNvGrpSpPr>
          <p:nvPr/>
        </p:nvGrpSpPr>
        <p:grpSpPr>
          <a:xfrm>
            <a:off x="8672195" y="2599690"/>
            <a:ext cx="1086485" cy="2927350"/>
            <a:chExt cx="835" cy="2249"/>
          </a:xfrm>
        </p:grpSpPr>
        <p:graphicFrame>
          <p:nvGraphicFramePr>
            <p:cNvPr id="11292" name="Object 26"/>
            <p:cNvGraphicFramePr>
              <a:graphicFrameLocks noChangeAspect="1"/>
            </p:cNvGraphicFramePr>
            <p:nvPr/>
          </p:nvGraphicFramePr>
          <p:xfrm>
            <a:off x="0" y="0"/>
            <a:ext cx="835" cy="687"/>
          </p:xfrm>
          <a:graphic>
            <a:graphicData uri="http://schemas.openxmlformats.org/presentationml/2006/ole">
              <mc:AlternateContent>
                <mc:Choice xmlns:v="urn:schemas-microsoft-com:vml" Requires="v">
                  <p:oleObj spid="_x0000_s1052" r:id="rId19" imgW="482600" imgH="393700" progId="Equation.DSMT4">
                    <p:embed/>
                  </p:oleObj>
                </mc:Choice>
                <mc:Fallback>
                  <p:oleObj r:id="rId19" imgW="482600" imgH="393700" progId="Equation.DSMT4">
                    <p:embed/>
                    <p:pic>
                      <p:nvPicPr>
                        <p:cNvPr id="0" name="OLE substitute image"/>
                        <p:cNvPicPr/>
                        <p:nvPr/>
                      </p:nvPicPr>
                      <p:blipFill>
                        <a:blip r:embed="rId20"/>
                        <a:stretch>
                          <a:fillRect/>
                        </a:stretch>
                      </p:blipFill>
                      <p:spPr>
                        <a:xfrm>
                          <a:off x="0" y="0"/>
                          <a:ext cx="835" cy="687"/>
                        </a:xfrm>
                        <a:prstGeom prst="rect">
                          <a:avLst/>
                        </a:prstGeom>
                        <a:noFill/>
                        <a:ln w="38100">
                          <a:noFill/>
                          <a:miter/>
                        </a:ln>
                      </p:spPr>
                    </p:pic>
                  </p:oleObj>
                </mc:Fallback>
              </mc:AlternateContent>
            </a:graphicData>
          </a:graphic>
        </p:graphicFrame>
        <p:graphicFrame>
          <p:nvGraphicFramePr>
            <p:cNvPr id="11293" name="Object 27"/>
            <p:cNvGraphicFramePr>
              <a:graphicFrameLocks noChangeAspect="1"/>
            </p:cNvGraphicFramePr>
            <p:nvPr/>
          </p:nvGraphicFramePr>
          <p:xfrm>
            <a:off x="3" y="675"/>
            <a:ext cx="821" cy="783"/>
          </p:xfrm>
          <a:graphic>
            <a:graphicData uri="http://schemas.openxmlformats.org/presentationml/2006/ole">
              <mc:AlternateContent>
                <mc:Choice xmlns:v="urn:schemas-microsoft-com:vml" Requires="v">
                  <p:oleObj spid="_x0000_s1053" r:id="rId21" imgW="483235" imgH="457835" progId="Equation.DSMT4">
                    <p:embed/>
                  </p:oleObj>
                </mc:Choice>
                <mc:Fallback>
                  <p:oleObj r:id="rId21" imgW="483235" imgH="457835" progId="Equation.DSMT4">
                    <p:embed/>
                    <p:pic>
                      <p:nvPicPr>
                        <p:cNvPr id="0" name="OLE substitute image"/>
                        <p:cNvPicPr/>
                        <p:nvPr/>
                      </p:nvPicPr>
                      <p:blipFill>
                        <a:blip r:embed="rId22"/>
                        <a:stretch>
                          <a:fillRect/>
                        </a:stretch>
                      </p:blipFill>
                      <p:spPr>
                        <a:xfrm>
                          <a:off x="3" y="675"/>
                          <a:ext cx="821" cy="783"/>
                        </a:xfrm>
                        <a:prstGeom prst="rect">
                          <a:avLst/>
                        </a:prstGeom>
                        <a:noFill/>
                        <a:ln w="38100">
                          <a:noFill/>
                          <a:miter/>
                        </a:ln>
                      </p:spPr>
                    </p:pic>
                  </p:oleObj>
                </mc:Fallback>
              </mc:AlternateContent>
            </a:graphicData>
          </a:graphic>
        </p:graphicFrame>
        <p:graphicFrame>
          <p:nvGraphicFramePr>
            <p:cNvPr id="11294" name="Object 28"/>
            <p:cNvGraphicFramePr>
              <a:graphicFrameLocks noChangeAspect="1"/>
            </p:cNvGraphicFramePr>
            <p:nvPr/>
          </p:nvGraphicFramePr>
          <p:xfrm>
            <a:off x="3" y="1549"/>
            <a:ext cx="811" cy="700"/>
          </p:xfrm>
          <a:graphic>
            <a:graphicData uri="http://schemas.openxmlformats.org/presentationml/2006/ole">
              <mc:AlternateContent>
                <mc:Choice xmlns:v="urn:schemas-microsoft-com:vml" Requires="v">
                  <p:oleObj spid="_x0000_s1054" r:id="rId23" imgW="482600" imgH="393700" progId="Equation.DSMT4">
                    <p:embed/>
                  </p:oleObj>
                </mc:Choice>
                <mc:Fallback>
                  <p:oleObj r:id="rId23" imgW="482600" imgH="393700" progId="Equation.DSMT4">
                    <p:embed/>
                    <p:pic>
                      <p:nvPicPr>
                        <p:cNvPr id="0" name="OLE substitute image"/>
                        <p:cNvPicPr/>
                        <p:nvPr/>
                      </p:nvPicPr>
                      <p:blipFill>
                        <a:blip r:embed="rId24"/>
                        <a:stretch>
                          <a:fillRect/>
                        </a:stretch>
                      </p:blipFill>
                      <p:spPr>
                        <a:xfrm>
                          <a:off x="3" y="1549"/>
                          <a:ext cx="811" cy="700"/>
                        </a:xfrm>
                        <a:prstGeom prst="rect">
                          <a:avLst/>
                        </a:prstGeom>
                        <a:noFill/>
                        <a:ln w="38100">
                          <a:noFill/>
                          <a:miter/>
                        </a:ln>
                      </p:spPr>
                    </p:pic>
                  </p:oleObj>
                </mc:Fallback>
              </mc:AlternateContent>
            </a:graphicData>
          </a:graphic>
        </p:graphicFrame>
      </p:grpSp>
      <p:sp>
        <p:nvSpPr>
          <p:cNvPr id="11282" name="Line 29"/>
          <p:cNvSpPr/>
          <p:nvPr/>
        </p:nvSpPr>
        <p:spPr>
          <a:xfrm>
            <a:off x="4150784" y="3837517"/>
            <a:ext cx="2116" cy="948267"/>
          </a:xfrm>
          <a:prstGeom prst="line">
            <a:avLst/>
          </a:prstGeom>
          <a:ln w="41275" cap="flat" cmpd="sng">
            <a:solidFill>
              <a:srgbClr val="000080"/>
            </a:solidFill>
            <a:prstDash val="solid"/>
            <a:headEnd type="none" w="med" len="med"/>
            <a:tailEnd type="none" w="med" len="med"/>
          </a:ln>
        </p:spPr>
        <p:txBody>
          <a:bodyPr/>
          <a:lstStyle/>
          <a:p/>
        </p:txBody>
      </p:sp>
      <p:sp>
        <p:nvSpPr>
          <p:cNvPr id="11283" name="Oval 30"/>
          <p:cNvSpPr/>
          <p:nvPr/>
        </p:nvSpPr>
        <p:spPr>
          <a:xfrm>
            <a:off x="4125384" y="4756151"/>
            <a:ext cx="67733" cy="71967"/>
          </a:xfrm>
          <a:prstGeom prst="ellipse">
            <a:avLst/>
          </a:prstGeom>
          <a:solidFill>
            <a:srgbClr val="FF8000"/>
          </a:solidFill>
          <a:ln w="0" cap="flat" cmpd="sng">
            <a:solidFill>
              <a:srgbClr val="000000"/>
            </a:solidFill>
            <a:prstDash val="solid"/>
            <a:headEnd type="none" w="med" len="med"/>
            <a:tailEnd type="none" w="med" len="med"/>
          </a:ln>
        </p:spPr>
        <p:txBody>
          <a:bodyPr lIns="91440" tIns="45720" rIns="91440" bIns="45720"/>
          <a:lstStyle/>
          <a:p>
            <a:endParaRPr lang="zh-CN" altLang="en-US" sz="2400">
              <a:latin typeface="Arial" panose="020b0604020202020204" pitchFamily="34" charset="0"/>
            </a:endParaRPr>
          </a:p>
        </p:txBody>
      </p:sp>
      <p:sp>
        <p:nvSpPr>
          <p:cNvPr id="11284" name="Rectangle 31"/>
          <p:cNvSpPr/>
          <p:nvPr/>
        </p:nvSpPr>
        <p:spPr>
          <a:xfrm>
            <a:off x="4146444" y="4914900"/>
            <a:ext cx="169545" cy="245745"/>
          </a:xfrm>
          <a:prstGeom prst="rect">
            <a:avLst/>
          </a:prstGeom>
          <a:noFill/>
          <a:ln w="9525">
            <a:noFill/>
          </a:ln>
        </p:spPr>
        <p:txBody>
          <a:bodyPr wrap="none" lIns="0" tIns="0" rIns="0" bIns="0">
            <a:spAutoFit/>
          </a:bodyPr>
          <a:lstStyle/>
          <a:p>
            <a:pPr algn="ctr"/>
            <a:r>
              <a:rPr lang="en-US" altLang="zh-CN" sz="1600" i="1">
                <a:latin typeface="Times New Roman" panose="02020603050405020304" pitchFamily="18" charset="0"/>
              </a:rPr>
              <a:t>M</a:t>
            </a:r>
            <a:endParaRPr lang="en-US" altLang="zh-CN" sz="2400">
              <a:latin typeface="Arial" panose="020b0604020202020204" pitchFamily="34" charset="0"/>
            </a:endParaRPr>
          </a:p>
        </p:txBody>
      </p:sp>
      <p:sp>
        <p:nvSpPr>
          <p:cNvPr id="11285" name="Oval 32"/>
          <p:cNvSpPr/>
          <p:nvPr/>
        </p:nvSpPr>
        <p:spPr>
          <a:xfrm>
            <a:off x="2849033" y="4756151"/>
            <a:ext cx="69851" cy="71967"/>
          </a:xfrm>
          <a:prstGeom prst="ellipse">
            <a:avLst/>
          </a:prstGeom>
          <a:solidFill>
            <a:srgbClr val="FF0000"/>
          </a:solidFill>
          <a:ln w="0" cap="flat" cmpd="sng">
            <a:solidFill>
              <a:srgbClr val="000000"/>
            </a:solidFill>
            <a:prstDash val="solid"/>
            <a:headEnd type="none" w="med" len="med"/>
            <a:tailEnd type="none" w="med" len="med"/>
          </a:ln>
        </p:spPr>
        <p:txBody>
          <a:bodyPr lIns="91440" tIns="45720" rIns="91440" bIns="45720"/>
          <a:lstStyle/>
          <a:p>
            <a:endParaRPr lang="zh-CN" altLang="en-US" sz="2400">
              <a:latin typeface="Arial" panose="020b0604020202020204" pitchFamily="34" charset="0"/>
            </a:endParaRPr>
          </a:p>
        </p:txBody>
      </p:sp>
      <p:sp>
        <p:nvSpPr>
          <p:cNvPr id="11286" name="Rectangle 33"/>
          <p:cNvSpPr/>
          <p:nvPr/>
        </p:nvSpPr>
        <p:spPr>
          <a:xfrm>
            <a:off x="2664566" y="4855633"/>
            <a:ext cx="146685" cy="245745"/>
          </a:xfrm>
          <a:prstGeom prst="rect">
            <a:avLst/>
          </a:prstGeom>
          <a:noFill/>
          <a:ln w="9525">
            <a:noFill/>
          </a:ln>
        </p:spPr>
        <p:txBody>
          <a:bodyPr wrap="none" lIns="0" tIns="0" rIns="0" bIns="0">
            <a:spAutoFit/>
          </a:bodyPr>
          <a:lstStyle/>
          <a:p>
            <a:pPr algn="ctr"/>
            <a:r>
              <a:rPr lang="en-US" altLang="zh-CN" sz="1600" i="1">
                <a:latin typeface="Times New Roman" panose="02020603050405020304" pitchFamily="18" charset="0"/>
              </a:rPr>
              <a:t>O</a:t>
            </a:r>
            <a:endParaRPr lang="en-US" altLang="zh-CN" sz="2400">
              <a:latin typeface="Arial" panose="020b0604020202020204" pitchFamily="34" charset="0"/>
            </a:endParaRPr>
          </a:p>
        </p:txBody>
      </p:sp>
      <p:sp>
        <p:nvSpPr>
          <p:cNvPr id="11287" name="Oval 34"/>
          <p:cNvSpPr/>
          <p:nvPr/>
        </p:nvSpPr>
        <p:spPr>
          <a:xfrm>
            <a:off x="4091517" y="3725333"/>
            <a:ext cx="143933" cy="160867"/>
          </a:xfrm>
          <a:prstGeom prst="ellipse">
            <a:avLst/>
          </a:prstGeom>
          <a:solidFill>
            <a:srgbClr val="FF8000"/>
          </a:solidFill>
          <a:ln w="0" cap="flat" cmpd="sng">
            <a:solidFill>
              <a:srgbClr val="000000"/>
            </a:solidFill>
            <a:prstDash val="solid"/>
            <a:headEnd type="none" w="med" len="med"/>
            <a:tailEnd type="none" w="med" len="med"/>
          </a:ln>
        </p:spPr>
        <p:txBody>
          <a:bodyPr lIns="91440" tIns="45720" rIns="91440" bIns="45720"/>
          <a:lstStyle/>
          <a:p>
            <a:endParaRPr lang="zh-CN" altLang="en-US" sz="2400">
              <a:latin typeface="Arial" panose="020b0604020202020204" pitchFamily="34" charset="0"/>
            </a:endParaRPr>
          </a:p>
        </p:txBody>
      </p:sp>
      <p:sp>
        <p:nvSpPr>
          <p:cNvPr id="11288" name="Rectangle 35"/>
          <p:cNvSpPr/>
          <p:nvPr/>
        </p:nvSpPr>
        <p:spPr>
          <a:xfrm>
            <a:off x="3881755" y="3486151"/>
            <a:ext cx="154940" cy="307340"/>
          </a:xfrm>
          <a:prstGeom prst="rect">
            <a:avLst/>
          </a:prstGeom>
          <a:noFill/>
          <a:ln w="9525">
            <a:noFill/>
          </a:ln>
        </p:spPr>
        <p:txBody>
          <a:bodyPr wrap="none" lIns="0" tIns="0" rIns="0" bIns="0">
            <a:spAutoFit/>
          </a:bodyPr>
          <a:lstStyle/>
          <a:p>
            <a:pPr algn="ctr"/>
            <a:r>
              <a:rPr lang="en-US" altLang="zh-CN" sz="2000" i="1">
                <a:latin typeface="Times New Roman" panose="02020603050405020304" pitchFamily="18" charset="0"/>
              </a:rPr>
              <a:t>P</a:t>
            </a:r>
            <a:endParaRPr lang="en-US" altLang="zh-CN" sz="2400">
              <a:latin typeface="Arial" panose="020b0604020202020204" pitchFamily="34" charset="0"/>
            </a:endParaRPr>
          </a:p>
        </p:txBody>
      </p:sp>
      <p:sp>
        <p:nvSpPr>
          <p:cNvPr id="11289" name="Arc 36"/>
          <p:cNvSpPr/>
          <p:nvPr/>
        </p:nvSpPr>
        <p:spPr>
          <a:xfrm>
            <a:off x="3251200" y="4544484"/>
            <a:ext cx="203200" cy="357716"/>
          </a:xfrm>
          <a:custGeom>
            <a:cxnLst>
              <a:cxn ang="0">
                <a:pos x="-3390" y="0"/>
              </a:cxn>
              <a:cxn ang="0">
                <a:pos x="64713200" y="337867631"/>
              </a:cxn>
              <a:cxn ang="0">
                <a:pos x="-3390" y="0"/>
              </a:cxn>
              <a:cxn ang="0">
                <a:pos x="64713200" y="337867631"/>
              </a:cxn>
              <a:cxn ang="0">
                <a:pos x="0" y="515609234"/>
              </a:cxn>
              <a:cxn ang="0">
                <a:pos x="-3390" y="0"/>
              </a:cxn>
            </a:cxnLst>
            <a:rect l="l" t="t" r="r" b="b"/>
            <a:pathLst>
              <a:path w="20276" h="21600" fill="none">
                <a:moveTo>
                  <a:pt x="-1" y="0"/>
                </a:moveTo>
                <a:cubicBezTo>
                  <a:pt x="9058" y="0"/>
                  <a:pt x="17154" y="5651"/>
                  <a:pt x="20276" y="14154"/>
                </a:cubicBezTo>
              </a:path>
              <a:path w="20276" h="21600" stroke="0">
                <a:moveTo>
                  <a:pt x="-1" y="0"/>
                </a:moveTo>
                <a:cubicBezTo>
                  <a:pt x="9058" y="0"/>
                  <a:pt x="17154" y="5651"/>
                  <a:pt x="20276" y="14154"/>
                </a:cubicBezTo>
                <a:lnTo>
                  <a:pt x="0" y="21600"/>
                </a:lnTo>
                <a:lnTo>
                  <a:pt x="-1" y="0"/>
                </a:lnTo>
                <a:close/>
              </a:path>
            </a:pathLst>
          </a:custGeom>
          <a:noFill/>
          <a:ln w="28575" cap="flat" cmpd="sng">
            <a:solidFill>
              <a:srgbClr val="D60093">
                <a:alpha val="100000"/>
              </a:srgbClr>
            </a:solidFill>
            <a:prstDash val="solid"/>
            <a:round/>
            <a:headEnd type="none" w="med" len="med"/>
            <a:tailEnd type="none" w="med" len="med"/>
          </a:ln>
        </p:spPr>
        <p:txBody>
          <a:bodyPr/>
          <a:lstStyle/>
          <a:p>
            <a:endParaRPr lang="zh-CN" altLang="en-US" sz="2400"/>
          </a:p>
        </p:txBody>
      </p:sp>
      <p:graphicFrame>
        <p:nvGraphicFramePr>
          <p:cNvPr id="11290" name="Object 37"/>
          <p:cNvGraphicFramePr>
            <a:graphicFrameLocks noChangeAspect="1"/>
          </p:cNvGraphicFramePr>
          <p:nvPr/>
        </p:nvGraphicFramePr>
        <p:xfrm>
          <a:off x="3450167" y="4474633"/>
          <a:ext cx="292100" cy="264584"/>
        </p:xfrm>
        <a:graphic>
          <a:graphicData uri="http://schemas.openxmlformats.org/presentationml/2006/ole">
            <mc:AlternateContent>
              <mc:Choice xmlns:v="urn:schemas-microsoft-com:vml" Requires="v">
                <p:oleObj spid="_x0000_s1055" r:id="rId25" imgW="153035" imgH="140335" progId="Equation.3">
                  <p:embed/>
                </p:oleObj>
              </mc:Choice>
              <mc:Fallback>
                <p:oleObj r:id="rId25" imgW="153035" imgH="140335" progId="Equation.3">
                  <p:embed/>
                  <p:pic>
                    <p:nvPicPr>
                      <p:cNvPr id="0" name="OLE substitute image"/>
                      <p:cNvPicPr/>
                      <p:nvPr/>
                    </p:nvPicPr>
                    <p:blipFill>
                      <a:blip r:embed="rId26"/>
                      <a:stretch>
                        <a:fillRect/>
                      </a:stretch>
                    </p:blipFill>
                    <p:spPr>
                      <a:xfrm>
                        <a:off x="3450167" y="4474633"/>
                        <a:ext cx="292100" cy="264584"/>
                      </a:xfrm>
                      <a:prstGeom prst="rect">
                        <a:avLst/>
                      </a:prstGeom>
                      <a:noFill/>
                      <a:ln w="38100">
                        <a:noFill/>
                        <a:miter/>
                      </a:ln>
                    </p:spPr>
                  </p:pic>
                </p:oleObj>
              </mc:Fallback>
            </mc:AlternateContent>
          </a:graphicData>
        </a:graphic>
      </p:graphicFrame>
      <p:sp>
        <p:nvSpPr>
          <p:cNvPr id="11291" name="Line 38"/>
          <p:cNvSpPr/>
          <p:nvPr/>
        </p:nvSpPr>
        <p:spPr>
          <a:xfrm>
            <a:off x="2844800" y="4787900"/>
            <a:ext cx="3429000" cy="0"/>
          </a:xfrm>
          <a:prstGeom prst="line">
            <a:avLst/>
          </a:prstGeom>
          <a:ln w="31750" cap="flat" cmpd="sng">
            <a:solidFill>
              <a:srgbClr val="00004C"/>
            </a:solidFill>
            <a:prstDash val="solid"/>
            <a:headEnd type="none" w="med" len="med"/>
            <a:tailEnd type="none" w="med" len="med"/>
          </a:ln>
        </p:spPr>
        <p:txBody>
          <a:bodyPr/>
          <a:lstStyle/>
          <a:p/>
        </p:txBody>
      </p:sp>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2</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任意角的三角函数</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9233"/>
                                        </p:tgtEl>
                                        <p:attrNameLst>
                                          <p:attrName>style.visibility</p:attrName>
                                        </p:attrNameLst>
                                      </p:cBhvr>
                                      <p:to>
                                        <p:strVal val="visible"/>
                                      </p:to>
                                    </p:set>
                                  </p:childTnLst>
                                </p:cTn>
                              </p:par>
                            </p:childTnLst>
                          </p:cTn>
                        </p:par>
                      </p:childTnLst>
                    </p:cTn>
                  </p:par>
                  <p:par>
                    <p:cTn id="7" fill="hold" nodeType="clickPar">
                      <p:stCondLst>
                        <p:cond delay="indefinite"/>
                        <p:cond evt="onBegin" delay="0">
                          <p:tn val="6"/>
                        </p:cond>
                      </p:stCondLst>
                      <p:childTnLst>
                        <p:par>
                          <p:cTn id="8" fill="hold">
                            <p:stCondLst>
                              <p:cond delay="0"/>
                            </p:stCondLst>
                            <p:childTnLst>
                              <p:par>
                                <p:cTn id="9" presetID="12" presetClass="entr" presetSubtype="2" fill="hold" nodeType="clickEffect">
                                  <p:stCondLst>
                                    <p:cond delay="0"/>
                                  </p:stCondLst>
                                  <p:childTnLst>
                                    <p:set>
                                      <p:cBhvr>
                                        <p:cTn id="10" dur="1" fill="hold">
                                          <p:stCondLst>
                                            <p:cond delay="0"/>
                                          </p:stCondLst>
                                        </p:cTn>
                                        <p:tgtEl>
                                          <p:spTgt spid="9239"/>
                                        </p:tgtEl>
                                        <p:attrNameLst>
                                          <p:attrName>style.visibility</p:attrName>
                                        </p:attrNameLst>
                                      </p:cBhvr>
                                      <p:to>
                                        <p:strVal val="visible"/>
                                      </p:to>
                                    </p:set>
                                    <p:animEffect transition="in" filter="slide(fromRight)">
                                      <p:cBhvr>
                                        <p:cTn id="11" dur="500"/>
                                        <p:tgtEl>
                                          <p:spTgt spid="9239"/>
                                        </p:tgtEl>
                                      </p:cBhvr>
                                    </p:animEffect>
                                  </p:childTnLst>
                                </p:cTn>
                              </p:par>
                              <p:par>
                                <p:cTn id="12" presetID="12" presetClass="entr" presetSubtype="2" fill="hold" nodeType="withEffect">
                                  <p:stCondLst>
                                    <p:cond delay="500"/>
                                  </p:stCondLst>
                                  <p:childTnLst>
                                    <p:set>
                                      <p:cBhvr>
                                        <p:cTn id="13" dur="1" fill="hold">
                                          <p:stCondLst>
                                            <p:cond delay="0"/>
                                          </p:stCondLst>
                                        </p:cTn>
                                        <p:tgtEl>
                                          <p:spTgt spid="3"/>
                                        </p:tgtEl>
                                        <p:attrNameLst>
                                          <p:attrName>style.visibility</p:attrName>
                                        </p:attrNameLst>
                                      </p:cBhvr>
                                      <p:to>
                                        <p:strVal val="visible"/>
                                      </p:to>
                                    </p:set>
                                    <p:animEffect transition="in" filter="slide(fromRight)">
                                      <p:cBhvr>
                                        <p:cTn id="14" dur="2000"/>
                                        <p:tgtEl>
                                          <p:spTgt spid="3"/>
                                        </p:tgtEl>
                                      </p:cBhvr>
                                    </p:animEffect>
                                  </p:childTnLst>
                                </p:cTn>
                              </p:par>
                            </p:childTnLst>
                          </p:cTn>
                        </p:par>
                      </p:childTnLst>
                    </p:cTn>
                  </p:par>
                  <p:par>
                    <p:cTn id="15" fill="hold" nodeType="clickPar">
                      <p:stCondLst>
                        <p:cond delay="indefinite"/>
                        <p:cond evt="onBegin" delay="0">
                          <p:tn val="14"/>
                        </p:cond>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238"/>
                                        </p:tgtEl>
                                        <p:attrNameLst>
                                          <p:attrName>style.visibility</p:attrName>
                                        </p:attrNameLst>
                                      </p:cBhvr>
                                      <p:to>
                                        <p:strVal val="visible"/>
                                      </p:to>
                                    </p:set>
                                    <p:animEffect transition="in" filter="fade">
                                      <p:cBhvr>
                                        <p:cTn id="19" dur="500"/>
                                        <p:tgtEl>
                                          <p:spTgt spid="9238"/>
                                        </p:tgtEl>
                                      </p:cBhvr>
                                    </p:animEffect>
                                  </p:childTnLst>
                                </p:cTn>
                              </p:par>
                            </p:childTnLst>
                          </p:cTn>
                        </p:par>
                      </p:childTnLst>
                    </p:cTn>
                  </p:par>
                  <p:par>
                    <p:cTn id="20" fill="hold" nodeType="clickPar">
                      <p:stCondLst>
                        <p:cond delay="indefinite"/>
                        <p:cond evt="onBegin" delay="0">
                          <p:tn val="19"/>
                        </p:cond>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1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84" grpId="0" animBg="1"/>
      <p:bldP spid="9238"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Text Box 2"/>
          <p:cNvSpPr txBox="1"/>
          <p:nvPr/>
        </p:nvSpPr>
        <p:spPr>
          <a:xfrm>
            <a:off x="1303655" y="884555"/>
            <a:ext cx="9487535" cy="1296670"/>
          </a:xfrm>
          <a:prstGeom prst="rect">
            <a:avLst/>
          </a:prstGeom>
          <a:solidFill>
            <a:schemeClr val="accent4">
              <a:lumMod val="20000"/>
              <a:lumOff val="80000"/>
            </a:schemeClr>
          </a:solidFill>
          <a:ln w="9525">
            <a:solidFill>
              <a:schemeClr val="accent3">
                <a:lumMod val="20000"/>
                <a:lumOff val="80000"/>
              </a:schemeClr>
            </a:solidFill>
          </a:ln>
        </p:spPr>
        <p:txBody>
          <a:bodyPr wrap="square" lIns="91440" tIns="45720" rIns="91440" bIns="45720">
            <a:spAutoFit/>
          </a:bodyPr>
          <a:lstStyle/>
          <a:p>
            <a:pPr>
              <a:lnSpc>
                <a:spcPct val="140000"/>
              </a:lnSpc>
            </a:pPr>
            <a:r>
              <a:rPr lang="zh-CN" altLang="en-US" sz="2800">
                <a:solidFill>
                  <a:srgbClr val="C00000"/>
                </a:solidFill>
                <a:latin typeface="黑体" panose="02010609060101010101" pitchFamily="49" charset="-122"/>
                <a:ea typeface="黑体" panose="02010609060101010101" pitchFamily="49" charset="-122"/>
                <a:cs typeface="黑体" panose="02010609060101010101" pitchFamily="49" charset="-122"/>
              </a:rPr>
              <a:t>思考：</a:t>
            </a:r>
            <a:r>
              <a:rPr lang="zh-CN" altLang="en-US" sz="2800">
                <a:solidFill>
                  <a:srgbClr val="0000FF"/>
                </a:solidFill>
                <a:latin typeface="仿宋" panose="02010609060101010101" charset="-122"/>
                <a:ea typeface="仿宋" panose="02010609060101010101" charset="-122"/>
                <a:cs typeface="仿宋" panose="02010609060101010101" charset="-122"/>
              </a:rPr>
              <a:t>为了使</a:t>
            </a:r>
            <a:r>
              <a:rPr lang="en-US" altLang="zh-CN" sz="2800" err="1">
                <a:solidFill>
                  <a:srgbClr val="0000FF"/>
                </a:solidFill>
                <a:latin typeface="仿宋" panose="02010609060101010101" charset="-122"/>
                <a:ea typeface="仿宋" panose="02010609060101010101" charset="-122"/>
                <a:cs typeface="仿宋" panose="02010609060101010101" charset="-122"/>
              </a:rPr>
              <a:t>sin</a:t>
            </a:r>
            <a:r>
              <a:rPr lang="en-US" altLang="zh-CN" sz="2800" i="1" err="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cos</a:t>
            </a:r>
            <a:r>
              <a:rPr lang="en-US" altLang="zh-CN" sz="2800" i="1" err="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的表示式更简单，你认为点</a:t>
            </a:r>
            <a:r>
              <a:rPr lang="en-US" altLang="zh-CN" sz="2800">
                <a:solidFill>
                  <a:srgbClr val="0000FF"/>
                </a:solidFill>
                <a:latin typeface="仿宋" panose="02010609060101010101" charset="-122"/>
                <a:ea typeface="仿宋" panose="02010609060101010101" charset="-122"/>
                <a:cs typeface="仿宋" panose="02010609060101010101" charset="-122"/>
              </a:rPr>
              <a:t>P</a:t>
            </a:r>
            <a:r>
              <a:rPr lang="zh-CN" altLang="en-US" sz="2800">
                <a:solidFill>
                  <a:srgbClr val="0000FF"/>
                </a:solidFill>
                <a:latin typeface="仿宋" panose="02010609060101010101" charset="-122"/>
                <a:ea typeface="仿宋" panose="02010609060101010101" charset="-122"/>
                <a:cs typeface="仿宋" panose="02010609060101010101" charset="-122"/>
              </a:rPr>
              <a:t>的</a:t>
            </a:r>
            <a:r>
              <a:rPr lang="zh-CN" altLang="en-US" sz="2800">
                <a:solidFill>
                  <a:srgbClr val="0000FF"/>
                </a:solidFill>
                <a:latin typeface="仿宋" panose="02010609060101010101" charset="-122"/>
                <a:ea typeface="仿宋" panose="02010609060101010101" charset="-122"/>
                <a:cs typeface="仿宋" panose="02010609060101010101" charset="-122"/>
                <a:sym typeface="+mn-ea"/>
              </a:rPr>
              <a:t>位</a:t>
            </a:r>
            <a:endParaRPr lang="zh-CN" altLang="en-US" sz="2800">
              <a:solidFill>
                <a:srgbClr val="0000FF"/>
              </a:solidFill>
              <a:latin typeface="仿宋" panose="02010609060101010101" charset="-122"/>
              <a:ea typeface="仿宋" panose="02010609060101010101" charset="-122"/>
              <a:cs typeface="仿宋" panose="02010609060101010101" charset="-122"/>
            </a:endParaRPr>
          </a:p>
          <a:p>
            <a:pPr>
              <a:lnSpc>
                <a:spcPct val="140000"/>
              </a:lnSpc>
            </a:pPr>
            <a:r>
              <a:rPr lang="zh-CN" altLang="en-US" sz="2800">
                <a:solidFill>
                  <a:srgbClr val="0000FF"/>
                </a:solidFill>
                <a:latin typeface="仿宋" panose="02010609060101010101" charset="-122"/>
                <a:ea typeface="仿宋" panose="02010609060101010101" charset="-122"/>
                <a:cs typeface="仿宋" panose="02010609060101010101" charset="-122"/>
              </a:rPr>
              <a:t> </a:t>
            </a:r>
            <a:r>
              <a:rPr lang="en-US" altLang="zh-CN" sz="2800">
                <a:solidFill>
                  <a:srgbClr val="0000FF"/>
                </a:solidFill>
                <a:latin typeface="仿宋" panose="02010609060101010101" charset="-122"/>
                <a:ea typeface="仿宋" panose="02010609060101010101" charset="-122"/>
                <a:cs typeface="仿宋" panose="02010609060101010101" charset="-122"/>
              </a:rPr>
              <a:t>     </a:t>
            </a:r>
            <a:r>
              <a:rPr lang="zh-CN" altLang="en-US" sz="2800">
                <a:solidFill>
                  <a:srgbClr val="0000FF"/>
                </a:solidFill>
                <a:latin typeface="仿宋" panose="02010609060101010101" charset="-122"/>
                <a:ea typeface="仿宋" panose="02010609060101010101" charset="-122"/>
                <a:cs typeface="仿宋" panose="02010609060101010101" charset="-122"/>
              </a:rPr>
              <a:t>置选在何处最好？此时，</a:t>
            </a:r>
            <a:r>
              <a:rPr lang="en-US" altLang="zh-CN" sz="2800" err="1">
                <a:solidFill>
                  <a:srgbClr val="0000FF"/>
                </a:solidFill>
                <a:latin typeface="仿宋" panose="02010609060101010101" charset="-122"/>
                <a:ea typeface="仿宋" panose="02010609060101010101" charset="-122"/>
                <a:cs typeface="仿宋" panose="02010609060101010101" charset="-122"/>
              </a:rPr>
              <a:t>sin</a:t>
            </a:r>
            <a:r>
              <a:rPr lang="en-US" altLang="zh-CN" sz="2800" i="1" err="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a:t>
            </a:r>
            <a:r>
              <a:rPr lang="en-US" altLang="zh-CN" sz="2800" err="1">
                <a:solidFill>
                  <a:srgbClr val="0000FF"/>
                </a:solidFill>
                <a:latin typeface="仿宋" panose="02010609060101010101" charset="-122"/>
                <a:ea typeface="仿宋" panose="02010609060101010101" charset="-122"/>
                <a:cs typeface="仿宋" panose="02010609060101010101" charset="-122"/>
              </a:rPr>
              <a:t>cos</a:t>
            </a:r>
            <a:r>
              <a:rPr lang="en-US" altLang="zh-CN" sz="2800" i="1" err="1">
                <a:solidFill>
                  <a:srgbClr val="0000FF"/>
                </a:solidFill>
                <a:latin typeface="Times New Roman" panose="02020603050405020304" pitchFamily="18" charset="0"/>
                <a:ea typeface="仿宋" panose="02010609060101010101" charset="-122"/>
                <a:cs typeface="Times New Roman" panose="02020603050405020304" pitchFamily="18" charset="0"/>
              </a:rPr>
              <a:t>α</a:t>
            </a:r>
            <a:r>
              <a:rPr lang="zh-CN" altLang="en-US" sz="2800">
                <a:solidFill>
                  <a:srgbClr val="0000FF"/>
                </a:solidFill>
                <a:latin typeface="仿宋" panose="02010609060101010101" charset="-122"/>
                <a:ea typeface="仿宋" panose="02010609060101010101" charset="-122"/>
                <a:cs typeface="仿宋" panose="02010609060101010101" charset="-122"/>
              </a:rPr>
              <a:t>分别等于什么？</a:t>
            </a:r>
            <a:endParaRPr lang="zh-CN" altLang="en-US" sz="2800">
              <a:solidFill>
                <a:srgbClr val="0000FF"/>
              </a:solidFill>
              <a:latin typeface="仿宋" panose="02010609060101010101" charset="-122"/>
              <a:ea typeface="仿宋" panose="02010609060101010101" charset="-122"/>
              <a:cs typeface="仿宋" panose="02010609060101010101" charset="-122"/>
            </a:endParaRPr>
          </a:p>
        </p:txBody>
      </p:sp>
      <p:grpSp>
        <p:nvGrpSpPr>
          <p:cNvPr id="12291" name="Group 3"/>
          <p:cNvGrpSpPr/>
          <p:nvPr/>
        </p:nvGrpSpPr>
        <p:grpSpPr>
          <a:xfrm>
            <a:off x="6580717" y="2829984"/>
            <a:ext cx="3528483" cy="2988733"/>
            <a:chOff x="3107" y="1661"/>
            <a:chExt cx="2223" cy="1882"/>
          </a:xfrm>
        </p:grpSpPr>
        <p:grpSp>
          <p:nvGrpSpPr>
            <p:cNvPr id="12300" name="Group 4"/>
            <p:cNvGrpSpPr/>
            <p:nvPr/>
          </p:nvGrpSpPr>
          <p:grpSpPr>
            <a:xfrm>
              <a:off x="3107" y="1661"/>
              <a:ext cx="2223" cy="1882"/>
              <a:chOff x="3061" y="1253"/>
              <a:chExt cx="1906" cy="1701"/>
            </a:xfrm>
          </p:grpSpPr>
          <p:sp>
            <p:nvSpPr>
              <p:cNvPr id="12302" name="Line 5"/>
              <p:cNvSpPr/>
              <p:nvPr/>
            </p:nvSpPr>
            <p:spPr>
              <a:xfrm>
                <a:off x="3185" y="2567"/>
                <a:ext cx="1119" cy="0"/>
              </a:xfrm>
              <a:prstGeom prst="line">
                <a:avLst/>
              </a:prstGeom>
              <a:ln w="38100" cap="flat" cmpd="sng">
                <a:solidFill>
                  <a:srgbClr val="3333FF"/>
                </a:solidFill>
                <a:prstDash val="solid"/>
                <a:headEnd type="none" w="med" len="med"/>
                <a:tailEnd type="arrow" w="med" len="med"/>
              </a:ln>
            </p:spPr>
            <p:txBody>
              <a:bodyPr/>
              <a:lstStyle/>
              <a:p/>
            </p:txBody>
          </p:sp>
          <p:sp>
            <p:nvSpPr>
              <p:cNvPr id="12303" name="Line 6"/>
              <p:cNvSpPr/>
              <p:nvPr/>
            </p:nvSpPr>
            <p:spPr>
              <a:xfrm flipV="1">
                <a:off x="3310" y="1395"/>
                <a:ext cx="745" cy="1175"/>
              </a:xfrm>
              <a:prstGeom prst="line">
                <a:avLst/>
              </a:prstGeom>
              <a:ln w="38100" cap="flat" cmpd="sng">
                <a:solidFill>
                  <a:srgbClr val="3333FF"/>
                </a:solidFill>
                <a:prstDash val="solid"/>
                <a:headEnd type="none" w="med" len="med"/>
                <a:tailEnd type="none" w="med" len="med"/>
              </a:ln>
            </p:spPr>
            <p:txBody>
              <a:bodyPr/>
              <a:lstStyle/>
              <a:p/>
            </p:txBody>
          </p:sp>
          <p:sp>
            <p:nvSpPr>
              <p:cNvPr id="12304" name="Line 7"/>
              <p:cNvSpPr/>
              <p:nvPr/>
            </p:nvSpPr>
            <p:spPr>
              <a:xfrm flipH="1" flipV="1">
                <a:off x="3310" y="1395"/>
                <a:ext cx="0" cy="1417"/>
              </a:xfrm>
              <a:prstGeom prst="line">
                <a:avLst/>
              </a:prstGeom>
              <a:ln w="38100" cap="flat" cmpd="sng">
                <a:solidFill>
                  <a:srgbClr val="3333FF"/>
                </a:solidFill>
                <a:prstDash val="solid"/>
                <a:headEnd type="none" w="med" len="med"/>
                <a:tailEnd type="arrow" w="med" len="med"/>
              </a:ln>
            </p:spPr>
            <p:txBody>
              <a:bodyPr/>
              <a:lstStyle/>
              <a:p/>
            </p:txBody>
          </p:sp>
          <p:sp>
            <p:nvSpPr>
              <p:cNvPr id="12305" name="Text Box 8"/>
              <p:cNvSpPr txBox="1"/>
              <p:nvPr/>
            </p:nvSpPr>
            <p:spPr>
              <a:xfrm>
                <a:off x="4107" y="2529"/>
                <a:ext cx="497" cy="425"/>
              </a:xfrm>
              <a:prstGeom prst="rect">
                <a:avLst/>
              </a:prstGeom>
              <a:noFill/>
              <a:ln w="38100">
                <a:noFill/>
              </a:ln>
            </p:spPr>
            <p:txBody>
              <a:bodyPr/>
              <a:lstStyle/>
              <a:p>
                <a:pPr algn="just"/>
                <a:r>
                  <a:rPr lang="en-US" altLang="zh-CN" sz="2400">
                    <a:solidFill>
                      <a:srgbClr val="3333FF"/>
                    </a:solidFill>
                    <a:latin typeface="Times New Roman" panose="02020603050405020304" pitchFamily="18" charset="0"/>
                  </a:rPr>
                  <a:t>x</a:t>
                </a:r>
                <a:endParaRPr lang="en-US" altLang="zh-CN" sz="2400">
                  <a:solidFill>
                    <a:srgbClr val="3333FF"/>
                  </a:solidFill>
                  <a:latin typeface="Times New Roman" panose="02020603050405020304" pitchFamily="18" charset="0"/>
                </a:endParaRPr>
              </a:p>
            </p:txBody>
          </p:sp>
          <p:sp>
            <p:nvSpPr>
              <p:cNvPr id="12306" name="Text Box 9"/>
              <p:cNvSpPr txBox="1"/>
              <p:nvPr/>
            </p:nvSpPr>
            <p:spPr>
              <a:xfrm>
                <a:off x="3310" y="1253"/>
                <a:ext cx="372" cy="425"/>
              </a:xfrm>
              <a:prstGeom prst="rect">
                <a:avLst/>
              </a:prstGeom>
              <a:noFill/>
              <a:ln w="38100">
                <a:noFill/>
              </a:ln>
            </p:spPr>
            <p:txBody>
              <a:bodyPr/>
              <a:lstStyle/>
              <a:p>
                <a:pPr algn="just"/>
                <a:r>
                  <a:rPr lang="en-US" altLang="zh-CN" sz="2400">
                    <a:solidFill>
                      <a:srgbClr val="3333FF"/>
                    </a:solidFill>
                    <a:latin typeface="Times New Roman" panose="02020603050405020304" pitchFamily="18" charset="0"/>
                  </a:rPr>
                  <a:t>y</a:t>
                </a:r>
                <a:endParaRPr lang="en-US" altLang="zh-CN" sz="2400">
                  <a:solidFill>
                    <a:srgbClr val="3333FF"/>
                  </a:solidFill>
                  <a:latin typeface="Times New Roman" panose="02020603050405020304" pitchFamily="18" charset="0"/>
                </a:endParaRPr>
              </a:p>
            </p:txBody>
          </p:sp>
          <p:sp>
            <p:nvSpPr>
              <p:cNvPr id="12307" name="Text Box 10"/>
              <p:cNvSpPr txBox="1"/>
              <p:nvPr/>
            </p:nvSpPr>
            <p:spPr>
              <a:xfrm>
                <a:off x="3061" y="2474"/>
                <a:ext cx="373" cy="338"/>
              </a:xfrm>
              <a:prstGeom prst="rect">
                <a:avLst/>
              </a:prstGeom>
              <a:noFill/>
              <a:ln w="38100">
                <a:noFill/>
              </a:ln>
            </p:spPr>
            <p:txBody>
              <a:bodyPr/>
              <a:lstStyle/>
              <a:p>
                <a:pPr algn="just"/>
                <a:r>
                  <a:rPr lang="en-US" altLang="zh-CN" sz="3600">
                    <a:solidFill>
                      <a:srgbClr val="3333FF"/>
                    </a:solidFill>
                    <a:latin typeface="Times New Roman" panose="02020603050405020304" pitchFamily="18" charset="0"/>
                  </a:rPr>
                  <a:t>o</a:t>
                </a:r>
                <a:endParaRPr lang="en-US" altLang="zh-CN" sz="3600">
                  <a:solidFill>
                    <a:srgbClr val="3333FF"/>
                  </a:solidFill>
                  <a:latin typeface="Times New Roman" panose="02020603050405020304" pitchFamily="18" charset="0"/>
                </a:endParaRPr>
              </a:p>
            </p:txBody>
          </p:sp>
          <p:sp>
            <p:nvSpPr>
              <p:cNvPr id="12308" name="Text Box 11"/>
              <p:cNvSpPr txBox="1"/>
              <p:nvPr/>
            </p:nvSpPr>
            <p:spPr>
              <a:xfrm>
                <a:off x="3853" y="1537"/>
                <a:ext cx="1114" cy="425"/>
              </a:xfrm>
              <a:prstGeom prst="rect">
                <a:avLst/>
              </a:prstGeom>
              <a:noFill/>
              <a:ln w="38100">
                <a:noFill/>
              </a:ln>
            </p:spPr>
            <p:txBody>
              <a:bodyPr/>
              <a:lstStyle/>
              <a:p>
                <a:pPr algn="just"/>
                <a:r>
                  <a:rPr lang="en-US" altLang="zh-CN" sz="2400">
                    <a:solidFill>
                      <a:srgbClr val="3333FF"/>
                    </a:solidFill>
                    <a:latin typeface="Times New Roman" panose="02020603050405020304" pitchFamily="18" charset="0"/>
                  </a:rPr>
                  <a:t>  P(a</a:t>
                </a:r>
                <a:r>
                  <a:rPr lang="zh-CN" altLang="en-US" sz="2400">
                    <a:solidFill>
                      <a:srgbClr val="3333FF"/>
                    </a:solidFill>
                    <a:latin typeface="Times New Roman" panose="02020603050405020304" pitchFamily="18" charset="0"/>
                  </a:rPr>
                  <a:t>，</a:t>
                </a:r>
                <a:r>
                  <a:rPr lang="en-US" altLang="zh-CN" sz="2400">
                    <a:solidFill>
                      <a:srgbClr val="3333FF"/>
                    </a:solidFill>
                    <a:latin typeface="Times New Roman" panose="02020603050405020304" pitchFamily="18" charset="0"/>
                  </a:rPr>
                  <a:t>b)</a:t>
                </a:r>
                <a:endParaRPr lang="en-US" altLang="zh-CN" sz="2400">
                  <a:solidFill>
                    <a:srgbClr val="3333FF"/>
                  </a:solidFill>
                  <a:latin typeface="Times New Roman" panose="02020603050405020304" pitchFamily="18" charset="0"/>
                </a:endParaRPr>
              </a:p>
            </p:txBody>
          </p:sp>
          <p:sp>
            <p:nvSpPr>
              <p:cNvPr id="12309" name="Oval 12"/>
              <p:cNvSpPr/>
              <p:nvPr/>
            </p:nvSpPr>
            <p:spPr>
              <a:xfrm>
                <a:off x="3838" y="1695"/>
                <a:ext cx="39" cy="51"/>
              </a:xfrm>
              <a:prstGeom prst="ellipse">
                <a:avLst/>
              </a:prstGeom>
              <a:solidFill>
                <a:srgbClr val="FF0000"/>
              </a:solidFill>
              <a:ln w="38100" cap="flat" cmpd="sng">
                <a:solidFill>
                  <a:srgbClr val="FF0000"/>
                </a:solidFill>
                <a:prstDash val="solid"/>
                <a:headEnd type="none" w="med" len="med"/>
                <a:tailEnd type="none" w="med" len="med"/>
              </a:ln>
            </p:spPr>
            <p:txBody>
              <a:bodyPr/>
              <a:lstStyle/>
              <a:p>
                <a:endParaRPr lang="zh-CN" altLang="en-US" sz="4000">
                  <a:solidFill>
                    <a:srgbClr val="FFFF00"/>
                  </a:solidFill>
                  <a:latin typeface="Arial" panose="020b0604020202020204" pitchFamily="34" charset="0"/>
                </a:endParaRPr>
              </a:p>
            </p:txBody>
          </p:sp>
          <p:sp>
            <p:nvSpPr>
              <p:cNvPr id="12310" name="Freeform 13"/>
              <p:cNvSpPr/>
              <p:nvPr/>
            </p:nvSpPr>
            <p:spPr>
              <a:xfrm>
                <a:off x="3484" y="2262"/>
                <a:ext cx="113" cy="299"/>
              </a:xfrm>
              <a:custGeom>
                <a:cxnLst>
                  <a:cxn ang="0">
                    <a:pos x="0" y="0"/>
                  </a:cxn>
                  <a:cxn ang="0">
                    <a:pos x="29" y="101"/>
                  </a:cxn>
                  <a:cxn ang="0">
                    <a:pos x="36" y="223"/>
                  </a:cxn>
                </a:cxnLst>
                <a:rect l="l" t="t" r="r" b="b"/>
                <a:pathLst>
                  <a:path w="165" h="330">
                    <a:moveTo>
                      <a:pt x="0" y="0"/>
                    </a:moveTo>
                    <a:cubicBezTo>
                      <a:pt x="20" y="25"/>
                      <a:pt x="108" y="95"/>
                      <a:pt x="135" y="150"/>
                    </a:cubicBezTo>
                    <a:cubicBezTo>
                      <a:pt x="162" y="205"/>
                      <a:pt x="159" y="293"/>
                      <a:pt x="165" y="330"/>
                    </a:cubicBezTo>
                  </a:path>
                </a:pathLst>
              </a:custGeom>
              <a:noFill/>
              <a:ln w="38100" cap="flat" cmpd="sng">
                <a:solidFill>
                  <a:srgbClr val="0000FF">
                    <a:alpha val="100000"/>
                  </a:srgbClr>
                </a:solidFill>
                <a:prstDash val="solid"/>
                <a:round/>
                <a:headEnd type="arrow" w="med" len="med"/>
                <a:tailEnd type="none" w="med" len="med"/>
              </a:ln>
            </p:spPr>
            <p:txBody>
              <a:bodyPr/>
              <a:lstStyle/>
              <a:p>
                <a:endParaRPr lang="zh-CN" altLang="en-US" sz="2400"/>
              </a:p>
            </p:txBody>
          </p:sp>
          <p:sp>
            <p:nvSpPr>
              <p:cNvPr id="12311" name="Text Box 14"/>
              <p:cNvSpPr txBox="1"/>
              <p:nvPr/>
            </p:nvSpPr>
            <p:spPr>
              <a:xfrm>
                <a:off x="3517" y="2144"/>
                <a:ext cx="497" cy="426"/>
              </a:xfrm>
              <a:prstGeom prst="rect">
                <a:avLst/>
              </a:prstGeom>
              <a:noFill/>
              <a:ln w="38100">
                <a:noFill/>
              </a:ln>
            </p:spPr>
            <p:txBody>
              <a:bodyPr/>
              <a:lstStyle/>
              <a:p>
                <a:pPr algn="just"/>
                <a:r>
                  <a:rPr lang="en-US" altLang="zh-CN" sz="3600">
                    <a:solidFill>
                      <a:srgbClr val="3333FF"/>
                    </a:solidFill>
                    <a:latin typeface="宋体" panose="02010600030101010101" pitchFamily="2" charset="-122"/>
                  </a:rPr>
                  <a:t>α</a:t>
                </a:r>
                <a:endParaRPr lang="en-US" altLang="zh-CN" sz="3600">
                  <a:solidFill>
                    <a:srgbClr val="3333FF"/>
                  </a:solidFill>
                  <a:latin typeface="Arial" panose="020b0604020202020204" pitchFamily="34" charset="0"/>
                </a:endParaRPr>
              </a:p>
            </p:txBody>
          </p:sp>
        </p:grpSp>
        <p:sp>
          <p:nvSpPr>
            <p:cNvPr id="12301" name="Line 15"/>
            <p:cNvSpPr/>
            <p:nvPr/>
          </p:nvSpPr>
          <p:spPr>
            <a:xfrm flipH="1">
              <a:off x="4032" y="2160"/>
              <a:ext cx="13" cy="952"/>
            </a:xfrm>
            <a:prstGeom prst="line">
              <a:avLst/>
            </a:prstGeom>
            <a:ln w="38100" cap="flat" cmpd="sng">
              <a:solidFill>
                <a:srgbClr val="00FFFF"/>
              </a:solidFill>
              <a:prstDash val="solid"/>
              <a:headEnd type="none" w="med" len="med"/>
              <a:tailEnd type="none" w="med" len="med"/>
            </a:ln>
          </p:spPr>
          <p:txBody>
            <a:bodyPr/>
            <a:lstStyle/>
            <a:p/>
          </p:txBody>
        </p:sp>
      </p:grpSp>
      <p:graphicFrame>
        <p:nvGraphicFramePr>
          <p:cNvPr id="72720" name="Object 16"/>
          <p:cNvGraphicFramePr>
            <a:graphicFrameLocks noChangeAspect="1"/>
          </p:cNvGraphicFramePr>
          <p:nvPr/>
        </p:nvGraphicFramePr>
        <p:xfrm>
          <a:off x="3395557" y="3068744"/>
          <a:ext cx="1807633" cy="554567"/>
        </p:xfrm>
        <a:graphic>
          <a:graphicData uri="http://schemas.openxmlformats.org/presentationml/2006/ole">
            <mc:AlternateContent>
              <mc:Choice xmlns:v="urn:schemas-microsoft-com:vml" Requires="v">
                <p:oleObj spid="_x0000_s1056" r:id="rId3" imgW="1117600" imgH="241300" progId="Equation.DSMT4">
                  <p:embed/>
                </p:oleObj>
              </mc:Choice>
              <mc:Fallback>
                <p:oleObj r:id="rId3" imgW="1117600" imgH="241300" progId="Equation.DSMT4">
                  <p:embed/>
                  <p:pic>
                    <p:nvPicPr>
                      <p:cNvPr id="0" name="OLE substitute image"/>
                      <p:cNvPicPr/>
                      <p:nvPr/>
                    </p:nvPicPr>
                    <p:blipFill>
                      <a:blip r:embed="rId4">
                        <a:clrChange>
                          <a:clrFrom>
                            <a:srgbClr val="000000"/>
                          </a:clrFrom>
                          <a:clrTo>
                            <a:srgbClr val="000000">
                              <a:alpha val="0"/>
                            </a:srgbClr>
                          </a:clrTo>
                        </a:clrChange>
                      </a:blip>
                      <a:stretch>
                        <a:fillRect/>
                      </a:stretch>
                    </p:blipFill>
                    <p:spPr>
                      <a:xfrm>
                        <a:off x="3395557" y="3068744"/>
                        <a:ext cx="1807633" cy="554567"/>
                      </a:xfrm>
                      <a:prstGeom prst="rect">
                        <a:avLst/>
                      </a:prstGeom>
                      <a:noFill/>
                      <a:ln w="38100">
                        <a:noFill/>
                        <a:miter/>
                      </a:ln>
                    </p:spPr>
                  </p:pic>
                </p:oleObj>
              </mc:Fallback>
            </mc:AlternateContent>
          </a:graphicData>
        </a:graphic>
      </p:graphicFrame>
      <p:graphicFrame>
        <p:nvGraphicFramePr>
          <p:cNvPr id="72721" name="Object 17"/>
          <p:cNvGraphicFramePr>
            <a:graphicFrameLocks noChangeAspect="1"/>
          </p:cNvGraphicFramePr>
          <p:nvPr/>
        </p:nvGraphicFramePr>
        <p:xfrm>
          <a:off x="3395557" y="4125384"/>
          <a:ext cx="1881717" cy="427567"/>
        </p:xfrm>
        <a:graphic>
          <a:graphicData uri="http://schemas.openxmlformats.org/presentationml/2006/ole">
            <mc:AlternateContent>
              <mc:Choice xmlns:v="urn:schemas-microsoft-com:vml" Requires="v">
                <p:oleObj spid="_x0000_s1057" r:id="rId5" imgW="1206500" imgH="152400" progId="Equation.DSMT4">
                  <p:embed/>
                </p:oleObj>
              </mc:Choice>
              <mc:Fallback>
                <p:oleObj r:id="rId5" imgW="1206500" imgH="152400" progId="Equation.DSMT4">
                  <p:embed/>
                  <p:pic>
                    <p:nvPicPr>
                      <p:cNvPr id="0" name="OLE substitute image"/>
                      <p:cNvPicPr/>
                      <p:nvPr/>
                    </p:nvPicPr>
                    <p:blipFill>
                      <a:blip r:embed="rId6">
                        <a:clrChange>
                          <a:clrFrom>
                            <a:srgbClr val="000000"/>
                          </a:clrFrom>
                          <a:clrTo>
                            <a:srgbClr val="000000">
                              <a:alpha val="0"/>
                            </a:srgbClr>
                          </a:clrTo>
                        </a:clrChange>
                      </a:blip>
                      <a:stretch>
                        <a:fillRect/>
                      </a:stretch>
                    </p:blipFill>
                    <p:spPr>
                      <a:xfrm>
                        <a:off x="3395557" y="4125384"/>
                        <a:ext cx="1881717" cy="427567"/>
                      </a:xfrm>
                      <a:prstGeom prst="rect">
                        <a:avLst/>
                      </a:prstGeom>
                      <a:noFill/>
                      <a:ln w="38100">
                        <a:noFill/>
                        <a:miter/>
                      </a:ln>
                    </p:spPr>
                  </p:pic>
                </p:oleObj>
              </mc:Fallback>
            </mc:AlternateContent>
          </a:graphicData>
        </a:graphic>
      </p:graphicFrame>
      <p:graphicFrame>
        <p:nvGraphicFramePr>
          <p:cNvPr id="72722" name="Object 18"/>
          <p:cNvGraphicFramePr>
            <a:graphicFrameLocks noChangeAspect="1"/>
          </p:cNvGraphicFramePr>
          <p:nvPr/>
        </p:nvGraphicFramePr>
        <p:xfrm>
          <a:off x="3395557" y="4750859"/>
          <a:ext cx="1830917" cy="1155700"/>
        </p:xfrm>
        <a:graphic>
          <a:graphicData uri="http://schemas.openxmlformats.org/presentationml/2006/ole">
            <mc:AlternateContent>
              <mc:Choice xmlns:v="urn:schemas-microsoft-com:vml" Requires="v">
                <p:oleObj spid="_x0000_s1058" r:id="rId7" imgW="1219200" imgH="711200" progId="Equation.DSMT4">
                  <p:embed/>
                </p:oleObj>
              </mc:Choice>
              <mc:Fallback>
                <p:oleObj r:id="rId7" imgW="1219200" imgH="711200" progId="Equation.DSMT4">
                  <p:embed/>
                  <p:pic>
                    <p:nvPicPr>
                      <p:cNvPr id="0" name="OLE substitute image"/>
                      <p:cNvPicPr/>
                      <p:nvPr/>
                    </p:nvPicPr>
                    <p:blipFill>
                      <a:blip r:embed="rId8">
                        <a:clrChange>
                          <a:clrFrom>
                            <a:srgbClr val="000000"/>
                          </a:clrFrom>
                          <a:clrTo>
                            <a:srgbClr val="000000">
                              <a:alpha val="0"/>
                            </a:srgbClr>
                          </a:clrTo>
                        </a:clrChange>
                      </a:blip>
                      <a:stretch>
                        <a:fillRect/>
                      </a:stretch>
                    </p:blipFill>
                    <p:spPr>
                      <a:xfrm>
                        <a:off x="3395557" y="4750859"/>
                        <a:ext cx="1830917" cy="1155700"/>
                      </a:xfrm>
                      <a:prstGeom prst="rect">
                        <a:avLst/>
                      </a:prstGeom>
                      <a:noFill/>
                      <a:ln w="38100">
                        <a:noFill/>
                        <a:miter/>
                      </a:ln>
                    </p:spPr>
                  </p:pic>
                </p:oleObj>
              </mc:Fallback>
            </mc:AlternateContent>
          </a:graphicData>
        </a:graphic>
      </p:graphicFrame>
      <p:grpSp>
        <p:nvGrpSpPr>
          <p:cNvPr id="4" name="Group 19"/>
          <p:cNvGrpSpPr/>
          <p:nvPr/>
        </p:nvGrpSpPr>
        <p:grpSpPr>
          <a:xfrm>
            <a:off x="7048500" y="3640667"/>
            <a:ext cx="1007533" cy="1513417"/>
            <a:chOff x="3402" y="2171"/>
            <a:chExt cx="635" cy="953"/>
          </a:xfrm>
        </p:grpSpPr>
        <p:sp>
          <p:nvSpPr>
            <p:cNvPr id="12298" name="Text Box 20"/>
            <p:cNvSpPr txBox="1"/>
            <p:nvPr/>
          </p:nvSpPr>
          <p:spPr>
            <a:xfrm>
              <a:off x="3561" y="2325"/>
              <a:ext cx="317" cy="290"/>
            </a:xfrm>
            <a:prstGeom prst="rect">
              <a:avLst/>
            </a:prstGeom>
            <a:noFill/>
            <a:ln w="9525">
              <a:noFill/>
            </a:ln>
          </p:spPr>
          <p:txBody>
            <a:bodyPr>
              <a:spAutoFit/>
            </a:bodyPr>
            <a:lstStyle/>
            <a:p>
              <a:pPr>
                <a:spcBef>
                  <a:spcPct val="50000"/>
                </a:spcBef>
              </a:pPr>
              <a:r>
                <a:rPr lang="en-US" altLang="zh-CN" sz="2400">
                  <a:solidFill>
                    <a:srgbClr val="FF0000"/>
                  </a:solidFill>
                  <a:latin typeface="Times New Roman" panose="02020603050405020304" pitchFamily="18" charset="0"/>
                  <a:ea typeface="楷体_GB2312" pitchFamily="49" charset="-122"/>
                </a:rPr>
                <a:t>1</a:t>
              </a:r>
              <a:endParaRPr lang="en-US" altLang="zh-CN" sz="2400">
                <a:solidFill>
                  <a:srgbClr val="FF0000"/>
                </a:solidFill>
                <a:latin typeface="Times New Roman" panose="02020603050405020304" pitchFamily="18" charset="0"/>
                <a:ea typeface="楷体_GB2312" pitchFamily="49" charset="-122"/>
              </a:endParaRPr>
            </a:p>
          </p:txBody>
        </p:sp>
        <p:sp>
          <p:nvSpPr>
            <p:cNvPr id="12299" name="Line 21"/>
            <p:cNvSpPr/>
            <p:nvPr/>
          </p:nvSpPr>
          <p:spPr>
            <a:xfrm flipH="1">
              <a:off x="3402" y="2171"/>
              <a:ext cx="635" cy="953"/>
            </a:xfrm>
            <a:prstGeom prst="line">
              <a:avLst/>
            </a:prstGeom>
            <a:ln w="38100" cap="flat" cmpd="sng">
              <a:solidFill>
                <a:srgbClr val="FF0000"/>
              </a:solidFill>
              <a:prstDash val="solid"/>
              <a:headEnd type="none" w="med" len="med"/>
              <a:tailEnd type="none" w="med" len="med"/>
            </a:ln>
          </p:spPr>
          <p:txBody>
            <a:bodyPr/>
            <a:lstStyle/>
            <a:p/>
          </p:txBody>
        </p:sp>
      </p:grpSp>
      <p:sp>
        <p:nvSpPr>
          <p:cNvPr id="9240" name="Rectangle 24"/>
          <p:cNvSpPr/>
          <p:nvPr/>
        </p:nvSpPr>
        <p:spPr>
          <a:xfrm>
            <a:off x="1303655" y="2567305"/>
            <a:ext cx="1987550" cy="521970"/>
          </a:xfrm>
          <a:prstGeom prst="rect">
            <a:avLst/>
          </a:prstGeom>
          <a:solidFill>
            <a:schemeClr val="accent3">
              <a:lumMod val="20000"/>
              <a:lumOff val="80000"/>
            </a:schemeClr>
          </a:solidFill>
          <a:ln w="9525">
            <a:solidFill>
              <a:schemeClr val="accent2">
                <a:lumMod val="20000"/>
                <a:lumOff val="80000"/>
              </a:schemeClr>
            </a:solidFill>
          </a:ln>
        </p:spPr>
        <p:txBody>
          <a:bodyPr wrap="square" lIns="91440" tIns="45720" rIns="91440" bIns="45720">
            <a:spAutoFit/>
          </a:bodyPr>
          <a:lstStyle/>
          <a:p>
            <a:r>
              <a:rPr lang="en-US" altLang="zh-CN" sz="2800">
                <a:solidFill>
                  <a:srgbClr val="CC00CC"/>
                </a:solidFill>
                <a:latin typeface="仿宋" panose="02010609060101010101" charset="-122"/>
                <a:ea typeface="仿宋" panose="02010609060101010101" charset="-122"/>
                <a:cs typeface="仿宋" panose="02010609060101010101" charset="-122"/>
              </a:rPr>
              <a:t> </a:t>
            </a:r>
            <a:r>
              <a:rPr lang="zh-CN" altLang="en-US" sz="2800">
                <a:solidFill>
                  <a:srgbClr val="CC00CC"/>
                </a:solidFill>
                <a:latin typeface="仿宋" panose="02010609060101010101" charset="-122"/>
                <a:ea typeface="仿宋" panose="02010609060101010101" charset="-122"/>
                <a:cs typeface="仿宋" panose="02010609060101010101" charset="-122"/>
              </a:rPr>
              <a:t>当</a:t>
            </a:r>
            <a:r>
              <a:rPr lang="en-US" altLang="zh-CN" sz="2800">
                <a:solidFill>
                  <a:srgbClr val="CC00CC"/>
                </a:solidFill>
                <a:latin typeface="仿宋" panose="02010609060101010101" charset="-122"/>
                <a:ea typeface="仿宋" panose="02010609060101010101" charset="-122"/>
                <a:cs typeface="仿宋" panose="02010609060101010101" charset="-122"/>
              </a:rPr>
              <a:t>OP=1</a:t>
            </a:r>
            <a:r>
              <a:rPr lang="zh-CN" altLang="en-US" sz="2800">
                <a:solidFill>
                  <a:srgbClr val="CC00CC"/>
                </a:solidFill>
                <a:latin typeface="仿宋" panose="02010609060101010101" charset="-122"/>
                <a:ea typeface="仿宋" panose="02010609060101010101" charset="-122"/>
                <a:cs typeface="仿宋" panose="02010609060101010101" charset="-122"/>
              </a:rPr>
              <a:t>时</a:t>
            </a:r>
            <a:endParaRPr lang="zh-CN" altLang="en-US" sz="2800">
              <a:solidFill>
                <a:srgbClr val="CC00CC"/>
              </a:solidFill>
              <a:latin typeface="仿宋" panose="02010609060101010101" charset="-122"/>
              <a:ea typeface="仿宋" panose="02010609060101010101" charset="-122"/>
              <a:cs typeface="仿宋" panose="02010609060101010101" charset="-122"/>
            </a:endParaRPr>
          </a:p>
        </p:txBody>
      </p:sp>
      <p:sp>
        <p:nvSpPr>
          <p:cNvPr id="19" name="五边形 1"/>
          <p:cNvSpPr/>
          <p:nvPr/>
        </p:nvSpPr>
        <p:spPr>
          <a:xfrm>
            <a:off x="500380" y="215901"/>
            <a:ext cx="485140" cy="459104"/>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latinLnBrk="1" hangingPunct="0">
              <a:spcBef>
                <a:spcPct val="0"/>
              </a:spcBef>
              <a:spcAft>
                <a:spcPct val="0"/>
              </a:spcAft>
            </a:pPr>
            <a:r>
              <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rPr>
              <a:t>2</a:t>
            </a:r>
            <a:endParaRPr lang="en-US" altLang="zh-CN" sz="2400" b="1" noProof="1">
              <a:solidFill>
                <a:srgbClr val="FFFFFF"/>
              </a:solidFill>
              <a:latin typeface="微软雅黑" panose="020b0503020204020204" charset="-122"/>
              <a:ea typeface="微软雅黑"/>
              <a:cs typeface="微软雅黑" panose="020b0503020204020204" charset="-122"/>
              <a:sym typeface="微软雅黑" panose="020b0503020204020204" charset="-122"/>
            </a:endParaRPr>
          </a:p>
        </p:txBody>
      </p:sp>
      <p:sp>
        <p:nvSpPr>
          <p:cNvPr id="9" name="Shape 120"/>
          <p:cNvSpPr/>
          <p:nvPr/>
        </p:nvSpPr>
        <p:spPr>
          <a:xfrm>
            <a:off x="988695" y="236220"/>
            <a:ext cx="3858260" cy="368935"/>
          </a:xfrm>
          <a:prstGeom prst="rect">
            <a:avLst/>
          </a:prstGeom>
          <a:noFill/>
          <a:ln w="12700">
            <a:noFill/>
          </a:ln>
        </p:spPr>
        <p:txBody>
          <a:bodyPr wrap="square" lIns="0" tIns="0" rIns="0" bIns="0" anchor="t" anchorCtr="0">
            <a:spAutoFit/>
          </a:bodyPr>
          <a:lstStyle/>
          <a:p>
            <a:pPr fontAlgn="base">
              <a:spcBef>
                <a:spcPct val="0"/>
              </a:spcBef>
              <a:spcAft>
                <a:spcPct val="0"/>
              </a:spcAft>
            </a:pPr>
            <a:r>
              <a:rPr lang="zh-CN" altLang="en-US" sz="2400" b="1" smtClean="0">
                <a:solidFill>
                  <a:srgbClr val="C00000"/>
                </a:solidFill>
                <a:latin typeface="微软雅黑" panose="020b0503020204020204" charset="-122"/>
                <a:ea typeface="微软雅黑"/>
                <a:sym typeface="微软雅黑" panose="020b0503020204020204" charset="-122"/>
              </a:rPr>
              <a:t> 任意角的三角函数</a:t>
            </a:r>
            <a:endParaRPr lang="zh-CN" altLang="en-US" sz="2400" b="1" smtClean="0">
              <a:solidFill>
                <a:srgbClr val="C00000"/>
              </a:solidFill>
              <a:latin typeface="微软雅黑" panose="020b0503020204020204" charset="-122"/>
              <a:ea typeface="微软雅黑"/>
              <a:sym typeface="微软雅黑" panose="020b050302020402020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1000"/>
                                        <p:tgtEl>
                                          <p:spTgt spid="4"/>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272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272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2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animBg="1"/>
    </p:bld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UNIT_TABLE_BEAUTIFY" val="smartTable{3861d1a5-266c-4135-b016-1086de499970}"/>
</p:tagLst>
</file>

<file path=ppt/tags/tag64.xml><?xml version="1.0" encoding="utf-8"?>
<p:tagLst xmlns:p="http://schemas.openxmlformats.org/presentationml/2006/main">
  <p:tag name="KSO_WM_UNIT_PLACING_PICTURE_USER_VIEWPORT" val="{&quot;height&quot;:5890,&quot;width&quot;:10580}"/>
</p:tagLst>
</file>

<file path=ppt/tags/tag65.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58"/>
  <p:tag name="KSO_WM_UNIT_COMPATIBLE" val="0"/>
  <p:tag name="KSO_WM_UNIT_DIAGRAM_ISNUMVISUAL" val="0"/>
  <p:tag name="KSO_WM_UNIT_DIAGRAM_ISREFERUNIT" val="0"/>
  <p:tag name="KSO_WM_UNIT_HIGHLIGHT" val="0"/>
  <p:tag name="KSO_WM_UNIT_ID" val="custom20190806_2*m_i*1_1"/>
  <p:tag name="KSO_WM_UNIT_INDEX" val="1_1"/>
  <p:tag name="KSO_WM_UNIT_LAYERLEVEL" val="1_1"/>
  <p:tag name="KSO_WM_UNIT_TEXT_FILL_FORE_SCHEMECOLOR_INDEX" val="13"/>
  <p:tag name="KSO_WM_UNIT_TEXT_FILL_TYPE" val="1"/>
  <p:tag name="KSO_WM_UNIT_TYPE" val="m_i"/>
  <p:tag name="KSO_WM_UNIT_USESOURCEFORMAT_APPLY" val="1"/>
</p:tagLst>
</file>

<file path=ppt/tags/tag66.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59"/>
  <p:tag name="KSO_WM_UNIT_COMPATIBLE" val="0"/>
  <p:tag name="KSO_WM_UNIT_DIAGRAM_ISNUMVISUAL" val="0"/>
  <p:tag name="KSO_WM_UNIT_DIAGRAM_ISREFERUNIT" val="0"/>
  <p:tag name="KSO_WM_UNIT_HIGHLIGHT" val="0"/>
  <p:tag name="KSO_WM_UNIT_ID" val="custom20190806_2*m_i*1_3"/>
  <p:tag name="KSO_WM_UNIT_INDEX" val="1_3"/>
  <p:tag name="KSO_WM_UNIT_LAYERLEVEL" val="1_1"/>
  <p:tag name="KSO_WM_UNIT_TEXT_FILL_FORE_SCHEMECOLOR_INDEX" val="13"/>
  <p:tag name="KSO_WM_UNIT_TEXT_FILL_TYPE" val="1"/>
  <p:tag name="KSO_WM_UNIT_TYPE" val="m_i"/>
  <p:tag name="KSO_WM_UNIT_USESOURCEFORMAT_APPLY" val="1"/>
</p:tagLst>
</file>

<file path=ppt/tags/tag67.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60"/>
  <p:tag name="KSO_WM_UNIT_COMPATIBLE" val="0"/>
  <p:tag name="KSO_WM_UNIT_DIAGRAM_ISNUMVISUAL" val="0"/>
  <p:tag name="KSO_WM_UNIT_DIAGRAM_ISREFERUNIT" val="0"/>
  <p:tag name="KSO_WM_UNIT_HIGHLIGHT" val="0"/>
  <p:tag name="KSO_WM_UNIT_ID" val="custom20190806_2*m_i*1_4"/>
  <p:tag name="KSO_WM_UNIT_INDEX" val="1_4"/>
  <p:tag name="KSO_WM_UNIT_LAYERLEVEL" val="1_1"/>
  <p:tag name="KSO_WM_UNIT_TEXT_FILL_FORE_SCHEMECOLOR_INDEX" val="13"/>
  <p:tag name="KSO_WM_UNIT_TEXT_FILL_TYPE" val="1"/>
  <p:tag name="KSO_WM_UNIT_TYPE" val="m_i"/>
  <p:tag name="KSO_WM_UNIT_USESOURCEFORMAT_APPLY" val="1"/>
</p:tagLst>
</file>

<file path=ppt/tags/tag68.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61"/>
  <p:tag name="KSO_WM_UNIT_COMPATIBLE" val="0"/>
  <p:tag name="KSO_WM_UNIT_DIAGRAM_ISNUMVISUAL" val="0"/>
  <p:tag name="KSO_WM_UNIT_DIAGRAM_ISREFERUNIT" val="0"/>
  <p:tag name="KSO_WM_UNIT_FILL_FORE_SCHEMECOLOR_INDEX" val="7"/>
  <p:tag name="KSO_WM_UNIT_FILL_TYPE" val="1"/>
  <p:tag name="KSO_WM_UNIT_HIGHLIGHT" val="0"/>
  <p:tag name="KSO_WM_UNIT_ID" val="custom20190806_2*m_i*1_5"/>
  <p:tag name="KSO_WM_UNIT_INDEX" val="1_5"/>
  <p:tag name="KSO_WM_UNIT_LAYERLEVEL" val="1_1"/>
  <p:tag name="KSO_WM_UNIT_TEXT_FILL_FORE_SCHEMECOLOR_INDEX" val="13"/>
  <p:tag name="KSO_WM_UNIT_TEXT_FILL_TYPE" val="1"/>
  <p:tag name="KSO_WM_UNIT_TYPE" val="m_i"/>
  <p:tag name="KSO_WM_UNIT_USESOURCEFORMAT_APPLY" val="1"/>
</p:tagLst>
</file>

<file path=ppt/tags/tag69.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6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custom20190806_2*m_i*1_6"/>
  <p:tag name="KSO_WM_UNIT_INDEX" val="1_6"/>
  <p:tag name="KSO_WM_UNIT_LAYERLEVEL" val="1_1"/>
  <p:tag name="KSO_WM_UNIT_TEXT_FILL_FORE_SCHEMECOLOR_INDEX" val="13"/>
  <p:tag name="KSO_WM_UNIT_TEXT_FILL_TYPE" val="1"/>
  <p:tag name="KSO_WM_UNIT_TYPE" val="m_i"/>
  <p:tag name="KSO_WM_UNIT_USESOURCEFORMAT_APPLY" val="1"/>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63"/>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custom20190806_2*m_i*1_7"/>
  <p:tag name="KSO_WM_UNIT_INDEX" val="1_7"/>
  <p:tag name="KSO_WM_UNIT_LAYERLEVEL" val="1_1"/>
  <p:tag name="KSO_WM_UNIT_TEXT_FILL_FORE_SCHEMECOLOR_INDEX" val="13"/>
  <p:tag name="KSO_WM_UNIT_TEXT_FILL_TYPE" val="1"/>
  <p:tag name="KSO_WM_UNIT_TYPE" val="m_i"/>
  <p:tag name="KSO_WM_UNIT_USESOURCEFORMAT_APPLY" val="1"/>
</p:tagLst>
</file>

<file path=ppt/tags/tag71.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64"/>
  <p:tag name="KSO_WM_UNIT_COMPATIBLE" val="0"/>
  <p:tag name="KSO_WM_UNIT_DIAGRAM_ISNUMVISUAL" val="0"/>
  <p:tag name="KSO_WM_UNIT_DIAGRAM_ISREFERUNIT" val="0"/>
  <p:tag name="KSO_WM_UNIT_FILL_FORE_SCHEMECOLOR_INDEX" val="13"/>
  <p:tag name="KSO_WM_UNIT_FILL_TYPE" val="1"/>
  <p:tag name="KSO_WM_UNIT_HIGHLIGHT" val="0"/>
  <p:tag name="KSO_WM_UNIT_ID" val="custom20190806_2*m_i*1_8"/>
  <p:tag name="KSO_WM_UNIT_INDEX" val="1_8"/>
  <p:tag name="KSO_WM_UNIT_LAYERLEVEL" val="1_1"/>
  <p:tag name="KSO_WM_UNIT_TEXT_FILL_FORE_SCHEMECOLOR_INDEX" val="13"/>
  <p:tag name="KSO_WM_UNIT_TEXT_FILL_TYPE" val="1"/>
  <p:tag name="KSO_WM_UNIT_TYPE" val="m_i"/>
  <p:tag name="KSO_WM_UNIT_USESOURCEFORMAT_APPLY" val="1"/>
</p:tagLst>
</file>

<file path=ppt/tags/tag72.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65"/>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custom20190806_2*m_i*1_9"/>
  <p:tag name="KSO_WM_UNIT_INDEX" val="1_9"/>
  <p:tag name="KSO_WM_UNIT_LAYERLEVEL" val="1_1"/>
  <p:tag name="KSO_WM_UNIT_TEXT_FILL_FORE_SCHEMECOLOR_INDEX" val="13"/>
  <p:tag name="KSO_WM_UNIT_TEXT_FILL_TYPE" val="1"/>
  <p:tag name="KSO_WM_UNIT_TYPE" val="m_i"/>
  <p:tag name="KSO_WM_UNIT_USESOURCEFORMAT_APPLY" val="1"/>
</p:tagLst>
</file>

<file path=ppt/tags/tag73.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66"/>
  <p:tag name="KSO_WM_UNIT_COMPATIBLE" val="0"/>
  <p:tag name="KSO_WM_UNIT_DIAGRAM_ISNUMVISUAL" val="0"/>
  <p:tag name="KSO_WM_UNIT_DIAGRAM_ISREFERUNIT" val="0"/>
  <p:tag name="KSO_WM_UNIT_FILL_FORE_SCHEMECOLOR_INDEX" val="9"/>
  <p:tag name="KSO_WM_UNIT_FILL_TYPE" val="1"/>
  <p:tag name="KSO_WM_UNIT_HIGHLIGHT" val="0"/>
  <p:tag name="KSO_WM_UNIT_ID" val="custom20190806_2*m_i*1_10"/>
  <p:tag name="KSO_WM_UNIT_INDEX" val="1_10"/>
  <p:tag name="KSO_WM_UNIT_LAYERLEVEL" val="1_1"/>
  <p:tag name="KSO_WM_UNIT_TEXT_FILL_FORE_SCHEMECOLOR_INDEX" val="13"/>
  <p:tag name="KSO_WM_UNIT_TEXT_FILL_TYPE" val="1"/>
  <p:tag name="KSO_WM_UNIT_TYPE" val="m_i"/>
  <p:tag name="KSO_WM_UNIT_USESOURCEFORMAT_APPLY" val="1"/>
</p:tagLst>
</file>

<file path=ppt/tags/tag74.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67"/>
  <p:tag name="KSO_WM_UNIT_COMPATIBLE" val="0"/>
  <p:tag name="KSO_WM_UNIT_DIAGRAM_ISNUMVISUAL" val="0"/>
  <p:tag name="KSO_WM_UNIT_DIAGRAM_ISREFERUNIT" val="0"/>
  <p:tag name="KSO_WM_UNIT_FILL_FORE_SCHEMECOLOR_INDEX" val="7"/>
  <p:tag name="KSO_WM_UNIT_FILL_TYPE" val="1"/>
  <p:tag name="KSO_WM_UNIT_HIGHLIGHT" val="0"/>
  <p:tag name="KSO_WM_UNIT_ID" val="custom20190806_2*m_i*1_2"/>
  <p:tag name="KSO_WM_UNIT_INDEX" val="1_2"/>
  <p:tag name="KSO_WM_UNIT_LAYERLEVEL" val="1_1"/>
  <p:tag name="KSO_WM_UNIT_TEXT_FILL_FORE_SCHEMECOLOR_INDEX" val="13"/>
  <p:tag name="KSO_WM_UNIT_TEXT_FILL_TYPE" val="1"/>
  <p:tag name="KSO_WM_UNIT_TYPE" val="m_i"/>
  <p:tag name="KSO_WM_UNIT_USESOURCEFORMAT_APPLY" val="1"/>
</p:tagLst>
</file>

<file path=ppt/tags/tag75.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68"/>
  <p:tag name="KSO_WM_UNIT_COMPATIBLE" val="0"/>
  <p:tag name="KSO_WM_UNIT_DIAGRAM_ISNUMVISUAL" val="0"/>
  <p:tag name="KSO_WM_UNIT_DIAGRAM_ISREFERUNIT" val="0"/>
  <p:tag name="KSO_WM_UNIT_FILL_FORE_SCHEMECOLOR_INDEX" val="8"/>
  <p:tag name="KSO_WM_UNIT_FILL_TYPE" val="1"/>
  <p:tag name="KSO_WM_UNIT_HIGHLIGHT" val="0"/>
  <p:tag name="KSO_WM_UNIT_ID" val="custom20190806_2*m_i*1_11"/>
  <p:tag name="KSO_WM_UNIT_INDEX" val="1_11"/>
  <p:tag name="KSO_WM_UNIT_LAYERLEVEL" val="1_1"/>
  <p:tag name="KSO_WM_UNIT_TEXT_FILL_FORE_SCHEMECOLOR_INDEX" val="13"/>
  <p:tag name="KSO_WM_UNIT_TEXT_FILL_TYPE" val="1"/>
  <p:tag name="KSO_WM_UNIT_TYPE" val="m_i"/>
  <p:tag name="KSO_WM_UNIT_USESOURCEFORMAT_APPLY" val="1"/>
</p:tagLst>
</file>

<file path=ppt/tags/tag76.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44"/>
  <p:tag name="KSO_WM_UNIT_COMPATIBLE" val="0"/>
  <p:tag name="KSO_WM_UNIT_DIAGRAM_ISNUMVISUAL" val="0"/>
  <p:tag name="KSO_WM_UNIT_DIAGRAM_ISREFERUNIT" val="0"/>
  <p:tag name="KSO_WM_UNIT_FILL_FORE_SCHEMECOLOR_INDEX" val="5"/>
  <p:tag name="KSO_WM_UNIT_FILL_TYPE" val="1"/>
  <p:tag name="KSO_WM_UNIT_HIGHLIGHT" val="0"/>
  <p:tag name="KSO_WM_UNIT_ID" val="custom20190806_2*m_h_i*1_1_1"/>
  <p:tag name="KSO_WM_UNIT_INDEX" val="1_1_1"/>
  <p:tag name="KSO_WM_UNIT_LAYERLEVEL" val="1_1_1"/>
  <p:tag name="KSO_WM_UNIT_TEXT_FILL_FORE_SCHEMECOLOR_INDEX" val="14"/>
  <p:tag name="KSO_WM_UNIT_TEXT_FILL_TYPE" val="1"/>
  <p:tag name="KSO_WM_UNIT_TYPE" val="m_h_i"/>
  <p:tag name="KSO_WM_UNIT_USESOURCEFORMAT_APPLY" val="1"/>
</p:tagLst>
</file>

<file path=ppt/tags/tag77.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45"/>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custom20190806_2*m_h_i*1_1_2"/>
  <p:tag name="KSO_WM_UNIT_INDEX" val="1_1_2"/>
  <p:tag name="KSO_WM_UNIT_LAYERLEVEL" val="1_1_1"/>
  <p:tag name="KSO_WM_UNIT_TEXT_FILL_FORE_SCHEMECOLOR_INDEX" val="5"/>
  <p:tag name="KSO_WM_UNIT_TEXT_FILL_TYPE" val="1"/>
  <p:tag name="KSO_WM_UNIT_TYPE" val="m_h_i"/>
  <p:tag name="KSO_WM_UNIT_USESOURCEFORMAT_APPLY" val="1"/>
</p:tagLst>
</file>

<file path=ppt/tags/tag78.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57"/>
  <p:tag name="KSO_WM_UNIT_COMPATIBLE" val="0"/>
  <p:tag name="KSO_WM_UNIT_DIAGRAM_ISNUMVISUAL" val="0"/>
  <p:tag name="KSO_WM_UNIT_DIAGRAM_ISREFERUNIT" val="0"/>
  <p:tag name="KSO_WM_UNIT_HIGHLIGHT" val="0"/>
  <p:tag name="KSO_WM_UNIT_ID" val="custom20190806_2*m_h_f*1_1_1"/>
  <p:tag name="KSO_WM_UNIT_INDEX" val="1_1_1"/>
  <p:tag name="KSO_WM_UNIT_LAYERLEVEL" val="1_1_1"/>
  <p:tag name="KSO_WM_UNIT_NOCLEAR" val="0"/>
  <p:tag name="KSO_WM_UNIT_PRESET_TEXT" val="单击此处添加文本具体内容，简明扼要的阐述您的观点。"/>
  <p:tag name="KSO_WM_UNIT_TEXT_FILL_FORE_SCHEMECOLOR_INDEX" val="13"/>
  <p:tag name="KSO_WM_UNIT_TEXT_FILL_TYPE" val="1"/>
  <p:tag name="KSO_WM_UNIT_TYPE" val="m_h_f"/>
  <p:tag name="KSO_WM_UNIT_USESOURCEFORMAT_APPLY" val="1"/>
  <p:tag name="KSO_WM_UNIT_VALUE" val="76"/>
</p:tagLst>
</file>

<file path=ppt/tags/tag79.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98"/>
  <p:tag name="KSO_WM_UNIT_COMPATIBLE" val="0"/>
  <p:tag name="KSO_WM_UNIT_DIAGRAM_ISNUMVISUAL" val="0"/>
  <p:tag name="KSO_WM_UNIT_DIAGRAM_ISREFERUNIT" val="0"/>
  <p:tag name="KSO_WM_UNIT_FILL_FORE_SCHEMECOLOR_INDEX" val="8"/>
  <p:tag name="KSO_WM_UNIT_FILL_TYPE" val="1"/>
  <p:tag name="KSO_WM_UNIT_HIGHLIGHT" val="0"/>
  <p:tag name="KSO_WM_UNIT_ID" val="custom20190806_2*m_h_i*1_3_1"/>
  <p:tag name="KSO_WM_UNIT_INDEX" val="1_3_1"/>
  <p:tag name="KSO_WM_UNIT_LAYERLEVEL" val="1_1_1"/>
  <p:tag name="KSO_WM_UNIT_TEXT_FILL_FORE_SCHEMECOLOR_INDEX" val="14"/>
  <p:tag name="KSO_WM_UNIT_TEXT_FILL_TYPE" val="1"/>
  <p:tag name="KSO_WM_UNIT_TYPE" val="m_h_i"/>
  <p:tag name="KSO_WM_UNIT_USESOURCEFORMAT_APPLY" val="1"/>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99"/>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custom20190806_2*m_h_i*1_3_2"/>
  <p:tag name="KSO_WM_UNIT_INDEX" val="1_3_2"/>
  <p:tag name="KSO_WM_UNIT_LAYERLEVEL" val="1_1_1"/>
  <p:tag name="KSO_WM_UNIT_TEXT_FILL_FORE_SCHEMECOLOR_INDEX" val="8"/>
  <p:tag name="KSO_WM_UNIT_TEXT_FILL_TYPE" val="1"/>
  <p:tag name="KSO_WM_UNIT_TYPE" val="m_h_i"/>
  <p:tag name="KSO_WM_UNIT_USESOURCEFORMAT_APPLY" val="1"/>
</p:tagLst>
</file>

<file path=ppt/tags/tag81.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100"/>
  <p:tag name="KSO_WM_UNIT_COMPATIBLE" val="0"/>
  <p:tag name="KSO_WM_UNIT_DIAGRAM_ISNUMVISUAL" val="0"/>
  <p:tag name="KSO_WM_UNIT_DIAGRAM_ISREFERUNIT" val="0"/>
  <p:tag name="KSO_WM_UNIT_HIGHLIGHT" val="0"/>
  <p:tag name="KSO_WM_UNIT_ID" val="custom20190806_2*m_h_f*1_3_1"/>
  <p:tag name="KSO_WM_UNIT_INDEX" val="1_3_1"/>
  <p:tag name="KSO_WM_UNIT_LAYERLEVEL" val="1_1_1"/>
  <p:tag name="KSO_WM_UNIT_NOCLEAR" val="0"/>
  <p:tag name="KSO_WM_UNIT_PRESET_TEXT" val="单击此处添加文本具体内容，简明扼要的阐述您的观点。"/>
  <p:tag name="KSO_WM_UNIT_TEXT_FILL_FORE_SCHEMECOLOR_INDEX" val="13"/>
  <p:tag name="KSO_WM_UNIT_TEXT_FILL_TYPE" val="1"/>
  <p:tag name="KSO_WM_UNIT_TYPE" val="m_h_f"/>
  <p:tag name="KSO_WM_UNIT_USESOURCEFORMAT_APPLY" val="1"/>
  <p:tag name="KSO_WM_UNIT_VALUE" val="72"/>
</p:tagLst>
</file>

<file path=ppt/tags/tag82.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106"/>
  <p:tag name="KSO_WM_UNIT_COMPATIBLE" val="0"/>
  <p:tag name="KSO_WM_UNIT_DIAGRAM_ISNUMVISUAL" val="0"/>
  <p:tag name="KSO_WM_UNIT_DIAGRAM_ISREFERUNIT" val="0"/>
  <p:tag name="KSO_WM_UNIT_FILL_FORE_SCHEMECOLOR_INDEX" val="5"/>
  <p:tag name="KSO_WM_UNIT_FILL_TYPE" val="1"/>
  <p:tag name="KSO_WM_UNIT_HIGHLIGHT" val="0"/>
  <p:tag name="KSO_WM_UNIT_ID" val="custom20190806_2*m_h_i*1_5_1"/>
  <p:tag name="KSO_WM_UNIT_INDEX" val="1_5_1"/>
  <p:tag name="KSO_WM_UNIT_LAYERLEVEL" val="1_1_1"/>
  <p:tag name="KSO_WM_UNIT_TEXT_FILL_FORE_SCHEMECOLOR_INDEX" val="14"/>
  <p:tag name="KSO_WM_UNIT_TEXT_FILL_TYPE" val="1"/>
  <p:tag name="KSO_WM_UNIT_TYPE" val="m_h_i"/>
  <p:tag name="KSO_WM_UNIT_USESOURCEFORMAT_APPLY" val="1"/>
</p:tagLst>
</file>

<file path=ppt/tags/tag83.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107"/>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custom20190806_2*m_h_i*1_5_2"/>
  <p:tag name="KSO_WM_UNIT_INDEX" val="1_5_2"/>
  <p:tag name="KSO_WM_UNIT_LAYERLEVEL" val="1_1_1"/>
  <p:tag name="KSO_WM_UNIT_TEXT_FILL_FORE_SCHEMECOLOR_INDEX" val="5"/>
  <p:tag name="KSO_WM_UNIT_TEXT_FILL_TYPE" val="1"/>
  <p:tag name="KSO_WM_UNIT_TYPE" val="m_h_i"/>
  <p:tag name="KSO_WM_UNIT_USESOURCEFORMAT_APPLY" val="1"/>
</p:tagLst>
</file>

<file path=ppt/tags/tag84.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108"/>
  <p:tag name="KSO_WM_UNIT_COMPATIBLE" val="0"/>
  <p:tag name="KSO_WM_UNIT_DIAGRAM_ISNUMVISUAL" val="0"/>
  <p:tag name="KSO_WM_UNIT_DIAGRAM_ISREFERUNIT" val="0"/>
  <p:tag name="KSO_WM_UNIT_HIGHLIGHT" val="0"/>
  <p:tag name="KSO_WM_UNIT_ID" val="custom20190806_2*m_h_f*1_5_1"/>
  <p:tag name="KSO_WM_UNIT_INDEX" val="1_5_1"/>
  <p:tag name="KSO_WM_UNIT_LAYERLEVEL" val="1_1_1"/>
  <p:tag name="KSO_WM_UNIT_NOCLEAR" val="0"/>
  <p:tag name="KSO_WM_UNIT_PRESET_TEXT" val="单击此处添加文本具体内容，简明扼要的阐述您的观点。"/>
  <p:tag name="KSO_WM_UNIT_TEXT_FILL_FORE_SCHEMECOLOR_INDEX" val="13"/>
  <p:tag name="KSO_WM_UNIT_TEXT_FILL_TYPE" val="1"/>
  <p:tag name="KSO_WM_UNIT_TYPE" val="m_h_f"/>
  <p:tag name="KSO_WM_UNIT_USESOURCEFORMAT_APPLY" val="1"/>
  <p:tag name="KSO_WM_UNIT_VALUE" val="76"/>
</p:tagLst>
</file>

<file path=ppt/tags/tag85.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55"/>
  <p:tag name="KSO_WM_UNIT_COMPATIBLE" val="0"/>
  <p:tag name="KSO_WM_UNIT_DIAGRAM_ISNUMVISUAL" val="0"/>
  <p:tag name="KSO_WM_UNIT_DIAGRAM_ISREFERUNIT" val="0"/>
  <p:tag name="KSO_WM_UNIT_HIGHLIGHT" val="0"/>
  <p:tag name="KSO_WM_UNIT_ID" val="custom20190806_2*i*2"/>
  <p:tag name="KSO_WM_UNIT_INDEX" val="2"/>
  <p:tag name="KSO_WM_UNIT_LAYERLEVEL" val="1"/>
  <p:tag name="KSO_WM_UNIT_TEXT_FILL_FORE_SCHEMECOLOR_INDEX" val="13"/>
  <p:tag name="KSO_WM_UNIT_TEXT_FILL_TYPE" val="1"/>
  <p:tag name="KSO_WM_UNIT_TYPE" val="i"/>
  <p:tag name="KSO_WM_UNIT_USESOURCEFORMAT_APPLY" val="1"/>
</p:tagLst>
</file>

<file path=ppt/tags/tag86.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51"/>
  <p:tag name="KSO_WM_UNIT_COMPATIBLE" val="0"/>
  <p:tag name="KSO_WM_UNIT_DIAGRAM_ISNUMVISUAL" val="0"/>
  <p:tag name="KSO_WM_UNIT_DIAGRAM_ISREFERUNIT" val="0"/>
  <p:tag name="KSO_WM_UNIT_FILL_FORE_SCHEMECOLOR_INDEX" val="5"/>
  <p:tag name="KSO_WM_UNIT_FILL_TYPE" val="1"/>
  <p:tag name="KSO_WM_UNIT_HIGHLIGHT" val="0"/>
  <p:tag name="KSO_WM_UNIT_ID" val="custom20190806_2*i*4"/>
  <p:tag name="KSO_WM_UNIT_INDEX" val="4"/>
  <p:tag name="KSO_WM_UNIT_LAYERLEVEL" val="1"/>
  <p:tag name="KSO_WM_UNIT_TEXT_FILL_FORE_SCHEMECOLOR_INDEX" val="13"/>
  <p:tag name="KSO_WM_UNIT_TEXT_FILL_TYPE" val="1"/>
  <p:tag name="KSO_WM_UNIT_TYPE" val="i"/>
  <p:tag name="KSO_WM_UNIT_USESOURCEFORMAT_APPLY" val="1"/>
</p:tagLst>
</file>

<file path=ppt/tags/tag87.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52"/>
  <p:tag name="KSO_WM_UNIT_COMPATIBLE" val="0"/>
  <p:tag name="KSO_WM_UNIT_DIAGRAM_ISNUMVISUAL" val="0"/>
  <p:tag name="KSO_WM_UNIT_DIAGRAM_ISREFERUNIT" val="0"/>
  <p:tag name="KSO_WM_UNIT_FILL_FORE_SCHEMECOLOR_INDEX" val="15"/>
  <p:tag name="KSO_WM_UNIT_FILL_TYPE" val="1"/>
  <p:tag name="KSO_WM_UNIT_HIGHLIGHT" val="0"/>
  <p:tag name="KSO_WM_UNIT_ID" val="custom20190806_2*i*5"/>
  <p:tag name="KSO_WM_UNIT_INDEX" val="5"/>
  <p:tag name="KSO_WM_UNIT_LAYERLEVEL" val="1"/>
  <p:tag name="KSO_WM_UNIT_TEXT_FILL_FORE_SCHEMECOLOR_INDEX" val="13"/>
  <p:tag name="KSO_WM_UNIT_TEXT_FILL_TYPE" val="1"/>
  <p:tag name="KSO_WM_UNIT_TYPE" val="i"/>
  <p:tag name="KSO_WM_UNIT_USESOURCEFORMAT_APPLY" val="1"/>
</p:tagLst>
</file>

<file path=ppt/tags/tag88.xml><?xml version="1.0" encoding="utf-8"?>
<p:tagLst xmlns:p="http://schemas.openxmlformats.org/presentationml/2006/main">
  <p:tag name="KSO_WM_BEAUTIFY_FLAG" val="#wm#"/>
  <p:tag name="KSO_WM_DIAGRAM_GROUP_CODE" val="m1-1"/>
  <p:tag name="KSO_WM_TAG_VERSION" val="1.0"/>
  <p:tag name="KSO_WM_TEMPLATE_CATEGORY" val="custom"/>
  <p:tag name="KSO_WM_TEMPLATE_INDEX" val="20190806"/>
  <p:tag name="KSO_WM_UNIT_COLOR_SCHEME_PARENT_PAGE" val="0_5"/>
  <p:tag name="KSO_WM_UNIT_COLOR_SCHEME_SHAPE_ID" val="53"/>
  <p:tag name="KSO_WM_UNIT_COMPATIBLE" val="0"/>
  <p:tag name="KSO_WM_UNIT_DIAGRAM_ISNUMVISUAL" val="0"/>
  <p:tag name="KSO_WM_UNIT_DIAGRAM_ISREFERUNIT" val="0"/>
  <p:tag name="KSO_WM_UNIT_FILL_FORE_SCHEMECOLOR_INDEX" val="5"/>
  <p:tag name="KSO_WM_UNIT_FILL_TYPE" val="1"/>
  <p:tag name="KSO_WM_UNIT_HIGHLIGHT" val="0"/>
  <p:tag name="KSO_WM_UNIT_ID" val="custom20190806_2*i*6"/>
  <p:tag name="KSO_WM_UNIT_INDEX" val="6"/>
  <p:tag name="KSO_WM_UNIT_LAYERLEVEL" val="1"/>
  <p:tag name="KSO_WM_UNIT_TEXT_FILL_FORE_SCHEMECOLOR_INDEX" val="13"/>
  <p:tag name="KSO_WM_UNIT_TEXT_FILL_TYPE" val="1"/>
  <p:tag name="KSO_WM_UNIT_TYPE" val="i"/>
  <p:tag name="KSO_WM_UNIT_USESOURCEFORMAT_APPLY" val="1"/>
</p:tagLst>
</file>

<file path=ppt/tags/tag89.xml><?xml version="1.0" encoding="utf-8"?>
<p:tagLst xmlns:p="http://schemas.openxmlformats.org/presentationml/2006/main">
  <p:tag name="AS_OS" val="Unix 3.10 unknown"/>
  <p:tag name="AS_RELEASE_DATE" val="2023.03.31"/>
  <p:tag name="AS_TITLE" val="Aspose.Slides for Java"/>
  <p:tag name="AS_VERSION" val="23.3"/>
  <p:tag name="COMMONDATA" val="eyJoZGlkIjoiMTgyY2Y5Y2UxZjkwY2NiYzg1MTM4ZmQzOTFhYWJhY2IifQ=="/>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heme/theme1.xml><?xml version="1.0" encoding="utf-8"?>
<a:theme xmlns:r="http://schemas.openxmlformats.org/officeDocument/2006/relationships"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txDef>
      <a:spPr>
        <a:noFill/>
        <a:ln w="9525">
          <a:noFill/>
        </a:ln>
      </a:spPr>
      <a:bodyPr wrap="square" anchor="t" anchorCtr="0">
        <a:spAutoFit/>
      </a:bodyPr>
      <a:lstStyle>
        <a:defPPr>
          <a:lnSpc>
            <a:spcPct val="130000"/>
          </a:lnSpc>
          <a:defRPr lang="zh-CN" altLang="en-US" sz="2800" dirty="0">
            <a:solidFill>
              <a:srgbClr val="0000FF"/>
            </a:solidFill>
            <a:latin typeface="仿宋" panose="02010609060101010101" charset="-122"/>
            <a:ea typeface="仿宋" panose="02010609060101010101" charset="-122"/>
            <a:cs typeface="Times New Roman" panose="02020603050405020304" pitchFamily="18" charset="0"/>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258</Paragraphs>
  <Slides>38</Slides>
  <Notes>15</Notes>
  <TotalTime>0</TotalTime>
  <HiddenSlides>0</HiddenSlides>
  <MMClips>0</MMClips>
  <ScaleCrop>0</ScaleCrop>
  <HeadingPairs>
    <vt:vector baseType="variant" size="6">
      <vt:variant>
        <vt:lpstr>Fonts used</vt:lpstr>
      </vt:variant>
      <vt:variant>
        <vt:i4>14</vt:i4>
      </vt:variant>
      <vt:variant>
        <vt:lpstr>Theme</vt:lpstr>
      </vt:variant>
      <vt:variant>
        <vt:i4>1</vt:i4>
      </vt:variant>
      <vt:variant>
        <vt:lpstr>Slide Titles</vt:lpstr>
      </vt:variant>
      <vt:variant>
        <vt:i4>38</vt:i4>
      </vt:variant>
    </vt:vector>
  </HeadingPairs>
  <TitlesOfParts>
    <vt:vector baseType="lpstr" size="53">
      <vt:lpstr>Arial</vt:lpstr>
      <vt:lpstr>微软雅黑</vt:lpstr>
      <vt:lpstr>Wingdings</vt:lpstr>
      <vt:lpstr>Calibri Light</vt:lpstr>
      <vt:lpstr>Calibri</vt:lpstr>
      <vt:lpstr>仿宋</vt:lpstr>
      <vt:lpstr>宋体</vt:lpstr>
      <vt:lpstr>Times New Roman</vt:lpstr>
      <vt:lpstr>黑体</vt:lpstr>
      <vt:lpstr>楷体_GB2312</vt:lpstr>
      <vt:lpstr>方正姚体</vt:lpstr>
      <vt:lpstr>Symbol</vt:lpstr>
      <vt:lpstr>楷体</vt:lpstr>
      <vt:lpstr>Cambria Math</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2023-07-26T13:54:48.749</cp:lastPrinted>
  <dcterms:created xsi:type="dcterms:W3CDTF">2023-07-26T13:54:48Z</dcterms:created>
  <dcterms:modified xsi:type="dcterms:W3CDTF">2023-07-26T05:54:48Z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