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867" r:id="rId5"/>
    <p:sldId id="1872" r:id="rId6"/>
    <p:sldId id="1873" r:id="rId7"/>
    <p:sldId id="1874" r:id="rId8"/>
    <p:sldId id="1875" r:id="rId9"/>
    <p:sldId id="1876" r:id="rId10"/>
    <p:sldId id="1877" r:id="rId11"/>
    <p:sldId id="1878" r:id="rId12"/>
    <p:sldId id="1879" r:id="rId13"/>
    <p:sldId id="1880" r:id="rId14"/>
    <p:sldId id="1881" r:id="rId15"/>
    <p:sldId id="1882" r:id="rId16"/>
    <p:sldId id="1884" r:id="rId17"/>
    <p:sldId id="1883" r:id="rId18"/>
    <p:sldId id="1885" r:id="rId19"/>
    <p:sldId id="1886" r:id="rId20"/>
    <p:sldId id="1889" r:id="rId21"/>
    <p:sldId id="1890" r:id="rId22"/>
    <p:sldId id="1897" r:id="rId23"/>
    <p:sldId id="1898" r:id="rId24"/>
    <p:sldId id="1891" r:id="rId25"/>
    <p:sldId id="330" r:id="rId26"/>
    <p:sldId id="331" r:id="rId27"/>
    <p:sldId id="332" r:id="rId28"/>
    <p:sldId id="285" r:id="rId29"/>
    <p:sldId id="319" r:id="rId30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tags" Target="tags/tag87.xml" /><Relationship Id="rId32" Type="http://schemas.openxmlformats.org/officeDocument/2006/relationships/presProps" Target="presProps.xml" /><Relationship Id="rId33" Type="http://schemas.openxmlformats.org/officeDocument/2006/relationships/viewProps" Target="viewProps.xml" /><Relationship Id="rId34" Type="http://schemas.openxmlformats.org/officeDocument/2006/relationships/theme" Target="theme/theme1.xml" /><Relationship Id="rId35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wmf" /><Relationship Id="rId2" Type="http://schemas.openxmlformats.org/officeDocument/2006/relationships/image" Target="../media/image42.wmf" /><Relationship Id="rId3" Type="http://schemas.openxmlformats.org/officeDocument/2006/relationships/image" Target="../media/image43.wmf" /><Relationship Id="rId4" Type="http://schemas.openxmlformats.org/officeDocument/2006/relationships/image" Target="../media/image44.wmf" /><Relationship Id="rId5" Type="http://schemas.openxmlformats.org/officeDocument/2006/relationships/image" Target="../media/image45.wmf" /><Relationship Id="rId6" Type="http://schemas.openxmlformats.org/officeDocument/2006/relationships/image" Target="../media/image46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wmf" /><Relationship Id="rId2" Type="http://schemas.openxmlformats.org/officeDocument/2006/relationships/image" Target="../media/image48.wmf" /><Relationship Id="rId3" Type="http://schemas.openxmlformats.org/officeDocument/2006/relationships/image" Target="../media/image49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wmf" /><Relationship Id="rId2" Type="http://schemas.openxmlformats.org/officeDocument/2006/relationships/image" Target="../media/image53.wmf" /><Relationship Id="rId3" Type="http://schemas.openxmlformats.org/officeDocument/2006/relationships/image" Target="../media/image54.wmf" /><Relationship Id="rId4" Type="http://schemas.openxmlformats.org/officeDocument/2006/relationships/image" Target="../media/image55.wmf" /><Relationship Id="rId5" Type="http://schemas.openxmlformats.org/officeDocument/2006/relationships/image" Target="../media/image56.wmf" /><Relationship Id="rId6" Type="http://schemas.openxmlformats.org/officeDocument/2006/relationships/image" Target="../media/image57.w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8.wmf" /><Relationship Id="rId2" Type="http://schemas.openxmlformats.org/officeDocument/2006/relationships/image" Target="../media/image59.wmf" /><Relationship Id="rId3" Type="http://schemas.openxmlformats.org/officeDocument/2006/relationships/image" Target="../media/image60.wmf" /><Relationship Id="rId4" Type="http://schemas.openxmlformats.org/officeDocument/2006/relationships/image" Target="../media/image61.w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2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3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4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5.emf" /><Relationship Id="rId2" Type="http://schemas.openxmlformats.org/officeDocument/2006/relationships/image" Target="../media/image66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Relationship Id="rId2" Type="http://schemas.openxmlformats.org/officeDocument/2006/relationships/image" Target="../media/image7.w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7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Relationship Id="rId10" Type="http://schemas.openxmlformats.org/officeDocument/2006/relationships/image" Target="../media/image20.emf" /><Relationship Id="rId11" Type="http://schemas.openxmlformats.org/officeDocument/2006/relationships/image" Target="../media/image21.wmf" /><Relationship Id="rId12" Type="http://schemas.openxmlformats.org/officeDocument/2006/relationships/image" Target="../media/image22.wmf" /><Relationship Id="rId13" Type="http://schemas.openxmlformats.org/officeDocument/2006/relationships/image" Target="../media/image23.wmf" /><Relationship Id="rId14" Type="http://schemas.openxmlformats.org/officeDocument/2006/relationships/image" Target="../media/image24.emf" /><Relationship Id="rId15" Type="http://schemas.openxmlformats.org/officeDocument/2006/relationships/image" Target="../media/image25.emf" /><Relationship Id="rId16" Type="http://schemas.openxmlformats.org/officeDocument/2006/relationships/image" Target="../media/image26.emf" /><Relationship Id="rId2" Type="http://schemas.openxmlformats.org/officeDocument/2006/relationships/image" Target="../media/image12.emf" /><Relationship Id="rId3" Type="http://schemas.openxmlformats.org/officeDocument/2006/relationships/image" Target="../media/image11.wmf" /><Relationship Id="rId4" Type="http://schemas.openxmlformats.org/officeDocument/2006/relationships/image" Target="../media/image14.wmf" /><Relationship Id="rId5" Type="http://schemas.openxmlformats.org/officeDocument/2006/relationships/image" Target="../media/image15.wmf" /><Relationship Id="rId6" Type="http://schemas.openxmlformats.org/officeDocument/2006/relationships/image" Target="../media/image16.wmf" /><Relationship Id="rId7" Type="http://schemas.openxmlformats.org/officeDocument/2006/relationships/image" Target="../media/image17.wmf" /><Relationship Id="rId8" Type="http://schemas.openxmlformats.org/officeDocument/2006/relationships/image" Target="../media/image18.emf" /><Relationship Id="rId9" Type="http://schemas.openxmlformats.org/officeDocument/2006/relationships/image" Target="../media/image19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wmf" /><Relationship Id="rId2" Type="http://schemas.openxmlformats.org/officeDocument/2006/relationships/image" Target="../media/image11.wmf" /><Relationship Id="rId3" Type="http://schemas.openxmlformats.org/officeDocument/2006/relationships/image" Target="../media/image29.wmf" /><Relationship Id="rId4" Type="http://schemas.openxmlformats.org/officeDocument/2006/relationships/image" Target="../media/image30.wmf" /><Relationship Id="rId5" Type="http://schemas.openxmlformats.org/officeDocument/2006/relationships/image" Target="../media/image31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wmf" /><Relationship Id="rId2" Type="http://schemas.openxmlformats.org/officeDocument/2006/relationships/image" Target="../media/image33.emf" /><Relationship Id="rId3" Type="http://schemas.openxmlformats.org/officeDocument/2006/relationships/image" Target="../media/image34.emf" /><Relationship Id="rId4" Type="http://schemas.openxmlformats.org/officeDocument/2006/relationships/image" Target="../media/image11.wmf" /><Relationship Id="rId5" Type="http://schemas.openxmlformats.org/officeDocument/2006/relationships/image" Target="../media/image35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Relationship Id="rId2" Type="http://schemas.openxmlformats.org/officeDocument/2006/relationships/image" Target="../media/image37.emf" /><Relationship Id="rId3" Type="http://schemas.openxmlformats.org/officeDocument/2006/relationships/image" Target="../media/image38.emf" /><Relationship Id="rId4" Type="http://schemas.openxmlformats.org/officeDocument/2006/relationships/image" Target="../media/image3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6.bin" TargetMode="Internal" /><Relationship Id="rId3" Type="http://schemas.openxmlformats.org/officeDocument/2006/relationships/image" Target="../media/image40.wmf" /><Relationship Id="rId4" Type="http://schemas.openxmlformats.org/officeDocument/2006/relationships/vmlDrawing" Target="../drawings/vmlDrawing9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41.bin" TargetMode="Internal" /><Relationship Id="rId11" Type="http://schemas.openxmlformats.org/officeDocument/2006/relationships/image" Target="../media/image45.wmf" /><Relationship Id="rId12" Type="http://schemas.openxmlformats.org/officeDocument/2006/relationships/oleObject" Target="../embeddings/oleObject42.bin" TargetMode="Internal" /><Relationship Id="rId13" Type="http://schemas.openxmlformats.org/officeDocument/2006/relationships/image" Target="../media/image46.wmf" /><Relationship Id="rId14" Type="http://schemas.openxmlformats.org/officeDocument/2006/relationships/vmlDrawing" Target="../drawings/vmlDrawing10.vml" /><Relationship Id="rId2" Type="http://schemas.openxmlformats.org/officeDocument/2006/relationships/oleObject" Target="../embeddings/oleObject37.bin" TargetMode="Internal" /><Relationship Id="rId3" Type="http://schemas.openxmlformats.org/officeDocument/2006/relationships/image" Target="../media/image41.wmf" /><Relationship Id="rId4" Type="http://schemas.openxmlformats.org/officeDocument/2006/relationships/oleObject" Target="../embeddings/oleObject38.bin" TargetMode="Internal" /><Relationship Id="rId5" Type="http://schemas.openxmlformats.org/officeDocument/2006/relationships/image" Target="../media/image42.wmf" /><Relationship Id="rId6" Type="http://schemas.openxmlformats.org/officeDocument/2006/relationships/oleObject" Target="../embeddings/oleObject39.bin" TargetMode="Internal" /><Relationship Id="rId7" Type="http://schemas.openxmlformats.org/officeDocument/2006/relationships/image" Target="../media/image43.wmf" /><Relationship Id="rId8" Type="http://schemas.openxmlformats.org/officeDocument/2006/relationships/oleObject" Target="../embeddings/oleObject40.bin" TargetMode="Internal" /><Relationship Id="rId9" Type="http://schemas.openxmlformats.org/officeDocument/2006/relationships/image" Target="../media/image44.wmf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3.bin" TargetMode="Internal" /><Relationship Id="rId3" Type="http://schemas.openxmlformats.org/officeDocument/2006/relationships/image" Target="../media/image47.wmf" /><Relationship Id="rId4" Type="http://schemas.openxmlformats.org/officeDocument/2006/relationships/oleObject" Target="../embeddings/oleObject44.bin" TargetMode="Internal" /><Relationship Id="rId5" Type="http://schemas.openxmlformats.org/officeDocument/2006/relationships/image" Target="../media/image48.wmf" /><Relationship Id="rId6" Type="http://schemas.openxmlformats.org/officeDocument/2006/relationships/oleObject" Target="../embeddings/oleObject45.bin" TargetMode="Internal" /><Relationship Id="rId7" Type="http://schemas.openxmlformats.org/officeDocument/2006/relationships/image" Target="../media/image49.wmf" /><Relationship Id="rId8" Type="http://schemas.openxmlformats.org/officeDocument/2006/relationships/vmlDrawing" Target="../drawings/vmlDrawing11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6.bin" TargetMode="Internal" /><Relationship Id="rId3" Type="http://schemas.openxmlformats.org/officeDocument/2006/relationships/image" Target="../media/image50.wmf" /><Relationship Id="rId4" Type="http://schemas.openxmlformats.org/officeDocument/2006/relationships/vmlDrawing" Target="../drawings/vmlDrawing12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7.bin" TargetMode="Internal" /><Relationship Id="rId3" Type="http://schemas.openxmlformats.org/officeDocument/2006/relationships/image" Target="../media/image51.emf" /><Relationship Id="rId4" Type="http://schemas.openxmlformats.org/officeDocument/2006/relationships/vmlDrawing" Target="../drawings/vmlDrawing13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52.bin" TargetMode="Internal" /><Relationship Id="rId11" Type="http://schemas.openxmlformats.org/officeDocument/2006/relationships/image" Target="../media/image56.wmf" /><Relationship Id="rId12" Type="http://schemas.openxmlformats.org/officeDocument/2006/relationships/oleObject" Target="../embeddings/oleObject53.bin" TargetMode="Internal" /><Relationship Id="rId13" Type="http://schemas.openxmlformats.org/officeDocument/2006/relationships/image" Target="../media/image57.wmf" /><Relationship Id="rId14" Type="http://schemas.openxmlformats.org/officeDocument/2006/relationships/vmlDrawing" Target="../drawings/vmlDrawing14.vml" /><Relationship Id="rId2" Type="http://schemas.openxmlformats.org/officeDocument/2006/relationships/oleObject" Target="../embeddings/oleObject48.bin" TargetMode="Internal" /><Relationship Id="rId3" Type="http://schemas.openxmlformats.org/officeDocument/2006/relationships/image" Target="../media/image52.wmf" /><Relationship Id="rId4" Type="http://schemas.openxmlformats.org/officeDocument/2006/relationships/oleObject" Target="../embeddings/oleObject49.bin" TargetMode="Internal" /><Relationship Id="rId5" Type="http://schemas.openxmlformats.org/officeDocument/2006/relationships/image" Target="../media/image53.wmf" /><Relationship Id="rId6" Type="http://schemas.openxmlformats.org/officeDocument/2006/relationships/oleObject" Target="../embeddings/oleObject50.bin" TargetMode="Internal" /><Relationship Id="rId7" Type="http://schemas.openxmlformats.org/officeDocument/2006/relationships/image" Target="../media/image54.wmf" /><Relationship Id="rId8" Type="http://schemas.openxmlformats.org/officeDocument/2006/relationships/oleObject" Target="../embeddings/oleObject51.bin" TargetMode="Internal" /><Relationship Id="rId9" Type="http://schemas.openxmlformats.org/officeDocument/2006/relationships/image" Target="../media/image55.w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5.vml" /><Relationship Id="rId2" Type="http://schemas.openxmlformats.org/officeDocument/2006/relationships/oleObject" Target="../embeddings/oleObject54.bin" TargetMode="Internal" /><Relationship Id="rId3" Type="http://schemas.openxmlformats.org/officeDocument/2006/relationships/image" Target="../media/image58.wmf" /><Relationship Id="rId4" Type="http://schemas.openxmlformats.org/officeDocument/2006/relationships/oleObject" Target="../embeddings/oleObject55.bin" TargetMode="Internal" /><Relationship Id="rId5" Type="http://schemas.openxmlformats.org/officeDocument/2006/relationships/image" Target="../media/image59.wmf" /><Relationship Id="rId6" Type="http://schemas.openxmlformats.org/officeDocument/2006/relationships/oleObject" Target="../embeddings/oleObject56.bin" TargetMode="Internal" /><Relationship Id="rId7" Type="http://schemas.openxmlformats.org/officeDocument/2006/relationships/image" Target="../media/image60.wmf" /><Relationship Id="rId8" Type="http://schemas.openxmlformats.org/officeDocument/2006/relationships/oleObject" Target="../embeddings/oleObject57.bin" TargetMode="Internal" /><Relationship Id="rId9" Type="http://schemas.openxmlformats.org/officeDocument/2006/relationships/image" Target="../media/image61.w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8.bin" TargetMode="Internal" /><Relationship Id="rId3" Type="http://schemas.openxmlformats.org/officeDocument/2006/relationships/image" Target="../media/image62.emf" /><Relationship Id="rId4" Type="http://schemas.openxmlformats.org/officeDocument/2006/relationships/vmlDrawing" Target="../drawings/vmlDrawing16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9.bin" TargetMode="Internal" /><Relationship Id="rId3" Type="http://schemas.openxmlformats.org/officeDocument/2006/relationships/image" Target="../media/image63.emf" /><Relationship Id="rId4" Type="http://schemas.openxmlformats.org/officeDocument/2006/relationships/vmlDrawing" Target="../drawings/vmlDrawing17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5.wmf" /><Relationship Id="rId4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0.bin" TargetMode="Internal" /><Relationship Id="rId3" Type="http://schemas.openxmlformats.org/officeDocument/2006/relationships/image" Target="../media/image64.emf" /><Relationship Id="rId4" Type="http://schemas.openxmlformats.org/officeDocument/2006/relationships/vmlDrawing" Target="../drawings/vmlDrawing18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1.bin" TargetMode="Internal" /><Relationship Id="rId3" Type="http://schemas.openxmlformats.org/officeDocument/2006/relationships/image" Target="../media/image65.emf" /><Relationship Id="rId4" Type="http://schemas.openxmlformats.org/officeDocument/2006/relationships/oleObject" Target="../embeddings/oleObject62.bin" TargetMode="Internal" /><Relationship Id="rId5" Type="http://schemas.openxmlformats.org/officeDocument/2006/relationships/image" Target="../media/image66.emf" /><Relationship Id="rId6" Type="http://schemas.openxmlformats.org/officeDocument/2006/relationships/vmlDrawing" Target="../drawings/vmlDrawing19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3.bin" TargetMode="Internal" /><Relationship Id="rId3" Type="http://schemas.openxmlformats.org/officeDocument/2006/relationships/image" Target="../media/image67.emf" /><Relationship Id="rId4" Type="http://schemas.openxmlformats.org/officeDocument/2006/relationships/image" Target="../media/image68.png" /><Relationship Id="rId5" Type="http://schemas.openxmlformats.org/officeDocument/2006/relationships/vmlDrawing" Target="../drawings/vmlDrawing20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6.emf" /><Relationship Id="rId4" Type="http://schemas.openxmlformats.org/officeDocument/2006/relationships/oleObject" Target="../embeddings/oleObject3.bin" TargetMode="Internal" /><Relationship Id="rId5" Type="http://schemas.openxmlformats.org/officeDocument/2006/relationships/image" Target="../media/image7.wmf" /><Relationship Id="rId6" Type="http://schemas.openxmlformats.org/officeDocument/2006/relationships/vmlDrawing" Target="../drawings/vmlDrawing2.v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emf" /><Relationship Id="rId3" Type="http://schemas.openxmlformats.org/officeDocument/2006/relationships/image" Target="../media/image9.emf" /><Relationship Id="rId4" Type="http://schemas.openxmlformats.org/officeDocument/2006/relationships/image" Target="../media/image10.emf" /><Relationship Id="rId5" Type="http://schemas.openxmlformats.org/officeDocument/2006/relationships/oleObject" Target="../embeddings/oleObject4.bin" TargetMode="Internal" /><Relationship Id="rId6" Type="http://schemas.openxmlformats.org/officeDocument/2006/relationships/image" Target="../media/image11.wmf" /><Relationship Id="rId7" Type="http://schemas.openxmlformats.org/officeDocument/2006/relationships/vmlDrawing" Target="../drawings/vmlDrawing3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4.wmf" /><Relationship Id="rId11" Type="http://schemas.openxmlformats.org/officeDocument/2006/relationships/oleObject" Target="../embeddings/oleObject9.bin" TargetMode="Internal" /><Relationship Id="rId12" Type="http://schemas.openxmlformats.org/officeDocument/2006/relationships/image" Target="../media/image15.wmf" /><Relationship Id="rId13" Type="http://schemas.openxmlformats.org/officeDocument/2006/relationships/oleObject" Target="../embeddings/oleObject10.bin" TargetMode="Internal" /><Relationship Id="rId14" Type="http://schemas.openxmlformats.org/officeDocument/2006/relationships/image" Target="../media/image16.wmf" /><Relationship Id="rId15" Type="http://schemas.openxmlformats.org/officeDocument/2006/relationships/oleObject" Target="../embeddings/oleObject11.bin" TargetMode="Internal" /><Relationship Id="rId16" Type="http://schemas.openxmlformats.org/officeDocument/2006/relationships/image" Target="../media/image17.wmf" /><Relationship Id="rId17" Type="http://schemas.openxmlformats.org/officeDocument/2006/relationships/oleObject" Target="../embeddings/oleObject12.bin" TargetMode="Internal" /><Relationship Id="rId18" Type="http://schemas.openxmlformats.org/officeDocument/2006/relationships/image" Target="../media/image18.emf" /><Relationship Id="rId19" Type="http://schemas.openxmlformats.org/officeDocument/2006/relationships/oleObject" Target="../embeddings/oleObject13.bin" TargetMode="Internal" /><Relationship Id="rId2" Type="http://schemas.openxmlformats.org/officeDocument/2006/relationships/oleObject" Target="../embeddings/oleObject5.bin" TargetMode="Internal" /><Relationship Id="rId20" Type="http://schemas.openxmlformats.org/officeDocument/2006/relationships/image" Target="../media/image19.emf" /><Relationship Id="rId21" Type="http://schemas.openxmlformats.org/officeDocument/2006/relationships/oleObject" Target="../embeddings/oleObject14.bin" TargetMode="Internal" /><Relationship Id="rId22" Type="http://schemas.openxmlformats.org/officeDocument/2006/relationships/image" Target="../media/image20.emf" /><Relationship Id="rId23" Type="http://schemas.openxmlformats.org/officeDocument/2006/relationships/oleObject" Target="../embeddings/oleObject15.bin" TargetMode="Internal" /><Relationship Id="rId24" Type="http://schemas.openxmlformats.org/officeDocument/2006/relationships/image" Target="../media/image21.wmf" /><Relationship Id="rId25" Type="http://schemas.openxmlformats.org/officeDocument/2006/relationships/oleObject" Target="../embeddings/oleObject16.bin" TargetMode="Internal" /><Relationship Id="rId26" Type="http://schemas.openxmlformats.org/officeDocument/2006/relationships/image" Target="../media/image22.wmf" /><Relationship Id="rId27" Type="http://schemas.openxmlformats.org/officeDocument/2006/relationships/oleObject" Target="../embeddings/oleObject17.bin" TargetMode="Internal" /><Relationship Id="rId28" Type="http://schemas.openxmlformats.org/officeDocument/2006/relationships/image" Target="../media/image23.wmf" /><Relationship Id="rId29" Type="http://schemas.openxmlformats.org/officeDocument/2006/relationships/oleObject" Target="../embeddings/oleObject18.bin" TargetMode="Internal" /><Relationship Id="rId3" Type="http://schemas.openxmlformats.org/officeDocument/2006/relationships/image" Target="../media/image6.emf" /><Relationship Id="rId30" Type="http://schemas.openxmlformats.org/officeDocument/2006/relationships/image" Target="../media/image24.emf" /><Relationship Id="rId31" Type="http://schemas.openxmlformats.org/officeDocument/2006/relationships/oleObject" Target="../embeddings/oleObject19.bin" TargetMode="Internal" /><Relationship Id="rId32" Type="http://schemas.openxmlformats.org/officeDocument/2006/relationships/image" Target="../media/image25.emf" /><Relationship Id="rId33" Type="http://schemas.openxmlformats.org/officeDocument/2006/relationships/oleObject" Target="../embeddings/oleObject20.bin" TargetMode="Internal" /><Relationship Id="rId34" Type="http://schemas.openxmlformats.org/officeDocument/2006/relationships/image" Target="../media/image26.emf" /><Relationship Id="rId35" Type="http://schemas.openxmlformats.org/officeDocument/2006/relationships/vmlDrawing" Target="../drawings/vmlDrawing4.vml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12.emf" /><Relationship Id="rId6" Type="http://schemas.openxmlformats.org/officeDocument/2006/relationships/oleObject" Target="../embeddings/oleObject7.bin" TargetMode="Internal" /><Relationship Id="rId7" Type="http://schemas.openxmlformats.org/officeDocument/2006/relationships/image" Target="../media/image11.wmf" /><Relationship Id="rId8" Type="http://schemas.openxmlformats.org/officeDocument/2006/relationships/image" Target="../media/image13.emf" /><Relationship Id="rId9" Type="http://schemas.openxmlformats.org/officeDocument/2006/relationships/oleObject" Target="../embeddings/oleObject8.bin" TargetMode="In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1.bin" TargetMode="Internal" /><Relationship Id="rId3" Type="http://schemas.openxmlformats.org/officeDocument/2006/relationships/image" Target="../media/image27.wmf" /><Relationship Id="rId4" Type="http://schemas.openxmlformats.org/officeDocument/2006/relationships/vmlDrawing" Target="../drawings/vmlDrawing5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6.bin" TargetMode="Internal" /><Relationship Id="rId11" Type="http://schemas.openxmlformats.org/officeDocument/2006/relationships/image" Target="../media/image31.wmf" /><Relationship Id="rId12" Type="http://schemas.openxmlformats.org/officeDocument/2006/relationships/vmlDrawing" Target="../drawings/vmlDrawing6.vml" /><Relationship Id="rId2" Type="http://schemas.openxmlformats.org/officeDocument/2006/relationships/oleObject" Target="../embeddings/oleObject22.bin" TargetMode="Internal" /><Relationship Id="rId3" Type="http://schemas.openxmlformats.org/officeDocument/2006/relationships/image" Target="../media/image28.wmf" /><Relationship Id="rId4" Type="http://schemas.openxmlformats.org/officeDocument/2006/relationships/oleObject" Target="../embeddings/oleObject23.bin" TargetMode="Internal" /><Relationship Id="rId5" Type="http://schemas.openxmlformats.org/officeDocument/2006/relationships/image" Target="../media/image11.wmf" /><Relationship Id="rId6" Type="http://schemas.openxmlformats.org/officeDocument/2006/relationships/oleObject" Target="../embeddings/oleObject24.bin" TargetMode="Internal" /><Relationship Id="rId7" Type="http://schemas.openxmlformats.org/officeDocument/2006/relationships/image" Target="../media/image29.wmf" /><Relationship Id="rId8" Type="http://schemas.openxmlformats.org/officeDocument/2006/relationships/oleObject" Target="../embeddings/oleObject25.bin" TargetMode="Internal" /><Relationship Id="rId9" Type="http://schemas.openxmlformats.org/officeDocument/2006/relationships/image" Target="../media/image30.w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31.bin" TargetMode="Internal" /><Relationship Id="rId11" Type="http://schemas.openxmlformats.org/officeDocument/2006/relationships/image" Target="../media/image35.wmf" /><Relationship Id="rId12" Type="http://schemas.openxmlformats.org/officeDocument/2006/relationships/vmlDrawing" Target="../drawings/vmlDrawing7.vml" /><Relationship Id="rId2" Type="http://schemas.openxmlformats.org/officeDocument/2006/relationships/oleObject" Target="../embeddings/oleObject27.bin" TargetMode="Internal" /><Relationship Id="rId3" Type="http://schemas.openxmlformats.org/officeDocument/2006/relationships/image" Target="../media/image32.wmf" /><Relationship Id="rId4" Type="http://schemas.openxmlformats.org/officeDocument/2006/relationships/oleObject" Target="../embeddings/oleObject28.bin" TargetMode="Internal" /><Relationship Id="rId5" Type="http://schemas.openxmlformats.org/officeDocument/2006/relationships/image" Target="../media/image33.emf" /><Relationship Id="rId6" Type="http://schemas.openxmlformats.org/officeDocument/2006/relationships/oleObject" Target="../embeddings/oleObject29.bin" TargetMode="Internal" /><Relationship Id="rId7" Type="http://schemas.openxmlformats.org/officeDocument/2006/relationships/image" Target="../media/image34.emf" /><Relationship Id="rId8" Type="http://schemas.openxmlformats.org/officeDocument/2006/relationships/oleObject" Target="../embeddings/oleObject30.bin" TargetMode="Internal" /><Relationship Id="rId9" Type="http://schemas.openxmlformats.org/officeDocument/2006/relationships/image" Target="../media/image11.w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8.vml" /><Relationship Id="rId2" Type="http://schemas.openxmlformats.org/officeDocument/2006/relationships/oleObject" Target="../embeddings/oleObject32.bin" TargetMode="Internal" /><Relationship Id="rId3" Type="http://schemas.openxmlformats.org/officeDocument/2006/relationships/image" Target="../media/image36.emf" /><Relationship Id="rId4" Type="http://schemas.openxmlformats.org/officeDocument/2006/relationships/oleObject" Target="../embeddings/oleObject33.bin" TargetMode="Internal" /><Relationship Id="rId5" Type="http://schemas.openxmlformats.org/officeDocument/2006/relationships/image" Target="../media/image37.emf" /><Relationship Id="rId6" Type="http://schemas.openxmlformats.org/officeDocument/2006/relationships/oleObject" Target="../embeddings/oleObject34.bin" TargetMode="Internal" /><Relationship Id="rId7" Type="http://schemas.openxmlformats.org/officeDocument/2006/relationships/image" Target="../media/image38.emf" /><Relationship Id="rId8" Type="http://schemas.openxmlformats.org/officeDocument/2006/relationships/oleObject" Target="../embeddings/oleObject35.bin" TargetMode="Internal" /><Relationship Id="rId9" Type="http://schemas.openxmlformats.org/officeDocument/2006/relationships/image" Target="../media/image39.e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诱导公式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一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 title="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916170" y="4102100"/>
            <a:ext cx="2184400" cy="24028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455400" y="110490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Text Box 4" title=""/>
          <p:cNvSpPr txBox="1"/>
          <p:nvPr/>
        </p:nvSpPr>
        <p:spPr>
          <a:xfrm>
            <a:off x="2023533" y="629497"/>
            <a:ext cx="8134351" cy="12966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四组公式能否用一句话来概括？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它们的作用是什么？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2" name="Group 138" title=""/>
          <p:cNvGrpSpPr/>
          <p:nvPr/>
        </p:nvGrpSpPr>
        <p:grpSpPr>
          <a:xfrm>
            <a:off x="1968500" y="1948180"/>
            <a:ext cx="7292186" cy="2070100"/>
            <a:chOff x="422" y="1180"/>
            <a:chExt cx="4426" cy="1304"/>
          </a:xfrm>
        </p:grpSpPr>
        <p:sp>
          <p:nvSpPr>
            <p:cNvPr id="14346" name="AutoShape 124"/>
            <p:cNvSpPr/>
            <p:nvPr/>
          </p:nvSpPr>
          <p:spPr>
            <a:xfrm>
              <a:off x="422" y="1180"/>
              <a:ext cx="4381" cy="1304"/>
            </a:xfrm>
            <a:prstGeom prst="horizontalScroll">
              <a:avLst>
                <a:gd name="adj" fmla="val 12500"/>
              </a:avLst>
            </a:prstGeom>
            <a:solidFill>
              <a:schemeClr val="bg2"/>
            </a:solidFill>
            <a:ln w="12700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4347" name="Text Box 125"/>
            <p:cNvSpPr txBox="1"/>
            <p:nvPr/>
          </p:nvSpPr>
          <p:spPr>
            <a:xfrm>
              <a:off x="721" y="1405"/>
              <a:ext cx="4127" cy="9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rPr>
                <a:t>                    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的三角函数值，等于</a:t>
              </a:r>
              <a:r>
                <a:rPr lang="el-GR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α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的同名函数值，前面加上一个把</a:t>
              </a:r>
              <a:r>
                <a:rPr lang="el-GR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α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看成锐角时原函数值的符号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4348" name="Object 126"/>
            <p:cNvGraphicFramePr>
              <a:graphicFrameLocks noChangeAspect="1"/>
            </p:cNvGraphicFramePr>
            <p:nvPr/>
          </p:nvGraphicFramePr>
          <p:xfrm>
            <a:off x="808" y="1451"/>
            <a:ext cx="2101" cy="2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3" r:id="rId2" imgW="1651000" imgH="203200" progId="Equation.DSMT4">
                    <p:embed/>
                  </p:oleObj>
                </mc:Choice>
                <mc:Fallback>
                  <p:oleObj r:id="rId2" imgW="16510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08" y="1451"/>
                          <a:ext cx="2101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9" title=""/>
          <p:cNvGrpSpPr/>
          <p:nvPr/>
        </p:nvGrpSpPr>
        <p:grpSpPr>
          <a:xfrm>
            <a:off x="1968500" y="3984625"/>
            <a:ext cx="4563110" cy="1246505"/>
            <a:chOff x="539" y="2458"/>
            <a:chExt cx="2669" cy="785"/>
          </a:xfrm>
        </p:grpSpPr>
        <p:sp>
          <p:nvSpPr>
            <p:cNvPr id="14344" name="AutoShape 128"/>
            <p:cNvSpPr/>
            <p:nvPr/>
          </p:nvSpPr>
          <p:spPr>
            <a:xfrm>
              <a:off x="539" y="2458"/>
              <a:ext cx="2669" cy="785"/>
            </a:xfrm>
            <a:prstGeom prst="horizontalScroll">
              <a:avLst>
                <a:gd name="adj" fmla="val 12500"/>
              </a:avLst>
            </a:prstGeom>
            <a:solidFill>
              <a:schemeClr val="bg2"/>
            </a:solidFill>
            <a:ln w="12700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2400">
                <a:latin typeface="Arial" panose="020b0604020202020204" pitchFamily="34" charset="0"/>
                <a:sym typeface="+mn-ea"/>
              </a:endParaRPr>
            </a:p>
          </p:txBody>
        </p:sp>
        <p:sp>
          <p:nvSpPr>
            <p:cNvPr id="14345" name="Text Box 129"/>
            <p:cNvSpPr/>
            <p:nvPr/>
          </p:nvSpPr>
          <p:spPr>
            <a:xfrm>
              <a:off x="775" y="2708"/>
              <a:ext cx="2280" cy="290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函数名不变，符号看象限.</a:t>
              </a:r>
              <a:endPara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</p:grpSp>
      <p:grpSp>
        <p:nvGrpSpPr>
          <p:cNvPr id="4" name="Group 140" title=""/>
          <p:cNvGrpSpPr/>
          <p:nvPr/>
        </p:nvGrpSpPr>
        <p:grpSpPr>
          <a:xfrm>
            <a:off x="1968274" y="5206365"/>
            <a:ext cx="8586696" cy="1244600"/>
            <a:chOff x="454" y="2458"/>
            <a:chExt cx="2754" cy="785"/>
          </a:xfrm>
          <a:solidFill>
            <a:schemeClr val="bg2"/>
          </a:solidFill>
        </p:grpSpPr>
        <p:sp>
          <p:nvSpPr>
            <p:cNvPr id="14342" name="AutoShape 141"/>
            <p:cNvSpPr/>
            <p:nvPr/>
          </p:nvSpPr>
          <p:spPr>
            <a:xfrm>
              <a:off x="454" y="2458"/>
              <a:ext cx="2754" cy="785"/>
            </a:xfrm>
            <a:prstGeom prst="horizontalScroll">
              <a:avLst>
                <a:gd name="adj" fmla="val 12500"/>
              </a:avLst>
            </a:prstGeom>
            <a:solidFill>
              <a:schemeClr val="bg2"/>
            </a:solidFill>
            <a:ln w="12700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2400">
                <a:latin typeface="Arial" panose="020b0604020202020204" pitchFamily="34" charset="0"/>
                <a:sym typeface="+mn-ea"/>
              </a:endParaRPr>
            </a:p>
          </p:txBody>
        </p:sp>
        <p:sp>
          <p:nvSpPr>
            <p:cNvPr id="14343" name="Text Box 142"/>
            <p:cNvSpPr/>
            <p:nvPr/>
          </p:nvSpPr>
          <p:spPr>
            <a:xfrm>
              <a:off x="658" y="2706"/>
              <a:ext cx="2453" cy="290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作用：</a:t>
              </a:r>
              <a:r>
                <a:rPr lang="zh-CN" altLang="en-US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把任意角的三角函数，转化成锐角的三角函数</a:t>
              </a:r>
              <a:endPara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</p:grpSp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Text Box 5" title=""/>
          <p:cNvSpPr txBox="1"/>
          <p:nvPr/>
        </p:nvSpPr>
        <p:spPr>
          <a:xfrm>
            <a:off x="1397000" y="863600"/>
            <a:ext cx="932180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利用公式求下列三角函数值：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4" name="组合 3" title=""/>
          <p:cNvGrpSpPr/>
          <p:nvPr/>
        </p:nvGrpSpPr>
        <p:grpSpPr>
          <a:xfrm>
            <a:off x="1397000" y="1537335"/>
            <a:ext cx="9321800" cy="2019935"/>
            <a:chOff x="2200" y="2421"/>
            <a:chExt cx="14680" cy="3181"/>
          </a:xfrm>
        </p:grpSpPr>
        <p:sp>
          <p:nvSpPr>
            <p:cNvPr id="2" name="Text Box 4"/>
            <p:cNvSpPr txBox="1"/>
            <p:nvPr/>
          </p:nvSpPr>
          <p:spPr>
            <a:xfrm>
              <a:off x="2200" y="2612"/>
              <a:ext cx="14680" cy="29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endParaRPr>
            </a:p>
            <a:p>
              <a:pPr>
                <a:lnSpc>
                  <a:spcPct val="140000"/>
                </a:lnSpc>
              </a:pP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endParaRPr>
            </a:p>
            <a:p>
              <a:pPr>
                <a:lnSpc>
                  <a:spcPct val="140000"/>
                </a:lnSpc>
              </a:pP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graphicFrame>
          <p:nvGraphicFramePr>
            <p:cNvPr id="15363" name="Object 6"/>
            <p:cNvGraphicFramePr>
              <a:graphicFrameLocks noChangeAspect="1"/>
            </p:cNvGraphicFramePr>
            <p:nvPr/>
          </p:nvGraphicFramePr>
          <p:xfrm>
            <a:off x="3764" y="2787"/>
            <a:ext cx="2903" cy="77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4" r:id="rId2" imgW="762635" imgH="203200" progId="Equation.DSMT4">
                    <p:embed/>
                  </p:oleObj>
                </mc:Choice>
                <mc:Fallback>
                  <p:oleObj r:id="rId2" imgW="76263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64" y="2787"/>
                          <a:ext cx="2903" cy="7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7"/>
            <p:cNvGraphicFramePr>
              <a:graphicFrameLocks noChangeAspect="1"/>
            </p:cNvGraphicFramePr>
            <p:nvPr/>
          </p:nvGraphicFramePr>
          <p:xfrm>
            <a:off x="9242" y="2421"/>
            <a:ext cx="3137" cy="167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5" r:id="rId4" imgW="737235" imgH="393700" progId="Equation.DSMT4">
                    <p:embed/>
                  </p:oleObj>
                </mc:Choice>
                <mc:Fallback>
                  <p:oleObj r:id="rId4" imgW="737235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242" y="2421"/>
                          <a:ext cx="3137" cy="16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8"/>
            <p:cNvGraphicFramePr>
              <a:graphicFrameLocks noChangeAspect="1"/>
            </p:cNvGraphicFramePr>
            <p:nvPr/>
          </p:nvGraphicFramePr>
          <p:xfrm>
            <a:off x="3882" y="3797"/>
            <a:ext cx="3597" cy="157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6" r:id="rId6" imgW="902335" imgH="393700" progId="Equation.DSMT4">
                    <p:embed/>
                  </p:oleObj>
                </mc:Choice>
                <mc:Fallback>
                  <p:oleObj r:id="rId6" imgW="902335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82" y="3797"/>
                          <a:ext cx="3597" cy="15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9"/>
            <p:cNvGraphicFramePr>
              <a:graphicFrameLocks noChangeAspect="1"/>
            </p:cNvGraphicFramePr>
            <p:nvPr/>
          </p:nvGraphicFramePr>
          <p:xfrm>
            <a:off x="9242" y="4098"/>
            <a:ext cx="4753" cy="108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7" r:id="rId8" imgW="1118235" imgH="254000" progId="Equation.DSMT4">
                    <p:embed/>
                  </p:oleObj>
                </mc:Choice>
                <mc:Fallback>
                  <p:oleObj r:id="rId8" imgW="1118235" imgH="254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242" y="4098"/>
                          <a:ext cx="4753" cy="10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 title=""/>
          <p:cNvGrpSpPr/>
          <p:nvPr/>
        </p:nvGrpSpPr>
        <p:grpSpPr>
          <a:xfrm>
            <a:off x="1397000" y="3556000"/>
            <a:ext cx="9321800" cy="2536190"/>
            <a:chOff x="2200" y="5600"/>
            <a:chExt cx="14680" cy="3994"/>
          </a:xfrm>
        </p:grpSpPr>
        <p:sp>
          <p:nvSpPr>
            <p:cNvPr id="14338" name="Text Box 4"/>
            <p:cNvSpPr txBox="1"/>
            <p:nvPr/>
          </p:nvSpPr>
          <p:spPr>
            <a:xfrm>
              <a:off x="2200" y="5654"/>
              <a:ext cx="14680" cy="39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rPr>
                <a:t>解：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endParaRPr>
            </a:p>
            <a:p>
              <a:pPr>
                <a:lnSpc>
                  <a:spcPct val="140000"/>
                </a:lnSpc>
              </a:pP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endParaRPr>
            </a:p>
            <a:p>
              <a:pPr>
                <a:lnSpc>
                  <a:spcPct val="140000"/>
                </a:lnSpc>
              </a:pP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endParaRPr>
            </a:p>
            <a:p>
              <a:pPr>
                <a:lnSpc>
                  <a:spcPct val="140000"/>
                </a:lnSpc>
              </a:pP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graphicFrame>
          <p:nvGraphicFramePr>
            <p:cNvPr id="70664" name="Object 12"/>
            <p:cNvGraphicFramePr>
              <a:graphicFrameLocks noChangeAspect="1"/>
            </p:cNvGraphicFramePr>
            <p:nvPr/>
          </p:nvGraphicFramePr>
          <p:xfrm>
            <a:off x="3509" y="5600"/>
            <a:ext cx="12753" cy="180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8" r:id="rId10" imgW="3048000" imgH="431800" progId="Equation.DSMT4">
                    <p:embed/>
                  </p:oleObj>
                </mc:Choice>
                <mc:Fallback>
                  <p:oleObj r:id="rId10" imgW="3048000" imgH="431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509" y="5600"/>
                          <a:ext cx="12753" cy="18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5" name="Object 13"/>
            <p:cNvGraphicFramePr>
              <a:graphicFrameLocks noChangeAspect="1"/>
            </p:cNvGraphicFramePr>
            <p:nvPr/>
          </p:nvGraphicFramePr>
          <p:xfrm>
            <a:off x="3462" y="7423"/>
            <a:ext cx="11470" cy="189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9" r:id="rId12" imgW="2616200" imgH="431800" progId="Equation.DSMT4">
                    <p:embed/>
                  </p:oleObj>
                </mc:Choice>
                <mc:Fallback>
                  <p:oleObj r:id="rId12" imgW="2616200" imgH="431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462" y="7423"/>
                          <a:ext cx="11470" cy="18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Text Box 4" title=""/>
          <p:cNvSpPr txBox="1"/>
          <p:nvPr/>
        </p:nvSpPr>
        <p:spPr>
          <a:xfrm>
            <a:off x="1435100" y="1364615"/>
            <a:ext cx="9321800" cy="3105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40000"/>
              </a:lnSpc>
            </a:pP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6386" name="Object 10" title=""/>
          <p:cNvGraphicFramePr>
            <a:graphicFrameLocks noChangeAspect="1"/>
          </p:cNvGraphicFramePr>
          <p:nvPr/>
        </p:nvGraphicFramePr>
        <p:xfrm>
          <a:off x="2152651" y="1419437"/>
          <a:ext cx="8250767" cy="11006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2" imgW="3657600" imgH="431800" progId="Equation.DSMT4">
                  <p:embed/>
                </p:oleObj>
              </mc:Choice>
              <mc:Fallback>
                <p:oleObj r:id="rId2" imgW="36576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2651" y="1419437"/>
                        <a:ext cx="8250767" cy="11006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11" title=""/>
          <p:cNvGraphicFramePr>
            <a:graphicFrameLocks noChangeAspect="1"/>
          </p:cNvGraphicFramePr>
          <p:nvPr/>
        </p:nvGraphicFramePr>
        <p:xfrm>
          <a:off x="2093384" y="2780453"/>
          <a:ext cx="8191500" cy="6582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4" imgW="3886200" imgH="254000" progId="Equation.DSMT4">
                  <p:embed/>
                </p:oleObj>
              </mc:Choice>
              <mc:Fallback>
                <p:oleObj r:id="rId4" imgW="38862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3384" y="2780453"/>
                        <a:ext cx="8191500" cy="6582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12" title=""/>
          <p:cNvGraphicFramePr>
            <a:graphicFrameLocks noChangeAspect="1"/>
          </p:cNvGraphicFramePr>
          <p:nvPr/>
        </p:nvGraphicFramePr>
        <p:xfrm>
          <a:off x="2580217" y="3483187"/>
          <a:ext cx="5308600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6" imgW="2209800" imgH="393700" progId="Equation.DSMT4">
                  <p:embed/>
                </p:oleObj>
              </mc:Choice>
              <mc:Fallback>
                <p:oleObj r:id="rId6" imgW="22098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0217" y="3483187"/>
                        <a:ext cx="5308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221480" y="437515"/>
            <a:ext cx="2913380" cy="73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方法总结</a:t>
            </a:r>
            <a:endParaRPr lang="zh-CN" altLang="en-US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1330960" y="3634740"/>
            <a:ext cx="9375775" cy="267652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713740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若这时角是</a:t>
            </a:r>
            <a:r>
              <a:rPr 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90°到180°间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的角，再利用</a:t>
            </a:r>
            <a:r>
              <a:rPr 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180°－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的诱导公式化为0°～90°间的角的三角函数；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713740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若这时角是</a:t>
            </a:r>
            <a:r>
              <a:rPr 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180°～270°间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的角，则用</a:t>
            </a:r>
            <a:r>
              <a:rPr 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180°＋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的诱导公式化为0°～90°间的角的三角函数；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713740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(3)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若这时角是</a:t>
            </a:r>
            <a:r>
              <a:rPr 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270°～360°间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的角，则利用</a:t>
            </a:r>
            <a:r>
              <a:rPr 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360°－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的诱导公式化为0°～90°间的角的三角函数．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390650" y="1291590"/>
            <a:ext cx="9316720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对于</a:t>
            </a:r>
            <a:r>
              <a:rPr 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负角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的三角函数求值，可先利用诱导公式三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化为</a:t>
            </a:r>
            <a:r>
              <a:rPr 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正角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的三角函数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;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390650" y="2553970"/>
            <a:ext cx="9316720" cy="953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若化了以后的正角</a:t>
            </a:r>
            <a:r>
              <a:rPr 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大于360°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，再利用诱导公式一，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化为</a:t>
            </a:r>
            <a:r>
              <a:rPr 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0°到360°间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的角的三角函数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Text Box 2" title=""/>
          <p:cNvSpPr txBox="1"/>
          <p:nvPr/>
        </p:nvSpPr>
        <p:spPr>
          <a:xfrm>
            <a:off x="2130213" y="521123"/>
            <a:ext cx="8134351" cy="6940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任意角的三角函数化归流程图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2" name="Group 40" title=""/>
          <p:cNvGrpSpPr/>
          <p:nvPr/>
        </p:nvGrpSpPr>
        <p:grpSpPr>
          <a:xfrm>
            <a:off x="2788285" y="1781810"/>
            <a:ext cx="2385695" cy="1456055"/>
            <a:chOff x="512" y="1260"/>
            <a:chExt cx="1503" cy="917"/>
          </a:xfrm>
        </p:grpSpPr>
        <p:sp>
          <p:nvSpPr>
            <p:cNvPr id="19480" name="Rectangle 21"/>
            <p:cNvSpPr/>
            <p:nvPr/>
          </p:nvSpPr>
          <p:spPr>
            <a:xfrm>
              <a:off x="512" y="1260"/>
              <a:ext cx="1503" cy="91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9481" name="Text Box 14"/>
            <p:cNvSpPr txBox="1"/>
            <p:nvPr/>
          </p:nvSpPr>
          <p:spPr>
            <a:xfrm>
              <a:off x="642" y="1380"/>
              <a:ext cx="1217" cy="6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任意负角的</a:t>
              </a:r>
              <a:endParaRPr lang="zh-CN" altLang="en-US" sz="24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三角函数</a:t>
              </a:r>
              <a:endParaRPr lang="zh-CN" altLang="en-US" sz="24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41" title=""/>
          <p:cNvGrpSpPr/>
          <p:nvPr/>
        </p:nvGrpSpPr>
        <p:grpSpPr>
          <a:xfrm>
            <a:off x="6945630" y="1710055"/>
            <a:ext cx="2584450" cy="1487805"/>
            <a:chOff x="3082" y="1215"/>
            <a:chExt cx="1484" cy="937"/>
          </a:xfrm>
        </p:grpSpPr>
        <p:sp>
          <p:nvSpPr>
            <p:cNvPr id="19478" name="Rectangle 22"/>
            <p:cNvSpPr/>
            <p:nvPr/>
          </p:nvSpPr>
          <p:spPr>
            <a:xfrm>
              <a:off x="3082" y="1215"/>
              <a:ext cx="1484" cy="937"/>
            </a:xfrm>
            <a:prstGeom prst="rect">
              <a:avLst/>
            </a:prstGeom>
            <a:solidFill>
              <a:schemeClr val="accent1">
                <a:alpha val="3137"/>
              </a:schemeClr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9479" name="Text Box 15"/>
            <p:cNvSpPr txBox="1"/>
            <p:nvPr/>
          </p:nvSpPr>
          <p:spPr>
            <a:xfrm>
              <a:off x="3330" y="1380"/>
              <a:ext cx="1075" cy="6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任意正角的</a:t>
              </a:r>
              <a:endParaRPr lang="zh-CN" altLang="en-US" sz="24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三角函数</a:t>
              </a:r>
              <a:endParaRPr lang="zh-CN" altLang="en-US" sz="24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43" title=""/>
          <p:cNvGrpSpPr/>
          <p:nvPr/>
        </p:nvGrpSpPr>
        <p:grpSpPr>
          <a:xfrm>
            <a:off x="2746375" y="4082415"/>
            <a:ext cx="2427605" cy="1456055"/>
            <a:chOff x="555" y="2730"/>
            <a:chExt cx="1281" cy="918"/>
          </a:xfrm>
        </p:grpSpPr>
        <p:sp>
          <p:nvSpPr>
            <p:cNvPr id="19476" name="Rectangle 23"/>
            <p:cNvSpPr/>
            <p:nvPr/>
          </p:nvSpPr>
          <p:spPr>
            <a:xfrm>
              <a:off x="555" y="2730"/>
              <a:ext cx="1281" cy="9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9477" name="Text Box 18"/>
            <p:cNvSpPr txBox="1"/>
            <p:nvPr/>
          </p:nvSpPr>
          <p:spPr>
            <a:xfrm>
              <a:off x="724" y="2869"/>
              <a:ext cx="998" cy="6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锐角的三角函数</a:t>
              </a:r>
              <a:endParaRPr lang="zh-CN" altLang="en-US" sz="24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42" title=""/>
          <p:cNvGrpSpPr/>
          <p:nvPr/>
        </p:nvGrpSpPr>
        <p:grpSpPr>
          <a:xfrm>
            <a:off x="6945419" y="4063153"/>
            <a:ext cx="2584449" cy="1458384"/>
            <a:chOff x="3103" y="2711"/>
            <a:chExt cx="1628" cy="918"/>
          </a:xfrm>
        </p:grpSpPr>
        <p:sp>
          <p:nvSpPr>
            <p:cNvPr id="19471" name="Rectangle 24"/>
            <p:cNvSpPr/>
            <p:nvPr/>
          </p:nvSpPr>
          <p:spPr>
            <a:xfrm>
              <a:off x="3103" y="2711"/>
              <a:ext cx="1628" cy="9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9472" name="Text Box 16"/>
            <p:cNvSpPr txBox="1"/>
            <p:nvPr/>
          </p:nvSpPr>
          <p:spPr>
            <a:xfrm>
              <a:off x="3320" y="2835"/>
              <a:ext cx="1303" cy="6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rgbClr val="0000FF"/>
                  </a:solidFill>
                  <a:latin typeface="Arial" panose="020b0604020202020204" pitchFamily="34" charset="0"/>
                </a:rPr>
                <a:t>           </a:t>
              </a: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的角</a:t>
              </a:r>
              <a:endParaRPr lang="zh-CN" altLang="en-US" sz="24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的</a:t>
              </a:r>
              <a:r>
                <a:rPr lang="en-US" altLang="zh-CN" sz="2400" err="1">
                  <a:solidFill>
                    <a:srgbClr val="0000FF"/>
                  </a:solidFill>
                  <a:latin typeface="Arial" panose="020b0604020202020204" pitchFamily="34" charset="0"/>
                </a:rPr>
                <a:t>三角函数</a:t>
              </a:r>
              <a:endParaRPr lang="zh-CN" altLang="en-US" sz="24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9473" name="Object 36"/>
            <p:cNvGraphicFramePr>
              <a:graphicFrameLocks noChangeAspect="1"/>
            </p:cNvGraphicFramePr>
            <p:nvPr/>
          </p:nvGraphicFramePr>
          <p:xfrm>
            <a:off x="3320" y="2904"/>
            <a:ext cx="600" cy="24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3" r:id="rId2" imgW="432435" imgH="177800" progId="Equation.DSMT4">
                    <p:embed/>
                  </p:oleObj>
                </mc:Choice>
                <mc:Fallback>
                  <p:oleObj r:id="rId2" imgW="432435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320" y="2904"/>
                          <a:ext cx="600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 title=""/>
          <p:cNvGrpSpPr/>
          <p:nvPr/>
        </p:nvGrpSpPr>
        <p:grpSpPr>
          <a:xfrm>
            <a:off x="5273040" y="1972310"/>
            <a:ext cx="1646555" cy="661670"/>
            <a:chOff x="8304" y="3106"/>
            <a:chExt cx="2593" cy="1042"/>
          </a:xfrm>
        </p:grpSpPr>
        <p:sp>
          <p:nvSpPr>
            <p:cNvPr id="19474" name="Text Box 26"/>
            <p:cNvSpPr txBox="1"/>
            <p:nvPr/>
          </p:nvSpPr>
          <p:spPr>
            <a:xfrm>
              <a:off x="8304" y="3106"/>
              <a:ext cx="2593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865">
                  <a:solidFill>
                    <a:srgbClr val="0000FF"/>
                  </a:solidFill>
                  <a:latin typeface="Arial" panose="020b0604020202020204" pitchFamily="34" charset="0"/>
                </a:rPr>
                <a:t>公式三或一</a:t>
              </a:r>
              <a:endParaRPr lang="zh-CN" altLang="en-US" sz="1865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8565" y="3758"/>
              <a:ext cx="1759" cy="3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 title=""/>
          <p:cNvGrpSpPr/>
          <p:nvPr/>
        </p:nvGrpSpPr>
        <p:grpSpPr>
          <a:xfrm>
            <a:off x="7933055" y="3249930"/>
            <a:ext cx="1204595" cy="742315"/>
            <a:chOff x="12493" y="5118"/>
            <a:chExt cx="1897" cy="1169"/>
          </a:xfrm>
        </p:grpSpPr>
        <p:sp>
          <p:nvSpPr>
            <p:cNvPr id="19470" name="Text Box 38"/>
            <p:cNvSpPr txBox="1"/>
            <p:nvPr/>
          </p:nvSpPr>
          <p:spPr>
            <a:xfrm>
              <a:off x="12980" y="5378"/>
              <a:ext cx="1410" cy="59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65">
                  <a:solidFill>
                    <a:srgbClr val="0000FF"/>
                  </a:solidFill>
                  <a:latin typeface="Arial" panose="020b0604020202020204" pitchFamily="34" charset="0"/>
                </a:rPr>
                <a:t>公式一</a:t>
              </a:r>
              <a:endParaRPr lang="zh-CN" altLang="en-US" sz="24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12493" y="5118"/>
              <a:ext cx="346" cy="11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 title=""/>
          <p:cNvGrpSpPr/>
          <p:nvPr/>
        </p:nvGrpSpPr>
        <p:grpSpPr>
          <a:xfrm>
            <a:off x="5066030" y="4633595"/>
            <a:ext cx="1719580" cy="695325"/>
            <a:chOff x="7818" y="7297"/>
            <a:chExt cx="2708" cy="1095"/>
          </a:xfrm>
        </p:grpSpPr>
        <p:sp>
          <p:nvSpPr>
            <p:cNvPr id="19468" name="Text Box 39"/>
            <p:cNvSpPr txBox="1"/>
            <p:nvPr/>
          </p:nvSpPr>
          <p:spPr>
            <a:xfrm>
              <a:off x="7818" y="7796"/>
              <a:ext cx="2708" cy="59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65">
                  <a:solidFill>
                    <a:srgbClr val="0000FF"/>
                  </a:solidFill>
                  <a:latin typeface="Arial" panose="020b0604020202020204" pitchFamily="34" charset="0"/>
                </a:rPr>
                <a:t>公式二或四</a:t>
              </a:r>
              <a:endParaRPr lang="zh-CN" altLang="en-US" sz="1865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左箭头 10"/>
            <p:cNvSpPr/>
            <p:nvPr/>
          </p:nvSpPr>
          <p:spPr>
            <a:xfrm>
              <a:off x="8260" y="7297"/>
              <a:ext cx="1904" cy="36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437640" y="943610"/>
            <a:ext cx="9316720" cy="3449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8434" name="对象 92161" title=""/>
          <p:cNvGraphicFramePr>
            <a:graphicFrameLocks noChangeAspect="1"/>
          </p:cNvGraphicFramePr>
          <p:nvPr/>
        </p:nvGraphicFramePr>
        <p:xfrm>
          <a:off x="1815253" y="1051348"/>
          <a:ext cx="7933267" cy="34184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2" imgW="6858000" imgH="2971800" progId="Word.Document.8">
                  <p:embed/>
                </p:oleObj>
              </mc:Choice>
              <mc:Fallback>
                <p:oleObj r:id="rId2" imgW="6858000" imgH="29718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15253" y="1051348"/>
                        <a:ext cx="7933267" cy="34184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title="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437640" y="5154295"/>
            <a:ext cx="931672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2" title=""/>
          <p:cNvGrpSpPr/>
          <p:nvPr/>
        </p:nvGrpSpPr>
        <p:grpSpPr>
          <a:xfrm>
            <a:off x="1348740" y="664210"/>
            <a:ext cx="9316720" cy="1210310"/>
            <a:chOff x="2124" y="1046"/>
            <a:chExt cx="14672" cy="1906"/>
          </a:xfrm>
        </p:grpSpPr>
        <p:sp>
          <p:nvSpPr>
            <p:cNvPr id="4" name="文本框 3"/>
            <p:cNvSpPr txBox="1"/>
            <p:nvPr/>
          </p:nvSpPr>
          <p:spPr>
            <a:xfrm>
              <a:off x="2124" y="1046"/>
              <a:ext cx="14672" cy="19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   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0482" name="Text Box 2"/>
            <p:cNvSpPr txBox="1"/>
            <p:nvPr/>
          </p:nvSpPr>
          <p:spPr>
            <a:xfrm>
              <a:off x="2406" y="1594"/>
              <a:ext cx="2787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1440" tIns="45720" rIns="91440" bIns="45720">
              <a:spAutoFit/>
            </a:bodyPr>
            <a:lstStyle/>
            <a:p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例</a:t>
              </a:r>
              <a:r>
                <a: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2.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化简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: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0484" name="Object 12"/>
            <p:cNvGraphicFramePr>
              <a:graphicFrameLocks noChangeAspect="1"/>
            </p:cNvGraphicFramePr>
            <p:nvPr/>
          </p:nvGraphicFramePr>
          <p:xfrm>
            <a:off x="5005" y="1166"/>
            <a:ext cx="7543" cy="173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5" r:id="rId2" imgW="2044700" imgH="469900" progId="Equation.DSMT4">
                    <p:embed/>
                  </p:oleObj>
                </mc:Choice>
                <mc:Fallback>
                  <p:oleObj r:id="rId2" imgW="2044700" imgH="469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005" y="1166"/>
                          <a:ext cx="7543" cy="17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 title=""/>
          <p:cNvGrpSpPr/>
          <p:nvPr/>
        </p:nvGrpSpPr>
        <p:grpSpPr>
          <a:xfrm>
            <a:off x="1348740" y="2136140"/>
            <a:ext cx="9316720" cy="4009390"/>
            <a:chOff x="2124" y="3364"/>
            <a:chExt cx="14672" cy="6314"/>
          </a:xfrm>
        </p:grpSpPr>
        <p:sp>
          <p:nvSpPr>
            <p:cNvPr id="2" name="文本框 1"/>
            <p:cNvSpPr txBox="1"/>
            <p:nvPr/>
          </p:nvSpPr>
          <p:spPr>
            <a:xfrm>
              <a:off x="2124" y="3364"/>
              <a:ext cx="14672" cy="63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   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97991" name="Text Box 7"/>
            <p:cNvSpPr txBox="1"/>
            <p:nvPr/>
          </p:nvSpPr>
          <p:spPr>
            <a:xfrm>
              <a:off x="3873" y="3647"/>
              <a:ext cx="1248" cy="72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</a:rPr>
                <a:t>解：</a:t>
              </a:r>
              <a:endParaRPr lang="zh-CN" altLang="en-US" sz="24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74757" name="Object 14"/>
            <p:cNvGraphicFramePr>
              <a:graphicFrameLocks noChangeAspect="1"/>
            </p:cNvGraphicFramePr>
            <p:nvPr/>
          </p:nvGraphicFramePr>
          <p:xfrm>
            <a:off x="5193" y="3560"/>
            <a:ext cx="8860" cy="113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6" r:id="rId4" imgW="2184400" imgH="279400" progId="Equation.DSMT4">
                    <p:embed/>
                  </p:oleObj>
                </mc:Choice>
                <mc:Fallback>
                  <p:oleObj r:id="rId4" imgW="2184400" imgH="279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93" y="3560"/>
                          <a:ext cx="8860" cy="11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8" name="Object 15"/>
            <p:cNvGraphicFramePr>
              <a:graphicFrameLocks noChangeAspect="1"/>
            </p:cNvGraphicFramePr>
            <p:nvPr/>
          </p:nvGraphicFramePr>
          <p:xfrm>
            <a:off x="4873" y="4750"/>
            <a:ext cx="9463" cy="101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7" r:id="rId6" imgW="2374900" imgH="254000" progId="Equation.DSMT4">
                    <p:embed/>
                  </p:oleObj>
                </mc:Choice>
                <mc:Fallback>
                  <p:oleObj r:id="rId6" imgW="2374900" imgH="254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73" y="4750"/>
                          <a:ext cx="9463" cy="10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9" name="Object 16"/>
            <p:cNvGraphicFramePr>
              <a:graphicFrameLocks noChangeAspect="1"/>
            </p:cNvGraphicFramePr>
            <p:nvPr/>
          </p:nvGraphicFramePr>
          <p:xfrm>
            <a:off x="5243" y="5840"/>
            <a:ext cx="8433" cy="105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8" r:id="rId8" imgW="2235200" imgH="279400" progId="Equation.DSMT4">
                    <p:embed/>
                  </p:oleObj>
                </mc:Choice>
                <mc:Fallback>
                  <p:oleObj r:id="rId8" imgW="2235200" imgH="279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243" y="5840"/>
                          <a:ext cx="8433" cy="10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0" name="Object 17"/>
            <p:cNvGraphicFramePr>
              <a:graphicFrameLocks noChangeAspect="1"/>
            </p:cNvGraphicFramePr>
            <p:nvPr/>
          </p:nvGraphicFramePr>
          <p:xfrm>
            <a:off x="4833" y="6857"/>
            <a:ext cx="6413" cy="100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9" r:id="rId10" imgW="1625600" imgH="254000" progId="Equation.DSMT4">
                    <p:embed/>
                  </p:oleObj>
                </mc:Choice>
                <mc:Fallback>
                  <p:oleObj r:id="rId10" imgW="1625600" imgH="254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833" y="6857"/>
                          <a:ext cx="6413" cy="1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8002" name="Text Box 18"/>
            <p:cNvSpPr txBox="1"/>
            <p:nvPr/>
          </p:nvSpPr>
          <p:spPr>
            <a:xfrm>
              <a:off x="4137" y="8233"/>
              <a:ext cx="1420" cy="72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1440" tIns="45720" rIns="91440" bIns="45720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所以</a:t>
              </a: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8003" name="Text Box 19"/>
            <p:cNvSpPr txBox="1"/>
            <p:nvPr/>
          </p:nvSpPr>
          <p:spPr>
            <a:xfrm>
              <a:off x="5553" y="8217"/>
              <a:ext cx="1543" cy="72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1440" tIns="45720" rIns="91440" bIns="45720">
              <a:spAutoFit/>
            </a:bodyPr>
            <a:lstStyle/>
            <a:p>
              <a:pPr algn="ctr"/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原式</a:t>
              </a: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74763" name="Object 20"/>
            <p:cNvGraphicFramePr>
              <a:graphicFrameLocks noChangeAspect="1"/>
            </p:cNvGraphicFramePr>
            <p:nvPr/>
          </p:nvGraphicFramePr>
          <p:xfrm>
            <a:off x="6813" y="7873"/>
            <a:ext cx="5127" cy="167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0" r:id="rId12" imgW="1359535" imgH="444500" progId="Equation.DSMT4">
                    <p:embed/>
                  </p:oleObj>
                </mc:Choice>
                <mc:Fallback>
                  <p:oleObj r:id="rId12" imgW="1359535" imgH="4445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813" y="7873"/>
                          <a:ext cx="5127" cy="16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390650" y="1291590"/>
            <a:ext cx="9316720" cy="233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506" name="Text Box 3" title=""/>
          <p:cNvSpPr txBox="1"/>
          <p:nvPr/>
        </p:nvSpPr>
        <p:spPr>
          <a:xfrm>
            <a:off x="1454574" y="1356148"/>
            <a:ext cx="2952749" cy="521970"/>
          </a:xfrm>
          <a:prstGeom prst="rect">
            <a:avLst/>
          </a:prstGeom>
          <a:noFill/>
          <a:ln w="2857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化简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: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1507" name="Object 4" title=""/>
          <p:cNvGraphicFramePr>
            <a:graphicFrameLocks noChangeAspect="1"/>
          </p:cNvGraphicFramePr>
          <p:nvPr/>
        </p:nvGraphicFramePr>
        <p:xfrm>
          <a:off x="2413424" y="1878330"/>
          <a:ext cx="6350000" cy="635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r:id="rId2" imgW="2540000" imgH="254000" progId="Equation.DSMT4">
                  <p:embed/>
                </p:oleObj>
              </mc:Choice>
              <mc:Fallback>
                <p:oleObj r:id="rId2" imgW="25400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3424" y="1878330"/>
                        <a:ext cx="63500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6" title=""/>
          <p:cNvGraphicFramePr>
            <a:graphicFrameLocks noChangeAspect="1"/>
          </p:cNvGraphicFramePr>
          <p:nvPr/>
        </p:nvGraphicFramePr>
        <p:xfrm>
          <a:off x="2413424" y="2806488"/>
          <a:ext cx="5897033" cy="630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r:id="rId4" imgW="2374900" imgH="254000" progId="Equation.DSMT4">
                  <p:embed/>
                </p:oleObj>
              </mc:Choice>
              <mc:Fallback>
                <p:oleObj r:id="rId4" imgW="23749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3424" y="2806488"/>
                        <a:ext cx="5897033" cy="630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 title=""/>
          <p:cNvGrpSpPr/>
          <p:nvPr/>
        </p:nvGrpSpPr>
        <p:grpSpPr>
          <a:xfrm>
            <a:off x="1390650" y="4444365"/>
            <a:ext cx="9316720" cy="650240"/>
            <a:chOff x="2190" y="5975"/>
            <a:chExt cx="14672" cy="1024"/>
          </a:xfrm>
        </p:grpSpPr>
        <p:sp>
          <p:nvSpPr>
            <p:cNvPr id="3" name="文本框 2"/>
            <p:cNvSpPr txBox="1"/>
            <p:nvPr/>
          </p:nvSpPr>
          <p:spPr>
            <a:xfrm>
              <a:off x="2190" y="5975"/>
              <a:ext cx="14672" cy="10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  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答案：</a:t>
              </a:r>
              <a:r>
                <a: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(1)                (2)</a:t>
              </a:r>
              <a:endPara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graphicFrame>
          <p:nvGraphicFramePr>
            <p:cNvPr id="75781" name="Object 8"/>
            <p:cNvGraphicFramePr>
              <a:graphicFrameLocks noChangeAspect="1"/>
            </p:cNvGraphicFramePr>
            <p:nvPr/>
          </p:nvGraphicFramePr>
          <p:xfrm>
            <a:off x="5514" y="6094"/>
            <a:ext cx="3343" cy="7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3" r:id="rId6" imgW="864235" imgH="203200" progId="Equation.DSMT4">
                    <p:embed/>
                  </p:oleObj>
                </mc:Choice>
                <mc:Fallback>
                  <p:oleObj r:id="rId6" imgW="86423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14" y="6094"/>
                          <a:ext cx="3343" cy="7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2" name="Object 9"/>
            <p:cNvGraphicFramePr>
              <a:graphicFrameLocks noChangeAspect="1"/>
            </p:cNvGraphicFramePr>
            <p:nvPr/>
          </p:nvGraphicFramePr>
          <p:xfrm>
            <a:off x="10993" y="6098"/>
            <a:ext cx="1615" cy="78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4" r:id="rId8" imgW="419100" imgH="203200" progId="Equation.DSMT4">
                    <p:embed/>
                  </p:oleObj>
                </mc:Choice>
                <mc:Fallback>
                  <p:oleObj r:id="rId8" imgW="4191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993" y="6098"/>
                          <a:ext cx="1615" cy="7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 title="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437640" y="1009015"/>
            <a:ext cx="9316720" cy="1770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4578" name="对象 1" title=""/>
          <p:cNvGraphicFramePr>
            <a:graphicFrameLocks noChangeAspect="1"/>
          </p:cNvGraphicFramePr>
          <p:nvPr/>
        </p:nvGraphicFramePr>
        <p:xfrm>
          <a:off x="1491933" y="1053359"/>
          <a:ext cx="8021955" cy="1781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r:id="rId2" imgW="8001000" imgH="1784350" progId="Word.Document.8">
                  <p:embed/>
                </p:oleObj>
              </mc:Choice>
              <mc:Fallback>
                <p:oleObj r:id="rId2" imgW="8001000" imgH="17843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1933" y="1053359"/>
                        <a:ext cx="8021955" cy="178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title="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437640" y="4488815"/>
            <a:ext cx="931672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C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437640" y="937895"/>
            <a:ext cx="9316720" cy="3449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5602" name="Object 4" title=""/>
          <p:cNvGraphicFramePr>
            <a:graphicFrameLocks noChangeAspect="1"/>
          </p:cNvGraphicFramePr>
          <p:nvPr/>
        </p:nvGraphicFramePr>
        <p:xfrm>
          <a:off x="2043430" y="999490"/>
          <a:ext cx="7653020" cy="3248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r:id="rId2" imgW="6946900" imgH="2520950" progId="Word.Document.8">
                  <p:embed/>
                </p:oleObj>
              </mc:Choice>
              <mc:Fallback>
                <p:oleObj r:id="rId2" imgW="6946900" imgH="2520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3430" y="999490"/>
                        <a:ext cx="7653020" cy="324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 title="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437640" y="4951095"/>
            <a:ext cx="931672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C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 Box 12" title=""/>
          <p:cNvSpPr txBox="1"/>
          <p:nvPr/>
        </p:nvSpPr>
        <p:spPr>
          <a:xfrm>
            <a:off x="1509395" y="935355"/>
            <a:ext cx="9239885" cy="1296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3">
                <a:lumMod val="20000"/>
                <a:lumOff val="80000"/>
              </a:schemeClr>
            </a:solidFill>
            <a:prstDash val="solid"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前面学习的诱导公式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一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的内容是什么？它的作用是什么？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66254" name="Object 14" title=""/>
          <p:cNvGraphicFramePr>
            <a:graphicFrameLocks noChangeAspect="1"/>
          </p:cNvGraphicFramePr>
          <p:nvPr/>
        </p:nvGraphicFramePr>
        <p:xfrm>
          <a:off x="3039534" y="2331085"/>
          <a:ext cx="5911850" cy="19215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2070100" imgH="673100" progId="Equation.DSMT4">
                  <p:embed/>
                </p:oleObj>
              </mc:Choice>
              <mc:Fallback>
                <p:oleObj r:id="rId2" imgW="2070100" imgH="673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9534" y="2331085"/>
                        <a:ext cx="5911850" cy="1921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074" name="Text Box 5" title=""/>
          <p:cNvSpPr txBox="1"/>
          <p:nvPr/>
        </p:nvSpPr>
        <p:spPr>
          <a:xfrm>
            <a:off x="1509395" y="4415155"/>
            <a:ext cx="923988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作用是把求任意角的三角函数值转化为求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～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范围内的角的三角函数值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437640" y="929005"/>
            <a:ext cx="9316720" cy="233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5604" name="Object 3" title=""/>
          <p:cNvGraphicFramePr>
            <a:graphicFrameLocks noChangeAspect="1"/>
          </p:cNvGraphicFramePr>
          <p:nvPr/>
        </p:nvGraphicFramePr>
        <p:xfrm>
          <a:off x="1694815" y="1099185"/>
          <a:ext cx="8688705" cy="23215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r:id="rId2" imgW="8210550" imgH="2197100" progId="Word.Document.8">
                  <p:embed/>
                </p:oleObj>
              </mc:Choice>
              <mc:Fallback>
                <p:oleObj r:id="rId2" imgW="8210550" imgH="2197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4815" y="1099185"/>
                        <a:ext cx="8688705" cy="2321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 title=""/>
          <p:cNvSpPr txBox="1"/>
          <p:nvPr/>
        </p:nvSpPr>
        <p:spPr>
          <a:xfrm>
            <a:off x="1437640" y="4227830"/>
            <a:ext cx="931672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C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437640" y="1009015"/>
            <a:ext cx="9316720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5606" name="Object 4" title=""/>
          <p:cNvGraphicFramePr>
            <a:graphicFrameLocks noChangeAspect="1"/>
          </p:cNvGraphicFramePr>
          <p:nvPr/>
        </p:nvGraphicFramePr>
        <p:xfrm>
          <a:off x="1843405" y="1240155"/>
          <a:ext cx="7734935" cy="6121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r:id="rId2" imgW="7721600" imgH="603250" progId="Word.Document.8">
                  <p:embed/>
                </p:oleObj>
              </mc:Choice>
              <mc:Fallback>
                <p:oleObj r:id="rId2" imgW="7721600" imgH="603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43405" y="1240155"/>
                        <a:ext cx="7734935" cy="612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 title=""/>
          <p:cNvSpPr/>
          <p:nvPr/>
        </p:nvSpPr>
        <p:spPr>
          <a:xfrm>
            <a:off x="462915" y="22034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pSp>
        <p:nvGrpSpPr>
          <p:cNvPr id="7" name="组合 6" title=""/>
          <p:cNvGrpSpPr/>
          <p:nvPr/>
        </p:nvGrpSpPr>
        <p:grpSpPr>
          <a:xfrm>
            <a:off x="1437640" y="4142740"/>
            <a:ext cx="9316720" cy="820420"/>
            <a:chOff x="2264" y="6524"/>
            <a:chExt cx="14672" cy="1292"/>
          </a:xfrm>
        </p:grpSpPr>
        <p:sp>
          <p:nvSpPr>
            <p:cNvPr id="5" name="文本框 4"/>
            <p:cNvSpPr txBox="1"/>
            <p:nvPr/>
          </p:nvSpPr>
          <p:spPr>
            <a:xfrm>
              <a:off x="2264" y="6658"/>
              <a:ext cx="14672" cy="10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  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答案：</a:t>
              </a:r>
              <a:endPara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graphicFrame>
          <p:nvGraphicFramePr>
            <p:cNvPr id="2" name="Object 5"/>
            <p:cNvGraphicFramePr>
              <a:graphicFrameLocks noChangeAspect="1"/>
            </p:cNvGraphicFramePr>
            <p:nvPr/>
          </p:nvGraphicFramePr>
          <p:xfrm>
            <a:off x="4374" y="6524"/>
            <a:ext cx="1047" cy="129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9" r:id="rId4" imgW="479425" imgH="807720" progId="Word.Document.8">
                    <p:embed/>
                  </p:oleObj>
                </mc:Choice>
                <mc:Fallback>
                  <p:oleObj r:id="rId4" imgW="479425" imgH="807720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74" y="6524"/>
                          <a:ext cx="1047" cy="1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437640" y="866775"/>
            <a:ext cx="9316720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组合 4" title=""/>
          <p:cNvGrpSpPr/>
          <p:nvPr/>
        </p:nvGrpSpPr>
        <p:grpSpPr>
          <a:xfrm>
            <a:off x="1437005" y="2195830"/>
            <a:ext cx="9427210" cy="4260850"/>
            <a:chOff x="2263" y="3458"/>
            <a:chExt cx="14846" cy="6710"/>
          </a:xfrm>
        </p:grpSpPr>
        <p:sp>
          <p:nvSpPr>
            <p:cNvPr id="3" name="文本框 2"/>
            <p:cNvSpPr txBox="1"/>
            <p:nvPr/>
          </p:nvSpPr>
          <p:spPr>
            <a:xfrm>
              <a:off x="2263" y="3458"/>
              <a:ext cx="14673" cy="63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   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26627" name="对象 93186"/>
            <p:cNvGraphicFramePr>
              <a:graphicFrameLocks noChangeAspect="1"/>
            </p:cNvGraphicFramePr>
            <p:nvPr/>
          </p:nvGraphicFramePr>
          <p:xfrm>
            <a:off x="2414" y="3570"/>
            <a:ext cx="14695" cy="659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0" r:id="rId2" imgW="9740900" imgH="4337050" progId="Word.Document.8">
                    <p:embed/>
                  </p:oleObj>
                </mc:Choice>
                <mc:Fallback>
                  <p:oleObj r:id="rId2" imgW="9740900" imgH="4337050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414" y="3570"/>
                          <a:ext cx="14695" cy="65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917575" y="1079500"/>
                <a:ext cx="6141720" cy="7029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711200"/>
                <a:r>
                  <a:rPr lang="en-US" sz="2800" b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6.</a:t>
                </a:r>
                <a:r>
                  <a:rPr lang="en-US" sz="2800" b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sz="2800" b="0">
                    <a:solidFill>
                      <a:srgbClr val="0000FF"/>
                    </a:solidFill>
                    <a:ea typeface="仿宋" panose="02010609060101010101" charset="-122"/>
                  </a:rPr>
                  <a:t>计算</a:t>
                </a:r>
                <a:r>
                  <a:rPr lang="zh-CN" sz="2800" b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：</a:t>
                </a:r>
                <a:r>
                  <a:rPr lang="en-US" sz="2800" b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sin</a:t>
                </a:r>
                <a:r>
                  <a:rPr lang="zh-CN" altLang="en-US" sz="2800" b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（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b="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b="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31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800" b="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en-US" sz="2800" b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）</a:t>
                </a:r>
                <a:r>
                  <a:rPr lang="zh-CN" sz="2800" b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－</a:t>
                </a:r>
                <a:r>
                  <a:rPr lang="en-US" sz="2800" b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cos</a:t>
                </a:r>
                <a:r>
                  <a:rPr lang="zh-CN" altLang="en-US" sz="2800" b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（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b="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b="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2800" b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）</a:t>
                </a:r>
                <a:endParaRPr lang="zh-CN" altLang="en-US" sz="2800" b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5" y="1079500"/>
                <a:ext cx="6141720" cy="702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028440" y="2486660"/>
            <a:ext cx="413893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诱导公式的推导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2926715" y="3796665"/>
            <a:ext cx="67913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任意角三角函数化归流程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566795" y="5106670"/>
            <a:ext cx="514413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诱导公式的应用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6592570" y="310578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620510" y="5107305"/>
            <a:ext cx="30111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818765" y="463486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5" grpId="2" animBg="1"/>
      <p:bldP spid="3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934335" y="2792095"/>
            <a:ext cx="3036570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500062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835525" y="4043680"/>
            <a:ext cx="2981325" cy="7000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607810" y="529526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类比思想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Text Box 12" title=""/>
          <p:cNvSpPr txBox="1"/>
          <p:nvPr/>
        </p:nvSpPr>
        <p:spPr>
          <a:xfrm>
            <a:off x="1515745" y="908685"/>
            <a:ext cx="9160510" cy="215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思考：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给定一个角</a:t>
            </a:r>
            <a:r>
              <a:rPr lang="el-GR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en-US" altLang="el-GR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则角</a:t>
            </a:r>
            <a:r>
              <a:rPr lang="el-GR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π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l-GR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的终边与角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的终边有什么关系？它们的三角函数与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角</a:t>
            </a:r>
            <a:r>
              <a:rPr lang="el-GR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的三角函数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之间有什么关系？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218" name="Line 41" title=""/>
          <p:cNvSpPr/>
          <p:nvPr/>
        </p:nvSpPr>
        <p:spPr>
          <a:xfrm flipV="1">
            <a:off x="7860665" y="3326765"/>
            <a:ext cx="1270" cy="285686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grpSp>
        <p:nvGrpSpPr>
          <p:cNvPr id="9219" name="Group 45" title=""/>
          <p:cNvGrpSpPr/>
          <p:nvPr/>
        </p:nvGrpSpPr>
        <p:grpSpPr>
          <a:xfrm>
            <a:off x="6419851" y="3686387"/>
            <a:ext cx="3026833" cy="2300817"/>
            <a:chOff x="158" y="1117"/>
            <a:chExt cx="1906" cy="1450"/>
          </a:xfrm>
        </p:grpSpPr>
        <p:sp>
          <p:nvSpPr>
            <p:cNvPr id="9253" name="Oval 46"/>
            <p:cNvSpPr/>
            <p:nvPr/>
          </p:nvSpPr>
          <p:spPr>
            <a:xfrm>
              <a:off x="341" y="1117"/>
              <a:ext cx="1450" cy="145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254" name="Line 47"/>
            <p:cNvSpPr/>
            <p:nvPr/>
          </p:nvSpPr>
          <p:spPr>
            <a:xfrm>
              <a:off x="158" y="1842"/>
              <a:ext cx="190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</p:grpSp>
      <p:sp>
        <p:nvSpPr>
          <p:cNvPr id="9220" name="Text Box 48" title=""/>
          <p:cNvSpPr txBox="1"/>
          <p:nvPr/>
        </p:nvSpPr>
        <p:spPr>
          <a:xfrm>
            <a:off x="9165167" y="4933104"/>
            <a:ext cx="5037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221" name="Text Box 49" title=""/>
          <p:cNvSpPr txBox="1"/>
          <p:nvPr/>
        </p:nvSpPr>
        <p:spPr>
          <a:xfrm>
            <a:off x="7861300" y="3110653"/>
            <a:ext cx="5037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2" name="Text Box 50" title=""/>
          <p:cNvSpPr txBox="1"/>
          <p:nvPr/>
        </p:nvSpPr>
        <p:spPr>
          <a:xfrm>
            <a:off x="7878233" y="4837853"/>
            <a:ext cx="361951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O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223" name="Line 51" title=""/>
          <p:cNvSpPr/>
          <p:nvPr/>
        </p:nvSpPr>
        <p:spPr>
          <a:xfrm flipV="1">
            <a:off x="7861300" y="3756237"/>
            <a:ext cx="1511300" cy="10795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9224" name="Object 59" title=""/>
          <p:cNvGraphicFramePr>
            <a:graphicFrameLocks noChangeAspect="1"/>
          </p:cNvGraphicFramePr>
          <p:nvPr/>
        </p:nvGraphicFramePr>
        <p:xfrm>
          <a:off x="8843433" y="3565737"/>
          <a:ext cx="283633" cy="2603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2" imgW="101600" imgH="88900" progId="Equation.DSMT4">
                  <p:embed/>
                </p:oleObj>
              </mc:Choice>
              <mc:Fallback>
                <p:oleObj r:id="rId2" imgW="101600" imgH="88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43433" y="3565737"/>
                        <a:ext cx="283633" cy="2603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76" title=""/>
          <p:cNvGraphicFramePr>
            <a:graphicFrameLocks noChangeAspect="1"/>
          </p:cNvGraphicFramePr>
          <p:nvPr/>
        </p:nvGraphicFramePr>
        <p:xfrm>
          <a:off x="8900584" y="4056804"/>
          <a:ext cx="749300" cy="342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4" imgW="495300" imgH="228600" progId="Equation.DSMT4">
                  <p:embed/>
                </p:oleObj>
              </mc:Choice>
              <mc:Fallback>
                <p:oleObj r:id="rId4" imgW="495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0584" y="4056804"/>
                        <a:ext cx="7493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Group 2" title=""/>
          <p:cNvGrpSpPr/>
          <p:nvPr/>
        </p:nvGrpSpPr>
        <p:grpSpPr>
          <a:xfrm>
            <a:off x="6131984" y="3369733"/>
            <a:ext cx="2282597" cy="2362200"/>
            <a:chOff x="3606" y="2115"/>
            <a:chExt cx="1842" cy="1903"/>
          </a:xfrm>
        </p:grpSpPr>
        <p:sp>
          <p:nvSpPr>
            <p:cNvPr id="8216" name="Line 3"/>
            <p:cNvSpPr/>
            <p:nvPr/>
          </p:nvSpPr>
          <p:spPr>
            <a:xfrm flipH="1" flipV="1">
              <a:off x="3606" y="2115"/>
              <a:ext cx="1543" cy="136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pic>
          <p:nvPicPr>
            <p:cNvPr id="8217" name="Picture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69" y="3693"/>
              <a:ext cx="1179" cy="32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195" name="Text Box 5" title=""/>
          <p:cNvSpPr txBox="1"/>
          <p:nvPr/>
        </p:nvSpPr>
        <p:spPr>
          <a:xfrm>
            <a:off x="5740400" y="687917"/>
            <a:ext cx="1079500" cy="37846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865">
                <a:solidFill>
                  <a:srgbClr val="0000FF"/>
                </a:solidFill>
                <a:latin typeface="宋体" panose="02010600030101010101" pitchFamily="2" charset="-122"/>
              </a:rPr>
              <a:t>y</a:t>
            </a:r>
            <a:endParaRPr lang="en-US" altLang="zh-CN" sz="1865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Line 6" title=""/>
          <p:cNvSpPr/>
          <p:nvPr/>
        </p:nvSpPr>
        <p:spPr>
          <a:xfrm>
            <a:off x="3086100" y="3365500"/>
            <a:ext cx="5681133" cy="1481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lg"/>
          </a:ln>
        </p:spPr>
        <p:txBody>
          <a:bodyPr/>
          <a:lstStyle/>
          <a:p/>
        </p:txBody>
      </p:sp>
      <p:sp>
        <p:nvSpPr>
          <p:cNvPr id="8197" name="Line 7" title=""/>
          <p:cNvSpPr/>
          <p:nvPr/>
        </p:nvSpPr>
        <p:spPr>
          <a:xfrm rot="-5400000">
            <a:off x="3484033" y="3443817"/>
            <a:ext cx="5302251" cy="2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lg"/>
          </a:ln>
        </p:spPr>
        <p:txBody>
          <a:bodyPr/>
          <a:lstStyle/>
          <a:p/>
        </p:txBody>
      </p:sp>
      <p:sp>
        <p:nvSpPr>
          <p:cNvPr id="8198" name="Oval 8" title=""/>
          <p:cNvSpPr/>
          <p:nvPr/>
        </p:nvSpPr>
        <p:spPr>
          <a:xfrm>
            <a:off x="3901017" y="1162051"/>
            <a:ext cx="4478867" cy="448733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/>
            <a:endParaRPr lang="zh-CN" altLang="zh-CN" sz="265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9" name="Text Box 9" title=""/>
          <p:cNvSpPr txBox="1"/>
          <p:nvPr/>
        </p:nvSpPr>
        <p:spPr>
          <a:xfrm>
            <a:off x="8534400" y="2997200"/>
            <a:ext cx="1077384" cy="37846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865">
                <a:solidFill>
                  <a:srgbClr val="0000FF"/>
                </a:solidFill>
                <a:latin typeface="宋体" panose="02010600030101010101" pitchFamily="2" charset="-122"/>
              </a:rPr>
              <a:t>x</a:t>
            </a:r>
            <a:endParaRPr lang="en-US" altLang="zh-CN" sz="1865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8200" name="Text Box 10" title=""/>
          <p:cNvSpPr txBox="1"/>
          <p:nvPr/>
        </p:nvSpPr>
        <p:spPr>
          <a:xfrm>
            <a:off x="5869517" y="3401484"/>
            <a:ext cx="607483" cy="37846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865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endParaRPr lang="en-US" altLang="zh-CN" sz="1865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1" name="Text Box 11" title=""/>
          <p:cNvSpPr txBox="1"/>
          <p:nvPr/>
        </p:nvSpPr>
        <p:spPr>
          <a:xfrm>
            <a:off x="7584017" y="1341967"/>
            <a:ext cx="605367" cy="378460"/>
          </a:xfrm>
          <a:prstGeom prst="rect">
            <a:avLst/>
          </a:prstGeom>
          <a:noFill/>
          <a:ln w="28575">
            <a:noFill/>
          </a:ln>
        </p:spPr>
        <p:txBody>
          <a:bodyPr lIns="91440" tIns="45720" rIns="91440" bIns="45720">
            <a:spAutoFit/>
          </a:bodyPr>
          <a:lstStyle/>
          <a:p>
            <a:endParaRPr lang="zh-CN" altLang="zh-CN" sz="186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2" name="Text Box 12" title=""/>
          <p:cNvSpPr txBox="1"/>
          <p:nvPr/>
        </p:nvSpPr>
        <p:spPr>
          <a:xfrm>
            <a:off x="8322733" y="3456517"/>
            <a:ext cx="1363133" cy="37846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1865">
                <a:solidFill>
                  <a:srgbClr val="0000FF"/>
                </a:solidFill>
                <a:latin typeface="宋体" panose="02010600030101010101" pitchFamily="2" charset="-122"/>
              </a:rPr>
              <a:t>A(1,0)</a:t>
            </a:r>
            <a:endParaRPr lang="en-US" altLang="zh-CN" sz="1865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8203" name="Text Box 13" title=""/>
          <p:cNvSpPr txBox="1"/>
          <p:nvPr/>
        </p:nvSpPr>
        <p:spPr>
          <a:xfrm>
            <a:off x="6392333" y="2095500"/>
            <a:ext cx="1746251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=1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8204" name="Line 14" title=""/>
          <p:cNvSpPr/>
          <p:nvPr/>
        </p:nvSpPr>
        <p:spPr>
          <a:xfrm flipV="1">
            <a:off x="6115051" y="1454151"/>
            <a:ext cx="1928283" cy="1919816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05" name="Arc 16" title=""/>
          <p:cNvSpPr/>
          <p:nvPr/>
        </p:nvSpPr>
        <p:spPr>
          <a:xfrm>
            <a:off x="6707717" y="2794000"/>
            <a:ext cx="357716" cy="575733"/>
          </a:xfrm>
          <a:custGeom>
            <a:cxnLst>
              <a:cxn ang="0">
                <a:pos x="-1851" y="0"/>
              </a:cxn>
              <a:cxn ang="0">
                <a:pos x="41512110" y="172718761"/>
              </a:cxn>
              <a:cxn ang="0">
                <a:pos x="-1851" y="0"/>
              </a:cxn>
              <a:cxn ang="0">
                <a:pos x="41512110" y="172718761"/>
              </a:cxn>
              <a:cxn ang="0">
                <a:pos x="0" y="172718761"/>
              </a:cxn>
              <a:cxn ang="0">
                <a:pos x="-1851" y="0"/>
              </a:cxn>
            </a:cxnLst>
            <a:rect l="l" t="t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stealth" w="lg" len="lg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206" name="Rectangle 17" title=""/>
          <p:cNvSpPr/>
          <p:nvPr/>
        </p:nvSpPr>
        <p:spPr>
          <a:xfrm>
            <a:off x="7018867" y="2709333"/>
            <a:ext cx="342265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α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07" name="Text Box 18" title=""/>
          <p:cNvSpPr txBox="1"/>
          <p:nvPr/>
        </p:nvSpPr>
        <p:spPr>
          <a:xfrm>
            <a:off x="2241551" y="5171017"/>
            <a:ext cx="1369483" cy="31686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endParaRPr lang="zh-CN" altLang="zh-CN" sz="1465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19" title=""/>
          <p:cNvGrpSpPr/>
          <p:nvPr/>
        </p:nvGrpSpPr>
        <p:grpSpPr>
          <a:xfrm>
            <a:off x="2429933" y="3369733"/>
            <a:ext cx="3702051" cy="2091267"/>
            <a:chOff x="521" y="2115"/>
            <a:chExt cx="3085" cy="1741"/>
          </a:xfrm>
        </p:grpSpPr>
        <p:sp>
          <p:nvSpPr>
            <p:cNvPr id="8214" name="Line 20"/>
            <p:cNvSpPr/>
            <p:nvPr/>
          </p:nvSpPr>
          <p:spPr>
            <a:xfrm flipV="1">
              <a:off x="2166" y="2115"/>
              <a:ext cx="1440" cy="144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pic>
          <p:nvPicPr>
            <p:cNvPr id="8215" name="Picture 2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1" y="3521"/>
              <a:ext cx="1361" cy="33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Group 22" title=""/>
          <p:cNvGrpSpPr/>
          <p:nvPr/>
        </p:nvGrpSpPr>
        <p:grpSpPr>
          <a:xfrm>
            <a:off x="2396067" y="1102784"/>
            <a:ext cx="3735917" cy="2247900"/>
            <a:chOff x="703" y="255"/>
            <a:chExt cx="2903" cy="1848"/>
          </a:xfrm>
        </p:grpSpPr>
        <p:sp>
          <p:nvSpPr>
            <p:cNvPr id="8212" name="Line 23"/>
            <p:cNvSpPr/>
            <p:nvPr/>
          </p:nvSpPr>
          <p:spPr>
            <a:xfrm flipH="1" flipV="1">
              <a:off x="2154" y="663"/>
              <a:ext cx="1452" cy="144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pic>
          <p:nvPicPr>
            <p:cNvPr id="8213" name="Picture 2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3" y="255"/>
              <a:ext cx="1497" cy="369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8210" name="Object 25" title=""/>
          <p:cNvGraphicFramePr>
            <a:graphicFrameLocks noChangeAspect="1"/>
          </p:cNvGraphicFramePr>
          <p:nvPr/>
        </p:nvGraphicFramePr>
        <p:xfrm>
          <a:off x="7876117" y="1678517"/>
          <a:ext cx="747183" cy="3450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5" imgW="495300" imgH="228600" progId="Equation.DSMT4">
                  <p:embed/>
                </p:oleObj>
              </mc:Choice>
              <mc:Fallback>
                <p:oleObj r:id="rId5" imgW="495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76117" y="1678517"/>
                        <a:ext cx="747183" cy="345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29" title=""/>
          <p:cNvSpPr txBox="1"/>
          <p:nvPr/>
        </p:nvSpPr>
        <p:spPr>
          <a:xfrm>
            <a:off x="8149167" y="1058333"/>
            <a:ext cx="1805517" cy="460375"/>
          </a:xfrm>
          <a:prstGeom prst="rect">
            <a:avLst/>
          </a:prstGeom>
          <a:noFill/>
          <a:ln w="2857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</a:rPr>
              <a:t>α</a:t>
            </a:r>
            <a:r>
              <a:rPr lang="zh-CN" altLang="en-US" sz="2400">
                <a:latin typeface="Arial" panose="020b0604020202020204" pitchFamily="34" charset="0"/>
              </a:rPr>
              <a:t>的终边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Line 41" title=""/>
          <p:cNvSpPr/>
          <p:nvPr/>
        </p:nvSpPr>
        <p:spPr>
          <a:xfrm flipH="1" flipV="1">
            <a:off x="2954020" y="792903"/>
            <a:ext cx="0" cy="309456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grpSp>
        <p:nvGrpSpPr>
          <p:cNvPr id="9219" name="Group 45" title=""/>
          <p:cNvGrpSpPr/>
          <p:nvPr/>
        </p:nvGrpSpPr>
        <p:grpSpPr>
          <a:xfrm>
            <a:off x="1512571" y="1152737"/>
            <a:ext cx="3026833" cy="2300817"/>
            <a:chOff x="158" y="1117"/>
            <a:chExt cx="1906" cy="1450"/>
          </a:xfrm>
        </p:grpSpPr>
        <p:sp>
          <p:nvSpPr>
            <p:cNvPr id="9253" name="Oval 46"/>
            <p:cNvSpPr/>
            <p:nvPr/>
          </p:nvSpPr>
          <p:spPr>
            <a:xfrm>
              <a:off x="341" y="1117"/>
              <a:ext cx="1450" cy="145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9254" name="Line 47"/>
            <p:cNvSpPr/>
            <p:nvPr/>
          </p:nvSpPr>
          <p:spPr>
            <a:xfrm>
              <a:off x="158" y="1842"/>
              <a:ext cx="190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</p:grpSp>
      <p:sp>
        <p:nvSpPr>
          <p:cNvPr id="9220" name="Text Box 48" title=""/>
          <p:cNvSpPr txBox="1"/>
          <p:nvPr/>
        </p:nvSpPr>
        <p:spPr>
          <a:xfrm>
            <a:off x="4257887" y="2399454"/>
            <a:ext cx="5037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x</a:t>
            </a:r>
            <a:endParaRPr lang="en-US" altLang="zh-CN" sz="2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221" name="Text Box 49" title=""/>
          <p:cNvSpPr txBox="1"/>
          <p:nvPr/>
        </p:nvSpPr>
        <p:spPr>
          <a:xfrm>
            <a:off x="2954020" y="577003"/>
            <a:ext cx="5037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y</a:t>
            </a:r>
            <a:endParaRPr lang="en-US" altLang="zh-CN" sz="2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222" name="Text Box 50" title=""/>
          <p:cNvSpPr txBox="1"/>
          <p:nvPr/>
        </p:nvSpPr>
        <p:spPr>
          <a:xfrm>
            <a:off x="2970953" y="2304203"/>
            <a:ext cx="361951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O</a:t>
            </a:r>
            <a:endParaRPr lang="en-US" altLang="zh-CN" sz="2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223" name="Line 51" title=""/>
          <p:cNvSpPr/>
          <p:nvPr/>
        </p:nvSpPr>
        <p:spPr>
          <a:xfrm flipV="1">
            <a:off x="2954020" y="1222587"/>
            <a:ext cx="1511300" cy="10795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9224" name="Object 59" title=""/>
          <p:cNvGraphicFramePr>
            <a:graphicFrameLocks noChangeAspect="1"/>
          </p:cNvGraphicFramePr>
          <p:nvPr/>
        </p:nvGraphicFramePr>
        <p:xfrm>
          <a:off x="3936153" y="1032087"/>
          <a:ext cx="283633" cy="2603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2" imgW="101600" imgH="88900" progId="Equation.DSMT4">
                  <p:embed/>
                </p:oleObj>
              </mc:Choice>
              <mc:Fallback>
                <p:oleObj r:id="rId2" imgW="101600" imgH="88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36153" y="1032087"/>
                        <a:ext cx="283633" cy="2603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62" title=""/>
          <p:cNvSpPr txBox="1"/>
          <p:nvPr/>
        </p:nvSpPr>
        <p:spPr>
          <a:xfrm>
            <a:off x="5514975" y="1125855"/>
            <a:ext cx="540766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角</a:t>
            </a:r>
            <a:r>
              <a:rPr lang="el-GR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的终边与单位圆的交点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坐标为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l-GR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l-GR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226" name="Text Box 66" title=""/>
          <p:cNvSpPr txBox="1"/>
          <p:nvPr/>
        </p:nvSpPr>
        <p:spPr>
          <a:xfrm>
            <a:off x="5517515" y="2334895"/>
            <a:ext cx="5405120" cy="865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角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π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+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的终边与单位圆的交点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坐标为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．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229" name="Rectangle 70" title=""/>
          <p:cNvSpPr/>
          <p:nvPr/>
        </p:nvSpPr>
        <p:spPr>
          <a:xfrm>
            <a:off x="1547284" y="-5926"/>
            <a:ext cx="658495" cy="25527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r>
              <a:rPr lang="en-US" altLang="zh-CN" sz="1065" u="sng">
                <a:solidFill>
                  <a:schemeClr val="tx1"/>
                </a:solidFill>
                <a:latin typeface="宋体" panose="02010600030101010101" pitchFamily="2" charset="-122"/>
              </a:rPr>
              <a:t>       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230" name="Rectangle 71" title=""/>
          <p:cNvSpPr/>
          <p:nvPr/>
        </p:nvSpPr>
        <p:spPr>
          <a:xfrm>
            <a:off x="1547284" y="-5926"/>
            <a:ext cx="658495" cy="25527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r>
              <a:rPr lang="en-US" altLang="zh-CN" sz="1065" u="sng">
                <a:solidFill>
                  <a:schemeClr val="tx1"/>
                </a:solidFill>
                <a:latin typeface="宋体" panose="02010600030101010101" pitchFamily="2" charset="-122"/>
              </a:rPr>
              <a:t>       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69387" name="Object 75" title=""/>
          <p:cNvGraphicFramePr>
            <a:graphicFrameLocks noChangeAspect="1"/>
          </p:cNvGraphicFramePr>
          <p:nvPr/>
        </p:nvGraphicFramePr>
        <p:xfrm>
          <a:off x="7237095" y="2658534"/>
          <a:ext cx="1085851" cy="4931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4" imgW="558800" imgH="215900" progId="Equation.DSMT4">
                  <p:embed/>
                </p:oleObj>
              </mc:Choice>
              <mc:Fallback>
                <p:oleObj r:id="rId4" imgW="5588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FF"/>
                          </a:clrFrom>
                          <a:clrTo>
                            <a:srgbClr val="0000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7095" y="2658534"/>
                        <a:ext cx="1085851" cy="4931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76" title=""/>
          <p:cNvGraphicFramePr>
            <a:graphicFrameLocks noChangeAspect="1"/>
          </p:cNvGraphicFramePr>
          <p:nvPr/>
        </p:nvGraphicFramePr>
        <p:xfrm>
          <a:off x="3993304" y="1523154"/>
          <a:ext cx="749300" cy="342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6" imgW="495300" imgH="228600" progId="Equation.DSMT4">
                  <p:embed/>
                </p:oleObj>
              </mc:Choice>
              <mc:Fallback>
                <p:oleObj r:id="rId6" imgW="495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3304" y="1523154"/>
                        <a:ext cx="7493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3" name="Group 79" title=""/>
          <p:cNvGrpSpPr/>
          <p:nvPr/>
        </p:nvGrpSpPr>
        <p:grpSpPr>
          <a:xfrm>
            <a:off x="1196171" y="2304203"/>
            <a:ext cx="1757849" cy="1088606"/>
            <a:chOff x="94" y="1770"/>
            <a:chExt cx="1108" cy="686"/>
          </a:xfrm>
        </p:grpSpPr>
        <p:grpSp>
          <p:nvGrpSpPr>
            <p:cNvPr id="9249" name="Group 78"/>
            <p:cNvGrpSpPr/>
            <p:nvPr/>
          </p:nvGrpSpPr>
          <p:grpSpPr>
            <a:xfrm>
              <a:off x="94" y="1770"/>
              <a:ext cx="1108" cy="590"/>
              <a:chOff x="94" y="1770"/>
              <a:chExt cx="1108" cy="590"/>
            </a:xfrm>
          </p:grpSpPr>
          <p:sp>
            <p:nvSpPr>
              <p:cNvPr id="9251" name="Line 56"/>
              <p:cNvSpPr/>
              <p:nvPr/>
            </p:nvSpPr>
            <p:spPr>
              <a:xfrm flipH="1">
                <a:off x="340" y="1770"/>
                <a:ext cx="862" cy="59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pic>
            <p:nvPicPr>
              <p:cNvPr id="9252" name="Picture 58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4" y="2056"/>
                <a:ext cx="476" cy="18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aphicFrame>
          <p:nvGraphicFramePr>
            <p:cNvPr id="9250" name="Object 77"/>
            <p:cNvGraphicFramePr>
              <a:graphicFrameLocks noChangeAspect="1"/>
            </p:cNvGraphicFramePr>
            <p:nvPr/>
          </p:nvGraphicFramePr>
          <p:xfrm>
            <a:off x="542" y="2239"/>
            <a:ext cx="157" cy="21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9" imgW="165735" imgH="229235" progId="Equation.DSMT4">
                    <p:embed/>
                  </p:oleObj>
                </mc:Choice>
                <mc:Fallback>
                  <p:oleObj r:id="rId9" imgW="165735" imgH="22923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42" y="2239"/>
                          <a:ext cx="157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9392" name="Text Box 80" title=""/>
          <p:cNvSpPr txBox="1"/>
          <p:nvPr/>
        </p:nvSpPr>
        <p:spPr>
          <a:xfrm>
            <a:off x="4341284" y="3742267"/>
            <a:ext cx="3738880" cy="52197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由三角函数的定义得：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5" name="Group 87" title=""/>
          <p:cNvGrpSpPr/>
          <p:nvPr/>
        </p:nvGrpSpPr>
        <p:grpSpPr>
          <a:xfrm>
            <a:off x="2669117" y="4525433"/>
            <a:ext cx="5710767" cy="455084"/>
            <a:chOff x="707" y="2850"/>
            <a:chExt cx="3598" cy="287"/>
          </a:xfrm>
        </p:grpSpPr>
        <p:graphicFrame>
          <p:nvGraphicFramePr>
            <p:cNvPr id="9246" name="Object 81"/>
            <p:cNvGraphicFramePr>
              <a:graphicFrameLocks noChangeAspect="1"/>
            </p:cNvGraphicFramePr>
            <p:nvPr/>
          </p:nvGraphicFramePr>
          <p:xfrm>
            <a:off x="707" y="2850"/>
            <a:ext cx="758" cy="2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r:id="rId11" imgW="470535" imgH="177800" progId="Equation.DSMT4">
                    <p:embed/>
                  </p:oleObj>
                </mc:Choice>
                <mc:Fallback>
                  <p:oleObj r:id="rId11" imgW="470535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7" y="2850"/>
                          <a:ext cx="758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7" name="Object 82"/>
            <p:cNvGraphicFramePr>
              <a:graphicFrameLocks noChangeAspect="1"/>
            </p:cNvGraphicFramePr>
            <p:nvPr/>
          </p:nvGraphicFramePr>
          <p:xfrm>
            <a:off x="2083" y="2902"/>
            <a:ext cx="762" cy="21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7" r:id="rId13" imgW="495300" imgH="139700" progId="Equation.DSMT4">
                    <p:embed/>
                  </p:oleObj>
                </mc:Choice>
                <mc:Fallback>
                  <p:oleObj r:id="rId13" imgW="495300" imgH="139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83" y="2902"/>
                          <a:ext cx="762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8" name="Object 83"/>
            <p:cNvGraphicFramePr>
              <a:graphicFrameLocks noChangeAspect="1"/>
            </p:cNvGraphicFramePr>
            <p:nvPr/>
          </p:nvGraphicFramePr>
          <p:xfrm>
            <a:off x="3591" y="2884"/>
            <a:ext cx="714" cy="24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r:id="rId15" imgW="483235" imgH="165100" progId="Equation.DSMT4">
                    <p:embed/>
                  </p:oleObj>
                </mc:Choice>
                <mc:Fallback>
                  <p:oleObj r:id="rId15" imgW="483235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91" y="2884"/>
                          <a:ext cx="714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9396" name="Object 84" title=""/>
          <p:cNvGraphicFramePr>
            <a:graphicFrameLocks noChangeAspect="1"/>
          </p:cNvGraphicFramePr>
          <p:nvPr/>
        </p:nvGraphicFramePr>
        <p:xfrm>
          <a:off x="3881967" y="4597400"/>
          <a:ext cx="381000" cy="381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17" imgW="114300" imgH="114300" progId="Equation.DSMT4">
                  <p:embed/>
                </p:oleObj>
              </mc:Choice>
              <mc:Fallback>
                <p:oleObj r:id="rId17" imgW="114300" imgH="114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FF"/>
                          </a:clrFrom>
                          <a:clrTo>
                            <a:srgbClr val="0000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1967" y="45974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97" name="Object 85" title=""/>
          <p:cNvGraphicFramePr>
            <a:graphicFrameLocks noChangeAspect="1"/>
          </p:cNvGraphicFramePr>
          <p:nvPr/>
        </p:nvGraphicFramePr>
        <p:xfrm>
          <a:off x="6034617" y="4582584"/>
          <a:ext cx="408516" cy="4085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19" imgW="114300" imgH="114300" progId="Equation.DSMT4">
                  <p:embed/>
                </p:oleObj>
              </mc:Choice>
              <mc:Fallback>
                <p:oleObj r:id="rId19" imgW="114300" imgH="114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FF"/>
                          </a:clrFrom>
                          <a:clrTo>
                            <a:srgbClr val="0000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34617" y="4582584"/>
                        <a:ext cx="408516" cy="4085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98" name="Object 86" title=""/>
          <p:cNvGraphicFramePr>
            <a:graphicFrameLocks noChangeAspect="1"/>
          </p:cNvGraphicFramePr>
          <p:nvPr/>
        </p:nvGraphicFramePr>
        <p:xfrm>
          <a:off x="8437033" y="4370917"/>
          <a:ext cx="429684" cy="7810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21" imgW="177800" imgH="368300" progId="Equation.DSMT4">
                  <p:embed/>
                </p:oleObj>
              </mc:Choice>
              <mc:Fallback>
                <p:oleObj r:id="rId21" imgW="1778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FF"/>
                          </a:clrFrom>
                          <a:clrTo>
                            <a:srgbClr val="0000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437033" y="4370917"/>
                        <a:ext cx="429684" cy="7810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2" title=""/>
          <p:cNvGrpSpPr/>
          <p:nvPr/>
        </p:nvGrpSpPr>
        <p:grpSpPr>
          <a:xfrm>
            <a:off x="2186517" y="5154084"/>
            <a:ext cx="6936316" cy="533400"/>
            <a:chOff x="404" y="3247"/>
            <a:chExt cx="4369" cy="336"/>
          </a:xfrm>
        </p:grpSpPr>
        <p:graphicFrame>
          <p:nvGraphicFramePr>
            <p:cNvPr id="9243" name="Object 89"/>
            <p:cNvGraphicFramePr>
              <a:graphicFrameLocks noChangeAspect="1"/>
            </p:cNvGraphicFramePr>
            <p:nvPr/>
          </p:nvGraphicFramePr>
          <p:xfrm>
            <a:off x="404" y="3247"/>
            <a:ext cx="1270" cy="32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2" r:id="rId23" imgW="788035" imgH="203200" progId="Equation.DSMT4">
                    <p:embed/>
                  </p:oleObj>
                </mc:Choice>
                <mc:Fallback>
                  <p:oleObj r:id="rId23" imgW="78803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04" y="3247"/>
                          <a:ext cx="1270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4" name="Object 90"/>
            <p:cNvGraphicFramePr>
              <a:graphicFrameLocks noChangeAspect="1"/>
            </p:cNvGraphicFramePr>
            <p:nvPr/>
          </p:nvGraphicFramePr>
          <p:xfrm>
            <a:off x="2008" y="3271"/>
            <a:ext cx="1251" cy="31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3" r:id="rId25" imgW="813435" imgH="203200" progId="Equation.DSMT4">
                    <p:embed/>
                  </p:oleObj>
                </mc:Choice>
                <mc:Fallback>
                  <p:oleObj r:id="rId25" imgW="81343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008" y="3271"/>
                          <a:ext cx="1251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5" name="Object 91"/>
            <p:cNvGraphicFramePr>
              <a:graphicFrameLocks noChangeAspect="1"/>
            </p:cNvGraphicFramePr>
            <p:nvPr/>
          </p:nvGraphicFramePr>
          <p:xfrm>
            <a:off x="3590" y="3273"/>
            <a:ext cx="1183" cy="30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4" r:id="rId27" imgW="800735" imgH="203200" progId="Equation.DSMT4">
                    <p:embed/>
                  </p:oleObj>
                </mc:Choice>
                <mc:Fallback>
                  <p:oleObj r:id="rId27" imgW="80073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590" y="3273"/>
                          <a:ext cx="1183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9405" name="Object 93" title=""/>
          <p:cNvGraphicFramePr>
            <a:graphicFrameLocks noChangeAspect="1"/>
          </p:cNvGraphicFramePr>
          <p:nvPr/>
        </p:nvGraphicFramePr>
        <p:xfrm>
          <a:off x="4150784" y="5272617"/>
          <a:ext cx="584200" cy="381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29" imgW="215900" imgH="114300" progId="Equation.DSMT4">
                  <p:embed/>
                </p:oleObj>
              </mc:Choice>
              <mc:Fallback>
                <p:oleObj r:id="rId29" imgW="215900" imgH="114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FF"/>
                          </a:clrFrom>
                          <a:clrTo>
                            <a:srgbClr val="0000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50784" y="5272617"/>
                        <a:ext cx="584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406" name="Object 94" title=""/>
          <p:cNvGraphicFramePr>
            <a:graphicFrameLocks noChangeAspect="1"/>
          </p:cNvGraphicFramePr>
          <p:nvPr/>
        </p:nvGraphicFramePr>
        <p:xfrm>
          <a:off x="6608233" y="5264151"/>
          <a:ext cx="628651" cy="4106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31" imgW="215900" imgH="114300" progId="Equation.DSMT4">
                  <p:embed/>
                </p:oleObj>
              </mc:Choice>
              <mc:Fallback>
                <p:oleObj r:id="rId31" imgW="215900" imgH="114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FF"/>
                          </a:clrFrom>
                          <a:clrTo>
                            <a:srgbClr val="0000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08233" y="5264151"/>
                        <a:ext cx="628651" cy="4106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407" name="Object 95" title=""/>
          <p:cNvGraphicFramePr>
            <a:graphicFrameLocks noChangeAspect="1"/>
          </p:cNvGraphicFramePr>
          <p:nvPr/>
        </p:nvGraphicFramePr>
        <p:xfrm>
          <a:off x="9131300" y="5031317"/>
          <a:ext cx="306917" cy="7810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33" imgW="152400" imgH="368300" progId="Equation.DSMT4">
                  <p:embed/>
                </p:oleObj>
              </mc:Choice>
              <mc:Fallback>
                <p:oleObj r:id="rId33" imgW="1524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FF"/>
                          </a:clrFrom>
                          <a:clrTo>
                            <a:srgbClr val="0000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31300" y="5031317"/>
                        <a:ext cx="306917" cy="7810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2" name="Text Box 4" title=""/>
          <p:cNvSpPr txBox="1"/>
          <p:nvPr/>
        </p:nvSpPr>
        <p:spPr>
          <a:xfrm>
            <a:off x="4384675" y="1091565"/>
            <a:ext cx="3164840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诱导公式（二）</a:t>
            </a:r>
            <a:endParaRPr lang="zh-CN" altLang="en-US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0243" name="Object 6" title=""/>
          <p:cNvGraphicFramePr>
            <a:graphicFrameLocks noChangeAspect="1"/>
          </p:cNvGraphicFramePr>
          <p:nvPr/>
        </p:nvGraphicFramePr>
        <p:xfrm>
          <a:off x="3768725" y="2294679"/>
          <a:ext cx="4025900" cy="20298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" imgW="1309370" imgH="661035" progId="Equation.DSMT4">
                  <p:embed/>
                </p:oleObj>
              </mc:Choice>
              <mc:Fallback>
                <p:oleObj r:id="rId2" imgW="1309370" imgH="6610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68725" y="2294679"/>
                        <a:ext cx="4025900" cy="2029883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Line 3" title=""/>
          <p:cNvSpPr/>
          <p:nvPr/>
        </p:nvSpPr>
        <p:spPr>
          <a:xfrm flipH="1" flipV="1">
            <a:off x="3668184" y="1413933"/>
            <a:ext cx="0" cy="309456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1267" name="Oval 7" title=""/>
          <p:cNvSpPr/>
          <p:nvPr/>
        </p:nvSpPr>
        <p:spPr>
          <a:xfrm>
            <a:off x="2518833" y="1773767"/>
            <a:ext cx="2300817" cy="2300817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1268" name="Line 8" title=""/>
          <p:cNvSpPr/>
          <p:nvPr/>
        </p:nvSpPr>
        <p:spPr>
          <a:xfrm>
            <a:off x="2429933" y="2923117"/>
            <a:ext cx="282363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1269" name="Text Box 9" title=""/>
          <p:cNvSpPr txBox="1"/>
          <p:nvPr/>
        </p:nvSpPr>
        <p:spPr>
          <a:xfrm>
            <a:off x="5035551" y="2925233"/>
            <a:ext cx="5037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270" name="Text Box 10" title=""/>
          <p:cNvSpPr txBox="1"/>
          <p:nvPr/>
        </p:nvSpPr>
        <p:spPr>
          <a:xfrm>
            <a:off x="3668184" y="1198033"/>
            <a:ext cx="5037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y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271" name="Text Box 11" title=""/>
          <p:cNvSpPr txBox="1"/>
          <p:nvPr/>
        </p:nvSpPr>
        <p:spPr>
          <a:xfrm>
            <a:off x="3524251" y="2925233"/>
            <a:ext cx="3598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72" name="Line 12" title=""/>
          <p:cNvSpPr/>
          <p:nvPr/>
        </p:nvSpPr>
        <p:spPr>
          <a:xfrm flipV="1">
            <a:off x="3668184" y="1843617"/>
            <a:ext cx="1511300" cy="10795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273" name="Line 14" title=""/>
          <p:cNvSpPr/>
          <p:nvPr/>
        </p:nvSpPr>
        <p:spPr>
          <a:xfrm flipH="1" flipV="1">
            <a:off x="3647017" y="2918884"/>
            <a:ext cx="1443567" cy="10795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11274" name="Object 16" title=""/>
          <p:cNvGraphicFramePr>
            <a:graphicFrameLocks noChangeAspect="1"/>
          </p:cNvGraphicFramePr>
          <p:nvPr/>
        </p:nvGraphicFramePr>
        <p:xfrm>
          <a:off x="5022851" y="1579033"/>
          <a:ext cx="283633" cy="260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2" imgW="153035" imgH="140335" progId="Equation.DSMT4">
                  <p:embed/>
                </p:oleObj>
              </mc:Choice>
              <mc:Fallback>
                <p:oleObj r:id="rId2" imgW="153035" imgH="1403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2851" y="1579033"/>
                        <a:ext cx="283633" cy="260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7" title=""/>
          <p:cNvGraphicFramePr>
            <a:graphicFrameLocks noChangeAspect="1"/>
          </p:cNvGraphicFramePr>
          <p:nvPr/>
        </p:nvGraphicFramePr>
        <p:xfrm>
          <a:off x="4682067" y="2144184"/>
          <a:ext cx="749300" cy="342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4" imgW="495300" imgH="228600" progId="Equation.DSMT4">
                  <p:embed/>
                </p:oleObj>
              </mc:Choice>
              <mc:Fallback>
                <p:oleObj r:id="rId4" imgW="495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2067" y="2144184"/>
                        <a:ext cx="7493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8" title=""/>
          <p:cNvGraphicFramePr>
            <a:graphicFrameLocks noChangeAspect="1"/>
          </p:cNvGraphicFramePr>
          <p:nvPr/>
        </p:nvGraphicFramePr>
        <p:xfrm>
          <a:off x="4707467" y="3384551"/>
          <a:ext cx="842433" cy="3450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6" imgW="559435" imgH="228600" progId="Equation.DSMT4">
                  <p:embed/>
                </p:oleObj>
              </mc:Choice>
              <mc:Fallback>
                <p:oleObj r:id="rId6" imgW="559435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07467" y="3384551"/>
                        <a:ext cx="842433" cy="345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20" title=""/>
          <p:cNvGraphicFramePr>
            <a:graphicFrameLocks noChangeAspect="1"/>
          </p:cNvGraphicFramePr>
          <p:nvPr/>
        </p:nvGraphicFramePr>
        <p:xfrm>
          <a:off x="4476751" y="4019551"/>
          <a:ext cx="448733" cy="2603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8" imgW="241935" imgH="139700" progId="Equation.DSMT4">
                  <p:embed/>
                </p:oleObj>
              </mc:Choice>
              <mc:Fallback>
                <p:oleObj r:id="rId8" imgW="241935" imgH="139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1" y="4019551"/>
                        <a:ext cx="448733" cy="2603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22" title=""/>
          <p:cNvGraphicFramePr>
            <a:graphicFrameLocks noChangeAspect="1"/>
          </p:cNvGraphicFramePr>
          <p:nvPr/>
        </p:nvGraphicFramePr>
        <p:xfrm>
          <a:off x="6032500" y="2262717"/>
          <a:ext cx="3227917" cy="1905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10" imgW="1118870" imgH="661035" progId="Equation.DSMT4">
                  <p:embed/>
                </p:oleObj>
              </mc:Choice>
              <mc:Fallback>
                <p:oleObj r:id="rId10" imgW="1118870" imgH="6610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32500" y="2262717"/>
                        <a:ext cx="3227917" cy="19050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0242" name="Text Box 4" title=""/>
          <p:cNvSpPr txBox="1"/>
          <p:nvPr/>
        </p:nvSpPr>
        <p:spPr>
          <a:xfrm>
            <a:off x="6032500" y="1075055"/>
            <a:ext cx="3164840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诱导公式（三）</a:t>
            </a:r>
            <a:endParaRPr lang="zh-CN" altLang="en-US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6562" name="Object 2" title=""/>
          <p:cNvGraphicFramePr>
            <a:graphicFrameLocks noChangeAspect="1"/>
          </p:cNvGraphicFramePr>
          <p:nvPr/>
        </p:nvGraphicFramePr>
        <p:xfrm>
          <a:off x="6258984" y="2448984"/>
          <a:ext cx="3373967" cy="18097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2" imgW="1309370" imgH="661035" progId="Equation.DSMT4">
                  <p:embed/>
                </p:oleObj>
              </mc:Choice>
              <mc:Fallback>
                <p:oleObj r:id="rId2" imgW="1309370" imgH="6610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58984" y="2448984"/>
                        <a:ext cx="3373967" cy="1809749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Line 3" title=""/>
          <p:cNvSpPr/>
          <p:nvPr/>
        </p:nvSpPr>
        <p:spPr>
          <a:xfrm flipH="1" flipV="1">
            <a:off x="4146551" y="1894417"/>
            <a:ext cx="0" cy="309456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grpSp>
        <p:nvGrpSpPr>
          <p:cNvPr id="12292" name="Group 6" title=""/>
          <p:cNvGrpSpPr/>
          <p:nvPr/>
        </p:nvGrpSpPr>
        <p:grpSpPr>
          <a:xfrm>
            <a:off x="2705100" y="2254251"/>
            <a:ext cx="3026833" cy="2302933"/>
            <a:chOff x="158" y="1117"/>
            <a:chExt cx="1906" cy="1450"/>
          </a:xfrm>
        </p:grpSpPr>
        <p:sp>
          <p:nvSpPr>
            <p:cNvPr id="12304" name="Oval 7"/>
            <p:cNvSpPr/>
            <p:nvPr/>
          </p:nvSpPr>
          <p:spPr>
            <a:xfrm>
              <a:off x="341" y="1117"/>
              <a:ext cx="1450" cy="145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305" name="Line 8"/>
            <p:cNvSpPr/>
            <p:nvPr/>
          </p:nvSpPr>
          <p:spPr>
            <a:xfrm>
              <a:off x="158" y="1842"/>
              <a:ext cx="190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</p:grpSp>
      <p:sp>
        <p:nvSpPr>
          <p:cNvPr id="12293" name="Text Box 9" title=""/>
          <p:cNvSpPr txBox="1"/>
          <p:nvPr/>
        </p:nvSpPr>
        <p:spPr>
          <a:xfrm>
            <a:off x="5513917" y="3405717"/>
            <a:ext cx="5037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294" name="Text Box 10" title=""/>
          <p:cNvSpPr txBox="1"/>
          <p:nvPr/>
        </p:nvSpPr>
        <p:spPr>
          <a:xfrm>
            <a:off x="4146551" y="1678517"/>
            <a:ext cx="5037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y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295" name="Text Box 11" title=""/>
          <p:cNvSpPr txBox="1"/>
          <p:nvPr/>
        </p:nvSpPr>
        <p:spPr>
          <a:xfrm>
            <a:off x="4146551" y="3382433"/>
            <a:ext cx="704849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6" name="Line 12" title=""/>
          <p:cNvSpPr/>
          <p:nvPr/>
        </p:nvSpPr>
        <p:spPr>
          <a:xfrm flipV="1">
            <a:off x="4146551" y="2326217"/>
            <a:ext cx="1511300" cy="10795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2297" name="Line 14" title=""/>
          <p:cNvSpPr/>
          <p:nvPr/>
        </p:nvSpPr>
        <p:spPr>
          <a:xfrm flipH="1" flipV="1">
            <a:off x="2705100" y="2326217"/>
            <a:ext cx="1441451" cy="10795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12298" name="Object 15" title=""/>
          <p:cNvGraphicFramePr>
            <a:graphicFrameLocks noChangeAspect="1"/>
          </p:cNvGraphicFramePr>
          <p:nvPr/>
        </p:nvGraphicFramePr>
        <p:xfrm>
          <a:off x="2656417" y="1991784"/>
          <a:ext cx="679449" cy="2476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4" imgW="711200" imgH="152400" progId="Equation.DSMT4">
                  <p:embed/>
                </p:oleObj>
              </mc:Choice>
              <mc:Fallback>
                <p:oleObj r:id="rId4" imgW="711200" imgH="15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56417" y="1991784"/>
                        <a:ext cx="679449" cy="2476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6" title=""/>
          <p:cNvGraphicFramePr>
            <a:graphicFrameLocks noChangeAspect="1"/>
          </p:cNvGraphicFramePr>
          <p:nvPr/>
        </p:nvGraphicFramePr>
        <p:xfrm>
          <a:off x="5501217" y="2059517"/>
          <a:ext cx="268816" cy="249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6" imgW="190500" imgH="152400" progId="Equation.DSMT4">
                  <p:embed/>
                </p:oleObj>
              </mc:Choice>
              <mc:Fallback>
                <p:oleObj r:id="rId6" imgW="190500" imgH="15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01217" y="2059517"/>
                        <a:ext cx="268816" cy="249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7" title=""/>
          <p:cNvGraphicFramePr>
            <a:graphicFrameLocks noChangeAspect="1"/>
          </p:cNvGraphicFramePr>
          <p:nvPr/>
        </p:nvGraphicFramePr>
        <p:xfrm>
          <a:off x="5162551" y="2624667"/>
          <a:ext cx="747183" cy="3450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8" imgW="495300" imgH="228600" progId="Equation.DSMT4">
                  <p:embed/>
                </p:oleObj>
              </mc:Choice>
              <mc:Fallback>
                <p:oleObj r:id="rId8" imgW="495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62551" y="2624667"/>
                        <a:ext cx="747183" cy="3450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18" title=""/>
          <p:cNvGraphicFramePr>
            <a:graphicFrameLocks noChangeAspect="1"/>
          </p:cNvGraphicFramePr>
          <p:nvPr/>
        </p:nvGraphicFramePr>
        <p:xfrm>
          <a:off x="3246967" y="2531533"/>
          <a:ext cx="901700" cy="3450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10" imgW="597535" imgH="228600" progId="Equation.DSMT4">
                  <p:embed/>
                </p:oleObj>
              </mc:Choice>
              <mc:Fallback>
                <p:oleObj r:id="rId10" imgW="597535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46967" y="2531533"/>
                        <a:ext cx="901700" cy="3450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0242" name="Text Box 4" title=""/>
          <p:cNvSpPr txBox="1"/>
          <p:nvPr/>
        </p:nvSpPr>
        <p:spPr>
          <a:xfrm>
            <a:off x="6468110" y="1201420"/>
            <a:ext cx="3164840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诱导公式（四）</a:t>
            </a:r>
            <a:endParaRPr lang="zh-CN" altLang="en-US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3314" name="Object 4" title=""/>
          <p:cNvGraphicFramePr>
            <a:graphicFrameLocks noChangeAspect="1"/>
          </p:cNvGraphicFramePr>
          <p:nvPr/>
        </p:nvGraphicFramePr>
        <p:xfrm>
          <a:off x="2245784" y="1693333"/>
          <a:ext cx="3994149" cy="12721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2" imgW="7010400" imgH="2273300" progId="Equation.DSMT4">
                  <p:embed/>
                </p:oleObj>
              </mc:Choice>
              <mc:Fallback>
                <p:oleObj r:id="rId2" imgW="7010400" imgH="2273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45784" y="1693333"/>
                        <a:ext cx="3994149" cy="1272117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5" title=""/>
          <p:cNvSpPr/>
          <p:nvPr/>
        </p:nvSpPr>
        <p:spPr>
          <a:xfrm>
            <a:off x="3069167" y="3137429"/>
            <a:ext cx="2155825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（公式一）</a:t>
            </a:r>
            <a:r>
              <a:rPr lang="zh-CN" altLang="en-US" sz="1065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zh-CN" altLang="en-US" sz="1865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3316" name="Object 6" title=""/>
          <p:cNvGraphicFramePr>
            <a:graphicFrameLocks noChangeAspect="1"/>
          </p:cNvGraphicFramePr>
          <p:nvPr/>
        </p:nvGraphicFramePr>
        <p:xfrm>
          <a:off x="3012017" y="4023784"/>
          <a:ext cx="2315633" cy="12509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4" imgW="3911600" imgH="2222500" progId="Equation.DSMT4">
                  <p:embed/>
                </p:oleObj>
              </mc:Choice>
              <mc:Fallback>
                <p:oleObj r:id="rId4" imgW="3911600" imgH="2222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12017" y="4023784"/>
                        <a:ext cx="2315633" cy="1250949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7" title=""/>
          <p:cNvSpPr txBox="1"/>
          <p:nvPr/>
        </p:nvSpPr>
        <p:spPr>
          <a:xfrm>
            <a:off x="6961717" y="3119967"/>
            <a:ext cx="2161116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（公式二）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3318" name="Object 8" title=""/>
          <p:cNvGraphicFramePr>
            <a:graphicFrameLocks noChangeAspect="1"/>
          </p:cNvGraphicFramePr>
          <p:nvPr/>
        </p:nvGraphicFramePr>
        <p:xfrm>
          <a:off x="6707717" y="4023784"/>
          <a:ext cx="2675467" cy="1206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6" imgW="4559300" imgH="2222500" progId="Equation.DSMT4">
                  <p:embed/>
                </p:oleObj>
              </mc:Choice>
              <mc:Fallback>
                <p:oleObj r:id="rId6" imgW="4559300" imgH="2222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07717" y="4023784"/>
                        <a:ext cx="2675467" cy="12065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9" title=""/>
          <p:cNvSpPr txBox="1"/>
          <p:nvPr/>
        </p:nvSpPr>
        <p:spPr>
          <a:xfrm>
            <a:off x="3237865" y="5477933"/>
            <a:ext cx="25569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（公式三）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3320" name="Object 10" title=""/>
          <p:cNvGraphicFramePr>
            <a:graphicFrameLocks noChangeAspect="1"/>
          </p:cNvGraphicFramePr>
          <p:nvPr/>
        </p:nvGraphicFramePr>
        <p:xfrm>
          <a:off x="6707717" y="1716617"/>
          <a:ext cx="2741083" cy="1231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8" imgW="4597400" imgH="2222500" progId="Equation.DSMT4">
                  <p:embed/>
                </p:oleObj>
              </mc:Choice>
              <mc:Fallback>
                <p:oleObj r:id="rId8" imgW="4597400" imgH="2222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07717" y="1716617"/>
                        <a:ext cx="2741083" cy="12319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11" title=""/>
          <p:cNvSpPr txBox="1"/>
          <p:nvPr/>
        </p:nvSpPr>
        <p:spPr>
          <a:xfrm>
            <a:off x="7109884" y="5386493"/>
            <a:ext cx="25569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（公式四）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3322" name="Rectangle 35" title=""/>
          <p:cNvSpPr/>
          <p:nvPr/>
        </p:nvSpPr>
        <p:spPr>
          <a:xfrm>
            <a:off x="4509559" y="735330"/>
            <a:ext cx="3172883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91440" tIns="45720" rIns="91440" bIns="45720" anchor="ctr" anchorCtr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公式比对记忆 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149</Paragraphs>
  <Slides>27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40">
      <vt:lpstr>Arial</vt:lpstr>
      <vt:lpstr>微软雅黑</vt:lpstr>
      <vt:lpstr>Wingdings</vt:lpstr>
      <vt:lpstr>Calibri Light</vt:lpstr>
      <vt:lpstr>Calibri</vt:lpstr>
      <vt:lpstr>仿宋</vt:lpstr>
      <vt:lpstr>楷体_GB2312</vt:lpstr>
      <vt:lpstr>Times New Roman</vt:lpstr>
      <vt:lpstr>宋体</vt:lpstr>
      <vt:lpstr>等线</vt:lpstr>
      <vt:lpstr>黑体</vt:lpstr>
      <vt:lpstr>方正姚体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2023-07-28T10:35:07.737</cp:lastPrinted>
  <dcterms:created xsi:type="dcterms:W3CDTF">2023-07-28T10:35:07Z</dcterms:created>
  <dcterms:modified xsi:type="dcterms:W3CDTF">2023-07-28T02:35:07Z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