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1905" r:id="rId5"/>
    <p:sldId id="1906" r:id="rId6"/>
    <p:sldId id="1911" r:id="rId7"/>
    <p:sldId id="1912" r:id="rId8"/>
    <p:sldId id="1913" r:id="rId9"/>
    <p:sldId id="1914" r:id="rId10"/>
    <p:sldId id="1915" r:id="rId11"/>
    <p:sldId id="1916" r:id="rId12"/>
    <p:sldId id="1917" r:id="rId13"/>
    <p:sldId id="1918" r:id="rId14"/>
    <p:sldId id="1919" r:id="rId15"/>
    <p:sldId id="1920" r:id="rId16"/>
    <p:sldId id="1936" r:id="rId17"/>
    <p:sldId id="1922" r:id="rId18"/>
    <p:sldId id="1923" r:id="rId19"/>
    <p:sldId id="1924" r:id="rId20"/>
    <p:sldId id="1925" r:id="rId21"/>
    <p:sldId id="1926" r:id="rId22"/>
    <p:sldId id="1931" r:id="rId23"/>
    <p:sldId id="1932" r:id="rId24"/>
    <p:sldId id="1933" r:id="rId25"/>
    <p:sldId id="1927" r:id="rId26"/>
    <p:sldId id="1937" r:id="rId27"/>
    <p:sldId id="1934" r:id="rId28"/>
    <p:sldId id="330" r:id="rId29"/>
    <p:sldId id="331" r:id="rId30"/>
    <p:sldId id="332" r:id="rId31"/>
    <p:sldId id="285" r:id="rId32"/>
    <p:sldId id="319" r:id="rId33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39"/>
        <p:guide pos="389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slide" Target="slides/slide29.xml" /><Relationship Id="rId33" Type="http://schemas.openxmlformats.org/officeDocument/2006/relationships/slide" Target="slides/slide30.xml" /><Relationship Id="rId34" Type="http://schemas.openxmlformats.org/officeDocument/2006/relationships/tags" Target="tags/tag88.xml" /><Relationship Id="rId35" Type="http://schemas.openxmlformats.org/officeDocument/2006/relationships/presProps" Target="presProps.xml" /><Relationship Id="rId36" Type="http://schemas.openxmlformats.org/officeDocument/2006/relationships/viewProps" Target="viewProps.xml" /><Relationship Id="rId37" Type="http://schemas.openxmlformats.org/officeDocument/2006/relationships/theme" Target="theme/theme1.xml" /><Relationship Id="rId38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emf" /><Relationship Id="rId2" Type="http://schemas.openxmlformats.org/officeDocument/2006/relationships/image" Target="../media/image5.emf" /><Relationship Id="rId3" Type="http://schemas.openxmlformats.org/officeDocument/2006/relationships/image" Target="../media/image6.emf" /><Relationship Id="rId4" Type="http://schemas.openxmlformats.org/officeDocument/2006/relationships/image" Target="../media/image7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7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9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0.wmf" /><Relationship Id="rId2" Type="http://schemas.openxmlformats.org/officeDocument/2006/relationships/image" Target="../media/image51.wmf" /><Relationship Id="rId3" Type="http://schemas.openxmlformats.org/officeDocument/2006/relationships/image" Target="../media/image52.wmf" /><Relationship Id="rId4" Type="http://schemas.openxmlformats.org/officeDocument/2006/relationships/image" Target="../media/image53.w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5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6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7.e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8.e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9.emf" /><Relationship Id="rId2" Type="http://schemas.openxmlformats.org/officeDocument/2006/relationships/image" Target="../media/image60.emf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1.emf" /><Relationship Id="rId2" Type="http://schemas.openxmlformats.org/officeDocument/2006/relationships/image" Target="../media/image62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.wmf" /><Relationship Id="rId2" Type="http://schemas.openxmlformats.org/officeDocument/2006/relationships/image" Target="../media/image10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emf" /><Relationship Id="rId2" Type="http://schemas.openxmlformats.org/officeDocument/2006/relationships/image" Target="../media/image13.emf" /><Relationship Id="rId3" Type="http://schemas.openxmlformats.org/officeDocument/2006/relationships/image" Target="../media/image14.w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.w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8.w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0.wmf" /><Relationship Id="rId2" Type="http://schemas.openxmlformats.org/officeDocument/2006/relationships/image" Target="../media/image31.wmf" /><Relationship Id="rId3" Type="http://schemas.openxmlformats.org/officeDocument/2006/relationships/image" Target="../media/image32.wmf" /><Relationship Id="rId4" Type="http://schemas.openxmlformats.org/officeDocument/2006/relationships/image" Target="../media/image33.w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0.wmf" /><Relationship Id="rId2" Type="http://schemas.openxmlformats.org/officeDocument/2006/relationships/image" Target="../media/image31.wmf" /><Relationship Id="rId3" Type="http://schemas.openxmlformats.org/officeDocument/2006/relationships/image" Target="../media/image35.wmf" /><Relationship Id="rId4" Type="http://schemas.openxmlformats.org/officeDocument/2006/relationships/image" Target="../media/image36.w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7.emf" /><Relationship Id="rId2" Type="http://schemas.openxmlformats.org/officeDocument/2006/relationships/image" Target="../media/image38.emf" /><Relationship Id="rId3" Type="http://schemas.openxmlformats.org/officeDocument/2006/relationships/image" Target="../media/image39.emf" /><Relationship Id="rId4" Type="http://schemas.openxmlformats.org/officeDocument/2006/relationships/image" Target="../media/image40.emf" /><Relationship Id="rId5" Type="http://schemas.openxmlformats.org/officeDocument/2006/relationships/image" Target="../media/image41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4.wmf" /><Relationship Id="rId2" Type="http://schemas.openxmlformats.org/officeDocument/2006/relationships/image" Target="../media/image45.wmf" /><Relationship Id="rId3" Type="http://schemas.openxmlformats.org/officeDocument/2006/relationships/image" Target="../media/image46.w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5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6866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36867" name="Rectangle 3"/>
          <p:cNvSpPr txBox="1"/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9832E-26A6-4465-8181-DF230988BFFD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5B2D7-6EFD-446D-831A-7B28045AA25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tags" Target="../tags/tag57.xml" /><Relationship Id="rId16" Type="http://schemas.openxmlformats.org/officeDocument/2006/relationships/tags" Target="../tags/tag58.xml" /><Relationship Id="rId17" Type="http://schemas.openxmlformats.org/officeDocument/2006/relationships/tags" Target="../tags/tag59.xml" /><Relationship Id="rId18" Type="http://schemas.openxmlformats.org/officeDocument/2006/relationships/tags" Target="../tags/tag60.xml" /><Relationship Id="rId19" Type="http://schemas.openxmlformats.org/officeDocument/2006/relationships/tags" Target="../tags/tag61.xml" /><Relationship Id="rId2" Type="http://schemas.openxmlformats.org/officeDocument/2006/relationships/slideLayout" Target="../slideLayouts/slideLayout2.xml" /><Relationship Id="rId20" Type="http://schemas.openxmlformats.org/officeDocument/2006/relationships/image" Target="file:///D:\qq&#25991;&#20214;\712321467\Image\C2C\Image2\%7b75232B38-A165-1FB7-499C-2E1C792CACB5%7d.png" TargetMode="External" /><Relationship Id="rId21" Type="http://schemas.openxmlformats.org/officeDocument/2006/relationships/image" Target="../media/image1.png" /><Relationship Id="rId22" Type="http://schemas.openxmlformats.org/officeDocument/2006/relationships/image" Target="../media/image2.png" /><Relationship Id="rId23" Type="http://schemas.openxmlformats.org/officeDocument/2006/relationships/tags" Target="../tags/tag62.xml" /><Relationship Id="rId24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21" r:link="rId20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6.emf" /><Relationship Id="rId3" Type="http://schemas.openxmlformats.org/officeDocument/2006/relationships/image" Target="../media/image27.emf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1.bin" TargetMode="Internal" /><Relationship Id="rId3" Type="http://schemas.openxmlformats.org/officeDocument/2006/relationships/image" Target="../media/image28.wmf" /><Relationship Id="rId4" Type="http://schemas.openxmlformats.org/officeDocument/2006/relationships/vmlDrawing" Target="../drawings/vmlDrawing5.v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9.emf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34.png" /><Relationship Id="rId11" Type="http://schemas.openxmlformats.org/officeDocument/2006/relationships/vmlDrawing" Target="../drawings/vmlDrawing6.vml" /><Relationship Id="rId2" Type="http://schemas.openxmlformats.org/officeDocument/2006/relationships/oleObject" Target="../embeddings/oleObject12.bin" TargetMode="Internal" /><Relationship Id="rId3" Type="http://schemas.openxmlformats.org/officeDocument/2006/relationships/image" Target="../media/image30.wmf" /><Relationship Id="rId4" Type="http://schemas.openxmlformats.org/officeDocument/2006/relationships/oleObject" Target="../embeddings/oleObject13.bin" TargetMode="Internal" /><Relationship Id="rId5" Type="http://schemas.openxmlformats.org/officeDocument/2006/relationships/image" Target="../media/image31.wmf" /><Relationship Id="rId6" Type="http://schemas.openxmlformats.org/officeDocument/2006/relationships/oleObject" Target="../embeddings/oleObject14.bin" TargetMode="Internal" /><Relationship Id="rId7" Type="http://schemas.openxmlformats.org/officeDocument/2006/relationships/image" Target="../media/image32.wmf" /><Relationship Id="rId8" Type="http://schemas.openxmlformats.org/officeDocument/2006/relationships/oleObject" Target="../embeddings/oleObject15.bin" TargetMode="Internal" /><Relationship Id="rId9" Type="http://schemas.openxmlformats.org/officeDocument/2006/relationships/image" Target="../media/image33.wmf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7.vml" /><Relationship Id="rId2" Type="http://schemas.openxmlformats.org/officeDocument/2006/relationships/oleObject" Target="../embeddings/oleObject16.bin" TargetMode="Internal" /><Relationship Id="rId3" Type="http://schemas.openxmlformats.org/officeDocument/2006/relationships/image" Target="../media/image30.wmf" /><Relationship Id="rId4" Type="http://schemas.openxmlformats.org/officeDocument/2006/relationships/oleObject" Target="../embeddings/oleObject17.bin" TargetMode="Internal" /><Relationship Id="rId5" Type="http://schemas.openxmlformats.org/officeDocument/2006/relationships/image" Target="../media/image31.wmf" /><Relationship Id="rId6" Type="http://schemas.openxmlformats.org/officeDocument/2006/relationships/oleObject" Target="../embeddings/oleObject18.bin" TargetMode="Internal" /><Relationship Id="rId7" Type="http://schemas.openxmlformats.org/officeDocument/2006/relationships/image" Target="../media/image35.wmf" /><Relationship Id="rId8" Type="http://schemas.openxmlformats.org/officeDocument/2006/relationships/oleObject" Target="../embeddings/oleObject19.bin" TargetMode="Internal" /><Relationship Id="rId9" Type="http://schemas.openxmlformats.org/officeDocument/2006/relationships/image" Target="../media/image36.wmf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24.bin" TargetMode="Internal" /><Relationship Id="rId11" Type="http://schemas.openxmlformats.org/officeDocument/2006/relationships/image" Target="../media/image41.emf" /><Relationship Id="rId12" Type="http://schemas.openxmlformats.org/officeDocument/2006/relationships/vmlDrawing" Target="../drawings/vmlDrawing8.vml" /><Relationship Id="rId2" Type="http://schemas.openxmlformats.org/officeDocument/2006/relationships/oleObject" Target="../embeddings/oleObject20.bin" TargetMode="Internal" /><Relationship Id="rId3" Type="http://schemas.openxmlformats.org/officeDocument/2006/relationships/image" Target="../media/image37.emf" /><Relationship Id="rId4" Type="http://schemas.openxmlformats.org/officeDocument/2006/relationships/oleObject" Target="../embeddings/oleObject21.bin" TargetMode="Internal" /><Relationship Id="rId5" Type="http://schemas.openxmlformats.org/officeDocument/2006/relationships/image" Target="../media/image38.emf" /><Relationship Id="rId6" Type="http://schemas.openxmlformats.org/officeDocument/2006/relationships/oleObject" Target="../embeddings/oleObject22.bin" TargetMode="Internal" /><Relationship Id="rId7" Type="http://schemas.openxmlformats.org/officeDocument/2006/relationships/image" Target="../media/image39.emf" /><Relationship Id="rId8" Type="http://schemas.openxmlformats.org/officeDocument/2006/relationships/oleObject" Target="../embeddings/oleObject23.bin" TargetMode="Internal" /><Relationship Id="rId9" Type="http://schemas.openxmlformats.org/officeDocument/2006/relationships/image" Target="../media/image40.emf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9.vml" /><Relationship Id="rId2" Type="http://schemas.openxmlformats.org/officeDocument/2006/relationships/image" Target="../media/image42.emf" /><Relationship Id="rId3" Type="http://schemas.openxmlformats.org/officeDocument/2006/relationships/image" Target="../media/image43.emf" /><Relationship Id="rId4" Type="http://schemas.openxmlformats.org/officeDocument/2006/relationships/oleObject" Target="../embeddings/oleObject25.bin" TargetMode="Internal" /><Relationship Id="rId5" Type="http://schemas.openxmlformats.org/officeDocument/2006/relationships/image" Target="../media/image44.wmf" /><Relationship Id="rId6" Type="http://schemas.openxmlformats.org/officeDocument/2006/relationships/oleObject" Target="../embeddings/oleObject26.bin" TargetMode="Internal" /><Relationship Id="rId7" Type="http://schemas.openxmlformats.org/officeDocument/2006/relationships/image" Target="../media/image45.wmf" /><Relationship Id="rId8" Type="http://schemas.openxmlformats.org/officeDocument/2006/relationships/oleObject" Target="../embeddings/oleObject27.bin" TargetMode="Internal" /><Relationship Id="rId9" Type="http://schemas.openxmlformats.org/officeDocument/2006/relationships/image" Target="../media/image46.wmf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28.bin" TargetMode="Internal" /><Relationship Id="rId3" Type="http://schemas.openxmlformats.org/officeDocument/2006/relationships/image" Target="../media/image47.emf" /><Relationship Id="rId4" Type="http://schemas.openxmlformats.org/officeDocument/2006/relationships/image" Target="../media/image48.png" /><Relationship Id="rId5" Type="http://schemas.openxmlformats.org/officeDocument/2006/relationships/vmlDrawing" Target="../drawings/vmlDrawing10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29.bin" TargetMode="Internal" /><Relationship Id="rId3" Type="http://schemas.openxmlformats.org/officeDocument/2006/relationships/image" Target="../media/image49.emf" /><Relationship Id="rId4" Type="http://schemas.openxmlformats.org/officeDocument/2006/relationships/vmlDrawing" Target="../drawings/vmlDrawing11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54.emf" /><Relationship Id="rId11" Type="http://schemas.openxmlformats.org/officeDocument/2006/relationships/vmlDrawing" Target="../drawings/vmlDrawing12.vml" /><Relationship Id="rId2" Type="http://schemas.openxmlformats.org/officeDocument/2006/relationships/oleObject" Target="../embeddings/oleObject30.bin" TargetMode="Internal" /><Relationship Id="rId3" Type="http://schemas.openxmlformats.org/officeDocument/2006/relationships/image" Target="../media/image50.wmf" /><Relationship Id="rId4" Type="http://schemas.openxmlformats.org/officeDocument/2006/relationships/oleObject" Target="../embeddings/oleObject31.bin" TargetMode="Internal" /><Relationship Id="rId5" Type="http://schemas.openxmlformats.org/officeDocument/2006/relationships/image" Target="../media/image51.wmf" /><Relationship Id="rId6" Type="http://schemas.openxmlformats.org/officeDocument/2006/relationships/oleObject" Target="../embeddings/oleObject32.bin" TargetMode="Internal" /><Relationship Id="rId7" Type="http://schemas.openxmlformats.org/officeDocument/2006/relationships/image" Target="../media/image52.wmf" /><Relationship Id="rId8" Type="http://schemas.openxmlformats.org/officeDocument/2006/relationships/oleObject" Target="../embeddings/oleObject33.bin" TargetMode="Internal" /><Relationship Id="rId9" Type="http://schemas.openxmlformats.org/officeDocument/2006/relationships/image" Target="../media/image53.wmf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1.v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4.emf" /><Relationship Id="rId4" Type="http://schemas.openxmlformats.org/officeDocument/2006/relationships/oleObject" Target="../embeddings/oleObject2.bin" TargetMode="Internal" /><Relationship Id="rId5" Type="http://schemas.openxmlformats.org/officeDocument/2006/relationships/image" Target="../media/image5.emf" /><Relationship Id="rId6" Type="http://schemas.openxmlformats.org/officeDocument/2006/relationships/oleObject" Target="../embeddings/oleObject3.bin" TargetMode="Internal" /><Relationship Id="rId7" Type="http://schemas.openxmlformats.org/officeDocument/2006/relationships/image" Target="../media/image6.emf" /><Relationship Id="rId8" Type="http://schemas.openxmlformats.org/officeDocument/2006/relationships/oleObject" Target="../embeddings/oleObject4.bin" TargetMode="Internal" /><Relationship Id="rId9" Type="http://schemas.openxmlformats.org/officeDocument/2006/relationships/image" Target="../media/image7.emf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34.bin" TargetMode="Internal" /><Relationship Id="rId3" Type="http://schemas.openxmlformats.org/officeDocument/2006/relationships/image" Target="../media/image55.emf" /><Relationship Id="rId4" Type="http://schemas.openxmlformats.org/officeDocument/2006/relationships/vmlDrawing" Target="../drawings/vmlDrawing13.v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35.bin" TargetMode="Internal" /><Relationship Id="rId3" Type="http://schemas.openxmlformats.org/officeDocument/2006/relationships/image" Target="../media/image56.emf" /><Relationship Id="rId4" Type="http://schemas.openxmlformats.org/officeDocument/2006/relationships/vmlDrawing" Target="../drawings/vmlDrawing14.v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36.bin" TargetMode="Internal" /><Relationship Id="rId3" Type="http://schemas.openxmlformats.org/officeDocument/2006/relationships/image" Target="../media/image57.emf" /><Relationship Id="rId4" Type="http://schemas.openxmlformats.org/officeDocument/2006/relationships/vmlDrawing" Target="../drawings/vmlDrawing15.v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37.bin" TargetMode="Internal" /><Relationship Id="rId3" Type="http://schemas.openxmlformats.org/officeDocument/2006/relationships/image" Target="../media/image58.emf" /><Relationship Id="rId4" Type="http://schemas.openxmlformats.org/officeDocument/2006/relationships/vmlDrawing" Target="../drawings/vmlDrawing16.v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38.bin" TargetMode="Internal" /><Relationship Id="rId3" Type="http://schemas.openxmlformats.org/officeDocument/2006/relationships/image" Target="../media/image59.emf" /><Relationship Id="rId4" Type="http://schemas.openxmlformats.org/officeDocument/2006/relationships/oleObject" Target="../embeddings/oleObject39.bin" TargetMode="Internal" /><Relationship Id="rId5" Type="http://schemas.openxmlformats.org/officeDocument/2006/relationships/image" Target="../media/image60.emf" /><Relationship Id="rId6" Type="http://schemas.openxmlformats.org/officeDocument/2006/relationships/vmlDrawing" Target="../drawings/vmlDrawing17.v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2.xml" /><Relationship Id="rId3" Type="http://schemas.openxmlformats.org/officeDocument/2006/relationships/oleObject" Target="../embeddings/oleObject40.bin" TargetMode="Internal" /><Relationship Id="rId4" Type="http://schemas.openxmlformats.org/officeDocument/2006/relationships/image" Target="../media/image61.emf" /><Relationship Id="rId5" Type="http://schemas.openxmlformats.org/officeDocument/2006/relationships/oleObject" Target="../embeddings/oleObject41.bin" TargetMode="Internal" /><Relationship Id="rId6" Type="http://schemas.openxmlformats.org/officeDocument/2006/relationships/image" Target="../media/image62.emf" /><Relationship Id="rId7" Type="http://schemas.openxmlformats.org/officeDocument/2006/relationships/vmlDrawing" Target="../drawings/vmlDrawing18.v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2.xml" /><Relationship Id="rId11" Type="http://schemas.openxmlformats.org/officeDocument/2006/relationships/tags" Target="../tags/tag73.xml" /><Relationship Id="rId12" Type="http://schemas.openxmlformats.org/officeDocument/2006/relationships/tags" Target="../tags/tag74.xml" /><Relationship Id="rId13" Type="http://schemas.openxmlformats.org/officeDocument/2006/relationships/tags" Target="../tags/tag75.xml" /><Relationship Id="rId14" Type="http://schemas.openxmlformats.org/officeDocument/2006/relationships/tags" Target="../tags/tag76.xml" /><Relationship Id="rId15" Type="http://schemas.openxmlformats.org/officeDocument/2006/relationships/tags" Target="../tags/tag77.xml" /><Relationship Id="rId16" Type="http://schemas.openxmlformats.org/officeDocument/2006/relationships/tags" Target="../tags/tag78.xml" /><Relationship Id="rId17" Type="http://schemas.openxmlformats.org/officeDocument/2006/relationships/tags" Target="../tags/tag79.xml" /><Relationship Id="rId18" Type="http://schemas.openxmlformats.org/officeDocument/2006/relationships/tags" Target="../tags/tag80.xml" /><Relationship Id="rId19" Type="http://schemas.openxmlformats.org/officeDocument/2006/relationships/tags" Target="../tags/tag81.xml" /><Relationship Id="rId2" Type="http://schemas.openxmlformats.org/officeDocument/2006/relationships/tags" Target="../tags/tag64.xml" /><Relationship Id="rId20" Type="http://schemas.openxmlformats.org/officeDocument/2006/relationships/tags" Target="../tags/tag82.xml" /><Relationship Id="rId21" Type="http://schemas.openxmlformats.org/officeDocument/2006/relationships/tags" Target="../tags/tag83.xml" /><Relationship Id="rId22" Type="http://schemas.openxmlformats.org/officeDocument/2006/relationships/tags" Target="../tags/tag84.xml" /><Relationship Id="rId23" Type="http://schemas.openxmlformats.org/officeDocument/2006/relationships/tags" Target="../tags/tag85.xml" /><Relationship Id="rId24" Type="http://schemas.openxmlformats.org/officeDocument/2006/relationships/tags" Target="../tags/tag86.xml" /><Relationship Id="rId25" Type="http://schemas.openxmlformats.org/officeDocument/2006/relationships/tags" Target="../tags/tag87.xml" /><Relationship Id="rId3" Type="http://schemas.openxmlformats.org/officeDocument/2006/relationships/tags" Target="../tags/tag65.xml" /><Relationship Id="rId4" Type="http://schemas.openxmlformats.org/officeDocument/2006/relationships/tags" Target="../tags/tag66.xml" /><Relationship Id="rId5" Type="http://schemas.openxmlformats.org/officeDocument/2006/relationships/tags" Target="../tags/tag67.xml" /><Relationship Id="rId6" Type="http://schemas.openxmlformats.org/officeDocument/2006/relationships/tags" Target="../tags/tag68.xml" /><Relationship Id="rId7" Type="http://schemas.openxmlformats.org/officeDocument/2006/relationships/tags" Target="../tags/tag69.xml" /><Relationship Id="rId8" Type="http://schemas.openxmlformats.org/officeDocument/2006/relationships/tags" Target="../tags/tag70.xml" /><Relationship Id="rId9" Type="http://schemas.openxmlformats.org/officeDocument/2006/relationships/tags" Target="../tags/tag7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8.png" /><Relationship Id="rId3" Type="http://schemas.openxmlformats.org/officeDocument/2006/relationships/oleObject" Target="../embeddings/oleObject5.bin" TargetMode="Internal" /><Relationship Id="rId4" Type="http://schemas.openxmlformats.org/officeDocument/2006/relationships/image" Target="../media/image9.wmf" /><Relationship Id="rId5" Type="http://schemas.openxmlformats.org/officeDocument/2006/relationships/oleObject" Target="../embeddings/oleObject6.bin" TargetMode="Internal" /><Relationship Id="rId6" Type="http://schemas.openxmlformats.org/officeDocument/2006/relationships/image" Target="../media/image10.wmf" /><Relationship Id="rId7" Type="http://schemas.openxmlformats.org/officeDocument/2006/relationships/vmlDrawing" Target="../drawings/vmlDrawing2.v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1.emf" /><Relationship Id="rId3" Type="http://schemas.openxmlformats.org/officeDocument/2006/relationships/oleObject" Target="../embeddings/oleObject7.bin" TargetMode="Internal" /><Relationship Id="rId4" Type="http://schemas.openxmlformats.org/officeDocument/2006/relationships/image" Target="../media/image12.emf" /><Relationship Id="rId5" Type="http://schemas.openxmlformats.org/officeDocument/2006/relationships/oleObject" Target="../embeddings/oleObject8.bin" TargetMode="Internal" /><Relationship Id="rId6" Type="http://schemas.openxmlformats.org/officeDocument/2006/relationships/image" Target="../media/image13.emf" /><Relationship Id="rId7" Type="http://schemas.openxmlformats.org/officeDocument/2006/relationships/oleObject" Target="../embeddings/oleObject9.bin" TargetMode="Internal" /><Relationship Id="rId8" Type="http://schemas.openxmlformats.org/officeDocument/2006/relationships/image" Target="../media/image14.wmf" /><Relationship Id="rId9" Type="http://schemas.openxmlformats.org/officeDocument/2006/relationships/vmlDrawing" Target="../drawings/vmlDrawing3.v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5.emf" /><Relationship Id="rId3" Type="http://schemas.openxmlformats.org/officeDocument/2006/relationships/image" Target="../media/image16.emf" /><Relationship Id="rId4" Type="http://schemas.openxmlformats.org/officeDocument/2006/relationships/oleObject" Target="../embeddings/oleObject10.bin" TargetMode="Internal" /><Relationship Id="rId5" Type="http://schemas.openxmlformats.org/officeDocument/2006/relationships/image" Target="../media/image17.wmf" /><Relationship Id="rId6" Type="http://schemas.openxmlformats.org/officeDocument/2006/relationships/vmlDrawing" Target="../drawings/vmlDrawing4.v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8.emf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9.emf" /><Relationship Id="rId3" Type="http://schemas.openxmlformats.org/officeDocument/2006/relationships/image" Target="../media/image20.emf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1.emf" /><Relationship Id="rId3" Type="http://schemas.openxmlformats.org/officeDocument/2006/relationships/image" Target="../media/image22.emf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3.emf" /><Relationship Id="rId3" Type="http://schemas.openxmlformats.org/officeDocument/2006/relationships/image" Target="../media/image24.emf" /><Relationship Id="rId4" Type="http://schemas.openxmlformats.org/officeDocument/2006/relationships/image" Target="../media/image25.emf" /><Relationship Id="rId5" Type="http://schemas.openxmlformats.org/officeDocument/2006/relationships/tags" Target="../tags/tag63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2409190" y="859790"/>
            <a:ext cx="738886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  </a:t>
            </a:r>
            <a:r>
              <a:rPr lang="zh-CN" altLang="en-US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第五章</a:t>
            </a: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三角函数</a:t>
            </a:r>
            <a:endParaRPr lang="zh-CN" altLang="en-US" sz="32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068705" y="2240280"/>
            <a:ext cx="9878695" cy="768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5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3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诱导公式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(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二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)</a:t>
            </a:r>
            <a:endParaRPr lang="en-US" altLang="zh-CN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pic>
        <p:nvPicPr>
          <p:cNvPr id="9" name="图片 8" title=""/>
          <p:cNvPicPr>
            <a:picLocks noChangeAspect="1"/>
          </p:cNvPicPr>
          <p:nvPr/>
        </p:nvPicPr>
        <p:blipFill>
          <a:blip r:embed="rId3"/>
          <a:srcRect l="20097" t="26840" r="49153" b="22438"/>
          <a:stretch>
            <a:fillRect/>
          </a:stretch>
        </p:blipFill>
        <p:spPr>
          <a:xfrm>
            <a:off x="4916170" y="4102100"/>
            <a:ext cx="2184400" cy="240284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338" name="Rectangle 4" title=""/>
          <p:cNvSpPr/>
          <p:nvPr/>
        </p:nvSpPr>
        <p:spPr>
          <a:xfrm>
            <a:off x="1618615" y="785495"/>
            <a:ext cx="9125585" cy="1383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C00000"/>
                </a:solidFill>
                <a:latin typeface="宋体" panose="02010600030101010101" pitchFamily="2" charset="-122"/>
              </a:rPr>
              <a:t>思考：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你能用简洁的语言概括一下公式五、六吗？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它们的作用是什么？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pSp>
        <p:nvGrpSpPr>
          <p:cNvPr id="14345" name="Group 8" title=""/>
          <p:cNvGrpSpPr/>
          <p:nvPr/>
        </p:nvGrpSpPr>
        <p:grpSpPr>
          <a:xfrm>
            <a:off x="2224405" y="3730625"/>
            <a:ext cx="3642995" cy="2286000"/>
            <a:chOff x="3109" y="1931"/>
            <a:chExt cx="2295" cy="1440"/>
          </a:xfrm>
        </p:grpSpPr>
        <p:pic>
          <p:nvPicPr>
            <p:cNvPr id="14346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3" y="1946"/>
              <a:ext cx="2054" cy="131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347" name="Rectangle 10"/>
            <p:cNvSpPr/>
            <p:nvPr/>
          </p:nvSpPr>
          <p:spPr>
            <a:xfrm>
              <a:off x="3109" y="1931"/>
              <a:ext cx="2295" cy="1440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19" title=""/>
          <p:cNvGrpSpPr/>
          <p:nvPr/>
        </p:nvGrpSpPr>
        <p:grpSpPr>
          <a:xfrm>
            <a:off x="6216651" y="3739303"/>
            <a:ext cx="3780367" cy="2275417"/>
            <a:chOff x="2990" y="2208"/>
            <a:chExt cx="2415" cy="1459"/>
          </a:xfrm>
        </p:grpSpPr>
        <p:sp>
          <p:nvSpPr>
            <p:cNvPr id="14342" name="Rectangle 15"/>
            <p:cNvSpPr/>
            <p:nvPr/>
          </p:nvSpPr>
          <p:spPr>
            <a:xfrm>
              <a:off x="2990" y="2208"/>
              <a:ext cx="2415" cy="1453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sz="2400">
                <a:latin typeface="Arial" panose="020b0604020202020204" pitchFamily="34" charset="0"/>
              </a:endParaRPr>
            </a:p>
          </p:txBody>
        </p:sp>
        <p:pic>
          <p:nvPicPr>
            <p:cNvPr id="14343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0" y="2236"/>
              <a:ext cx="2233" cy="1431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9" name="五边形 1" title=""/>
          <p:cNvSpPr/>
          <p:nvPr/>
        </p:nvSpPr>
        <p:spPr>
          <a:xfrm>
            <a:off x="500380" y="227331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5889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诱导公式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(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二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)</a:t>
            </a:r>
            <a:endParaRPr lang="en-US" altLang="zh-CN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11281" name="Rectangle 19" title=""/>
          <p:cNvSpPr/>
          <p:nvPr/>
        </p:nvSpPr>
        <p:spPr>
          <a:xfrm>
            <a:off x="6994334" y="2973017"/>
            <a:ext cx="222313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none" anchor="ctr" anchorCtr="0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诱导公式六 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Rectangle 19" title=""/>
          <p:cNvSpPr/>
          <p:nvPr/>
        </p:nvSpPr>
        <p:spPr>
          <a:xfrm>
            <a:off x="2987484" y="2980478"/>
            <a:ext cx="2223765" cy="5222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none" anchor="ctr" anchorCtr="0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诱导公式五 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" name="组合 2" title=""/>
          <p:cNvGrpSpPr/>
          <p:nvPr/>
        </p:nvGrpSpPr>
        <p:grpSpPr>
          <a:xfrm>
            <a:off x="1555115" y="1931670"/>
            <a:ext cx="9079230" cy="1567180"/>
            <a:chOff x="2449" y="3112"/>
            <a:chExt cx="14298" cy="2468"/>
          </a:xfrm>
        </p:grpSpPr>
        <p:sp>
          <p:nvSpPr>
            <p:cNvPr id="12290" name="Text Box 6"/>
            <p:cNvSpPr txBox="1"/>
            <p:nvPr/>
          </p:nvSpPr>
          <p:spPr>
            <a:xfrm>
              <a:off x="2449" y="3112"/>
              <a:ext cx="14299" cy="246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60000"/>
                </a:lnSpc>
                <a:spcBef>
                  <a:spcPct val="50000"/>
                </a:spcBef>
              </a:pPr>
              <a:r>
                <a:rPr lang="en-US" altLang="zh-CN" sz="2400">
                  <a:solidFill>
                    <a:srgbClr val="0000FF"/>
                  </a:solidFill>
                  <a:latin typeface="宋体" panose="02010600030101010101" pitchFamily="2" charset="-122"/>
                </a:rPr>
                <a:t>       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的正弦（余弦）函数值，分别等于</a:t>
              </a:r>
              <a:r>
                <a:rPr lang="zh-CN" altLang="en-US" sz="3200" i="1">
                  <a:solidFill>
                    <a:srgbClr val="0000FF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α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的余弦（正弦）函数值，前面加上一个把</a:t>
              </a:r>
              <a:r>
                <a:rPr lang="zh-CN" altLang="en-US" sz="2800" i="1">
                  <a:solidFill>
                    <a:srgbClr val="0000FF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  <a:sym typeface="+mn-ea"/>
                </a:rPr>
                <a:t>α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看成锐角时原函数值的符号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.</a:t>
              </a:r>
              <a:r>
                <a:rPr lang="en-US" altLang="zh-CN" sz="28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</a:t>
              </a:r>
              <a:r>
                <a:rPr lang="en-US" altLang="zh-CN" sz="2400">
                  <a:solidFill>
                    <a:schemeClr val="tx1"/>
                  </a:solidFill>
                  <a:latin typeface="宋体" panose="02010600030101010101" pitchFamily="2" charset="-122"/>
                </a:rPr>
                <a:t>  </a:t>
              </a:r>
              <a:endParaRPr lang="en-US" altLang="zh-CN" sz="240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12291" name="Object 14"/>
            <p:cNvGraphicFramePr>
              <a:graphicFrameLocks noChangeAspect="1"/>
            </p:cNvGraphicFramePr>
            <p:nvPr/>
          </p:nvGraphicFramePr>
          <p:xfrm>
            <a:off x="2722" y="3112"/>
            <a:ext cx="1467" cy="142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8" r:id="rId2" imgW="405765" imgH="393065" progId="Equation.DSMT4">
                    <p:embed/>
                  </p:oleObj>
                </mc:Choice>
                <mc:Fallback>
                  <p:oleObj r:id="rId2" imgW="405765" imgH="39306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722" y="3112"/>
                          <a:ext cx="1467" cy="14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4" name="Text Box 9" title=""/>
          <p:cNvSpPr txBox="1"/>
          <p:nvPr/>
        </p:nvSpPr>
        <p:spPr>
          <a:xfrm>
            <a:off x="3633470" y="4037330"/>
            <a:ext cx="4389120" cy="7804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函数名称变，符号看象限</a:t>
            </a:r>
            <a:endParaRPr lang="en-US" altLang="zh-CN" sz="2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2295" name="Text Box 10" title=""/>
          <p:cNvSpPr txBox="1"/>
          <p:nvPr/>
        </p:nvSpPr>
        <p:spPr>
          <a:xfrm>
            <a:off x="1555115" y="5372100"/>
            <a:ext cx="9080500" cy="5219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作用：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实现正弦函数与余弦函数的互相转化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5368" name="Rectangle 10" title=""/>
          <p:cNvSpPr/>
          <p:nvPr/>
        </p:nvSpPr>
        <p:spPr>
          <a:xfrm>
            <a:off x="4847378" y="1029759"/>
            <a:ext cx="1960880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公式概括：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331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5889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诱导公式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(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二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)</a:t>
            </a:r>
            <a:endParaRPr lang="en-US" altLang="zh-CN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nimBg="1"/>
      <p:bldP spid="1229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1" title=""/>
          <p:cNvGrpSpPr/>
          <p:nvPr/>
        </p:nvGrpSpPr>
        <p:grpSpPr>
          <a:xfrm>
            <a:off x="1503045" y="1022350"/>
            <a:ext cx="9185910" cy="1469390"/>
            <a:chOff x="2367" y="1610"/>
            <a:chExt cx="14466" cy="2314"/>
          </a:xfrm>
        </p:grpSpPr>
        <p:sp>
          <p:nvSpPr>
            <p:cNvPr id="16386" name="Text Box 5"/>
            <p:cNvSpPr txBox="1"/>
            <p:nvPr/>
          </p:nvSpPr>
          <p:spPr>
            <a:xfrm>
              <a:off x="2367" y="1610"/>
              <a:ext cx="14466" cy="2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zh-CN" altLang="en-US" sz="2800">
                  <a:solidFill>
                    <a:srgbClr val="C00000"/>
                  </a:solidFill>
                  <a:latin typeface="宋体" panose="02010600030101010101" pitchFamily="2" charset="-122"/>
                </a:rPr>
                <a:t>思考：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诱导公式可统一为             的三角函数与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α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的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>
                <a:lnSpc>
                  <a:spcPct val="160000"/>
                </a:lnSpc>
              </a:pP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 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三角函数之间的关系，你有什么办法记住这些公式？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pic>
          <p:nvPicPr>
            <p:cNvPr id="1638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82" y="1752"/>
              <a:ext cx="3190" cy="135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89799" name="Rectangle 7" title=""/>
          <p:cNvSpPr/>
          <p:nvPr/>
        </p:nvSpPr>
        <p:spPr>
          <a:xfrm>
            <a:off x="2807335" y="3797300"/>
            <a:ext cx="6041390" cy="922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6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altLang="en-US" sz="36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奇变偶不变，符号看象限</a:t>
            </a:r>
            <a:endParaRPr lang="en-US" altLang="zh-CN" sz="36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331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5889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诱导公式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(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二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)</a:t>
            </a:r>
            <a:endParaRPr lang="en-US" altLang="zh-CN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 Box 6" title=""/>
          <p:cNvSpPr txBox="1"/>
          <p:nvPr/>
        </p:nvSpPr>
        <p:spPr>
          <a:xfrm>
            <a:off x="1308100" y="3042920"/>
            <a:ext cx="9473565" cy="3007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      </a:t>
            </a:r>
            <a:endParaRPr lang="en-US" altLang="zh-CN" sz="24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2290" name="Text Box 6" title=""/>
          <p:cNvSpPr txBox="1"/>
          <p:nvPr/>
        </p:nvSpPr>
        <p:spPr>
          <a:xfrm>
            <a:off x="1308100" y="686435"/>
            <a:ext cx="9473565" cy="22320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      </a:t>
            </a:r>
            <a:endParaRPr lang="en-US" altLang="zh-CN" sz="24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7410" name="Rectangle 3" title=""/>
          <p:cNvSpPr>
            <a:spLocks noGrp="1"/>
          </p:cNvSpPr>
          <p:nvPr>
            <p:ph type="body" idx="4294967295"/>
          </p:nvPr>
        </p:nvSpPr>
        <p:spPr>
          <a:xfrm>
            <a:off x="1591945" y="835025"/>
            <a:ext cx="9189085" cy="248475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/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证明：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(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1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)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Wingdings" panose="05000000000000000000" pitchFamily="2" charset="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         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(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2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)</a:t>
            </a:r>
            <a:endParaRPr lang="en-US" altLang="zh-CN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Wingdings" panose="05000000000000000000" pitchFamily="2" charset="2"/>
            </a:endParaRPr>
          </a:p>
        </p:txBody>
      </p:sp>
      <p:graphicFrame>
        <p:nvGraphicFramePr>
          <p:cNvPr id="17411" name="Object 13" title=""/>
          <p:cNvGraphicFramePr>
            <a:graphicFrameLocks noChangeAspect="1"/>
          </p:cNvGraphicFramePr>
          <p:nvPr/>
        </p:nvGraphicFramePr>
        <p:xfrm>
          <a:off x="5027930" y="927524"/>
          <a:ext cx="2916767" cy="8530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r:id="rId2" imgW="1345565" imgH="393700" progId="Equation.DSMT4">
                  <p:embed/>
                </p:oleObj>
              </mc:Choice>
              <mc:Fallback>
                <p:oleObj r:id="rId2" imgW="1345565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27930" y="927524"/>
                        <a:ext cx="2916767" cy="8530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14" title=""/>
          <p:cNvGraphicFramePr>
            <a:graphicFrameLocks noChangeAspect="1"/>
          </p:cNvGraphicFramePr>
          <p:nvPr/>
        </p:nvGraphicFramePr>
        <p:xfrm>
          <a:off x="5070899" y="1780328"/>
          <a:ext cx="2829983" cy="8276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r:id="rId4" imgW="1345565" imgH="393700" progId="Equation.DSMT4">
                  <p:embed/>
                </p:oleObj>
              </mc:Choice>
              <mc:Fallback>
                <p:oleObj r:id="rId4" imgW="1345565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70899" y="1780328"/>
                        <a:ext cx="2829983" cy="8276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62" name="Text Box 6" title=""/>
          <p:cNvSpPr txBox="1"/>
          <p:nvPr/>
        </p:nvSpPr>
        <p:spPr>
          <a:xfrm>
            <a:off x="2307167" y="3549651"/>
            <a:ext cx="1783080" cy="521970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证明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:</a:t>
            </a:r>
            <a:r>
              <a:rPr lang="en-US" altLang="zh-CN" sz="2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 </a:t>
            </a:r>
            <a:r>
              <a:rPr lang="en-US" altLang="zh-CN" sz="280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(1)</a:t>
            </a:r>
            <a:endParaRPr lang="en-US" altLang="zh-CN" sz="2800">
              <a:solidFill>
                <a:srgbClr val="C00000"/>
              </a:solidFill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</p:txBody>
      </p:sp>
      <p:graphicFrame>
        <p:nvGraphicFramePr>
          <p:cNvPr id="275463" name="Object 15" title=""/>
          <p:cNvGraphicFramePr>
            <a:graphicFrameLocks noChangeAspect="1"/>
          </p:cNvGraphicFramePr>
          <p:nvPr/>
        </p:nvGraphicFramePr>
        <p:xfrm>
          <a:off x="4135967" y="3316817"/>
          <a:ext cx="4510617" cy="977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r:id="rId6" imgW="1815465" imgH="393700" progId="Equation.DSMT4">
                  <p:embed/>
                </p:oleObj>
              </mc:Choice>
              <mc:Fallback>
                <p:oleObj r:id="rId6" imgW="1815465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35967" y="3316817"/>
                        <a:ext cx="4510617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64" name="Object 16" title=""/>
          <p:cNvGraphicFramePr>
            <a:graphicFrameLocks noChangeAspect="1"/>
          </p:cNvGraphicFramePr>
          <p:nvPr/>
        </p:nvGraphicFramePr>
        <p:xfrm>
          <a:off x="5986568" y="4418542"/>
          <a:ext cx="4214284" cy="11070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r:id="rId8" imgW="1497965" imgH="393700" progId="Equation.DSMT4">
                  <p:embed/>
                </p:oleObj>
              </mc:Choice>
              <mc:Fallback>
                <p:oleObj r:id="rId8" imgW="1497965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86568" y="4418542"/>
                        <a:ext cx="4214284" cy="11070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 title=""/>
          <p:cNvSpPr/>
          <p:nvPr/>
        </p:nvSpPr>
        <p:spPr>
          <a:xfrm>
            <a:off x="500380" y="227331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5889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典型例题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11125200" y="114681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 Box 6" title=""/>
          <p:cNvSpPr txBox="1"/>
          <p:nvPr/>
        </p:nvSpPr>
        <p:spPr>
          <a:xfrm>
            <a:off x="1308100" y="3042920"/>
            <a:ext cx="9473565" cy="3007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      </a:t>
            </a:r>
            <a:endParaRPr lang="en-US" altLang="zh-CN" sz="24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2290" name="Text Box 6" title=""/>
          <p:cNvSpPr txBox="1"/>
          <p:nvPr/>
        </p:nvSpPr>
        <p:spPr>
          <a:xfrm>
            <a:off x="1308100" y="686435"/>
            <a:ext cx="9473565" cy="22320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      </a:t>
            </a:r>
            <a:endParaRPr lang="en-US" altLang="zh-CN" sz="24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7410" name="Rectangle 3" title=""/>
          <p:cNvSpPr>
            <a:spLocks noGrp="1"/>
          </p:cNvSpPr>
          <p:nvPr>
            <p:ph type="body" idx="4294967295"/>
          </p:nvPr>
        </p:nvSpPr>
        <p:spPr>
          <a:xfrm>
            <a:off x="1591945" y="835025"/>
            <a:ext cx="9189085" cy="248475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/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证明：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(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1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)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Wingdings" panose="05000000000000000000" pitchFamily="2" charset="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         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(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2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)</a:t>
            </a:r>
            <a:endParaRPr lang="en-US" altLang="zh-CN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Wingdings" panose="05000000000000000000" pitchFamily="2" charset="2"/>
            </a:endParaRPr>
          </a:p>
        </p:txBody>
      </p:sp>
      <p:graphicFrame>
        <p:nvGraphicFramePr>
          <p:cNvPr id="17411" name="Object 13" title=""/>
          <p:cNvGraphicFramePr>
            <a:graphicFrameLocks noChangeAspect="1"/>
          </p:cNvGraphicFramePr>
          <p:nvPr/>
        </p:nvGraphicFramePr>
        <p:xfrm>
          <a:off x="5027930" y="927524"/>
          <a:ext cx="2916767" cy="8530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r:id="rId2" imgW="1345565" imgH="393700" progId="Equation.DSMT4">
                  <p:embed/>
                </p:oleObj>
              </mc:Choice>
              <mc:Fallback>
                <p:oleObj r:id="rId2" imgW="1345565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27930" y="927524"/>
                        <a:ext cx="2916767" cy="8530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14" title=""/>
          <p:cNvGraphicFramePr>
            <a:graphicFrameLocks noChangeAspect="1"/>
          </p:cNvGraphicFramePr>
          <p:nvPr/>
        </p:nvGraphicFramePr>
        <p:xfrm>
          <a:off x="5070899" y="1780328"/>
          <a:ext cx="2829983" cy="8276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r:id="rId4" imgW="1345565" imgH="393700" progId="Equation.DSMT4">
                  <p:embed/>
                </p:oleObj>
              </mc:Choice>
              <mc:Fallback>
                <p:oleObj r:id="rId4" imgW="1345565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70899" y="1780328"/>
                        <a:ext cx="2829983" cy="8276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62" name="Text Box 6" title=""/>
          <p:cNvSpPr txBox="1"/>
          <p:nvPr/>
        </p:nvSpPr>
        <p:spPr>
          <a:xfrm>
            <a:off x="2307167" y="3549651"/>
            <a:ext cx="1783080" cy="521970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证明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:</a:t>
            </a:r>
            <a:r>
              <a:rPr lang="en-US" altLang="zh-CN" sz="2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 </a:t>
            </a:r>
            <a:r>
              <a:rPr lang="en-US" altLang="zh-CN" sz="280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(2)</a:t>
            </a:r>
            <a:endParaRPr lang="en-US" altLang="zh-CN" sz="2800">
              <a:solidFill>
                <a:srgbClr val="C00000"/>
              </a:solidFill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331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5889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典型例题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graphicFrame>
        <p:nvGraphicFramePr>
          <p:cNvPr id="18435" name="Object 13" title=""/>
          <p:cNvGraphicFramePr>
            <a:graphicFrameLocks noChangeAspect="1"/>
          </p:cNvGraphicFramePr>
          <p:nvPr/>
        </p:nvGraphicFramePr>
        <p:xfrm>
          <a:off x="4090247" y="3296497"/>
          <a:ext cx="5105400" cy="10689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r:id="rId6" imgW="1879600" imgH="393700" progId="Equation.DSMT4">
                  <p:embed/>
                </p:oleObj>
              </mc:Choice>
              <mc:Fallback>
                <p:oleObj r:id="rId6" imgW="18796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90247" y="3296497"/>
                        <a:ext cx="5105400" cy="10689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5" name="Object 14" title=""/>
          <p:cNvGraphicFramePr>
            <a:graphicFrameLocks noChangeAspect="1"/>
          </p:cNvGraphicFramePr>
          <p:nvPr/>
        </p:nvGraphicFramePr>
        <p:xfrm>
          <a:off x="5847503" y="4365837"/>
          <a:ext cx="4624917" cy="12149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r:id="rId8" imgW="1497965" imgH="393700" progId="Equation.DSMT4">
                  <p:embed/>
                </p:oleObj>
              </mc:Choice>
              <mc:Fallback>
                <p:oleObj r:id="rId8" imgW="1497965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47503" y="4365837"/>
                        <a:ext cx="4624917" cy="12149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Text Box 6" title=""/>
          <p:cNvSpPr txBox="1"/>
          <p:nvPr/>
        </p:nvSpPr>
        <p:spPr>
          <a:xfrm>
            <a:off x="1359535" y="1282700"/>
            <a:ext cx="9473565" cy="37826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      </a:t>
            </a:r>
            <a:endParaRPr lang="en-US" altLang="zh-CN" sz="24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9459" name="Object 3" title=""/>
          <p:cNvGraphicFramePr>
            <a:graphicFrameLocks noChangeAspect="1"/>
          </p:cNvGraphicFramePr>
          <p:nvPr/>
        </p:nvGraphicFramePr>
        <p:xfrm>
          <a:off x="1985645" y="1395307"/>
          <a:ext cx="7782560" cy="39484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2" imgW="8216900" imgH="4191000" progId="Word.Document.8">
                  <p:embed/>
                </p:oleObj>
              </mc:Choice>
              <mc:Fallback>
                <p:oleObj r:id="rId2" imgW="8216900" imgH="41910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5645" y="1395307"/>
                        <a:ext cx="7782560" cy="3948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 title=""/>
          <p:cNvGraphicFramePr>
            <a:graphicFrameLocks noChangeAspect="1"/>
          </p:cNvGraphicFramePr>
          <p:nvPr/>
        </p:nvGraphicFramePr>
        <p:xfrm>
          <a:off x="4629574" y="4336204"/>
          <a:ext cx="7190316" cy="939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r:id="rId4" imgW="7967345" imgH="1042670" progId="Word.Document.8">
                  <p:embed/>
                </p:oleObj>
              </mc:Choice>
              <mc:Fallback>
                <p:oleObj r:id="rId4" imgW="7967345" imgH="10426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29574" y="4336204"/>
                        <a:ext cx="7190316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 title=""/>
          <p:cNvGraphicFramePr>
            <a:graphicFrameLocks noChangeAspect="1"/>
          </p:cNvGraphicFramePr>
          <p:nvPr/>
        </p:nvGraphicFramePr>
        <p:xfrm>
          <a:off x="4596977" y="3552614"/>
          <a:ext cx="7190316" cy="939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r:id="rId6" imgW="7967345" imgH="1050290" progId="Word.Document.8">
                  <p:embed/>
                </p:oleObj>
              </mc:Choice>
              <mc:Fallback>
                <p:oleObj r:id="rId6" imgW="7967345" imgH="105029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96977" y="3552614"/>
                        <a:ext cx="7190316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 title=""/>
          <p:cNvGraphicFramePr>
            <a:graphicFrameLocks noChangeAspect="1"/>
          </p:cNvGraphicFramePr>
          <p:nvPr/>
        </p:nvGraphicFramePr>
        <p:xfrm>
          <a:off x="4499187" y="2671657"/>
          <a:ext cx="1507067" cy="4614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r:id="rId8" imgW="1779905" imgH="572770" progId="Word.Document.8">
                  <p:embed/>
                </p:oleObj>
              </mc:Choice>
              <mc:Fallback>
                <p:oleObj r:id="rId8" imgW="1779905" imgH="5727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99187" y="2671657"/>
                        <a:ext cx="1507067" cy="4614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 title=""/>
          <p:cNvGraphicFramePr>
            <a:graphicFrameLocks noChangeAspect="1"/>
          </p:cNvGraphicFramePr>
          <p:nvPr/>
        </p:nvGraphicFramePr>
        <p:xfrm>
          <a:off x="4569884" y="1938232"/>
          <a:ext cx="1365249" cy="5164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r:id="rId10" imgW="1515110" imgH="574675" progId="Word.Document.8">
                  <p:embed/>
                </p:oleObj>
              </mc:Choice>
              <mc:Fallback>
                <p:oleObj r:id="rId10" imgW="1515110" imgH="57467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69884" y="1938232"/>
                        <a:ext cx="1365249" cy="5164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 title=""/>
          <p:cNvSpPr/>
          <p:nvPr/>
        </p:nvSpPr>
        <p:spPr>
          <a:xfrm>
            <a:off x="626110" y="57975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Text Box 6" title=""/>
          <p:cNvSpPr txBox="1"/>
          <p:nvPr/>
        </p:nvSpPr>
        <p:spPr>
          <a:xfrm>
            <a:off x="1463675" y="2021205"/>
            <a:ext cx="9269095" cy="37826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      </a:t>
            </a:r>
            <a:endParaRPr lang="en-US" altLang="zh-CN" sz="24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pSp>
        <p:nvGrpSpPr>
          <p:cNvPr id="2" name="组合 1" title=""/>
          <p:cNvGrpSpPr/>
          <p:nvPr/>
        </p:nvGrpSpPr>
        <p:grpSpPr>
          <a:xfrm>
            <a:off x="1463675" y="852170"/>
            <a:ext cx="9269730" cy="999491"/>
            <a:chOff x="2305" y="1468"/>
            <a:chExt cx="14598" cy="1574"/>
          </a:xfrm>
        </p:grpSpPr>
        <p:sp>
          <p:nvSpPr>
            <p:cNvPr id="20482" name="Text Box 5"/>
            <p:cNvSpPr txBox="1"/>
            <p:nvPr/>
          </p:nvSpPr>
          <p:spPr>
            <a:xfrm>
              <a:off x="2305" y="1468"/>
              <a:ext cx="14598" cy="15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accent3">
                  <a:lumMod val="20000"/>
                  <a:lumOff val="8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fontAlgn="auto">
                <a:lnSpc>
                  <a:spcPct val="200000"/>
                </a:lnSpc>
              </a:pPr>
              <a:r>
                <a:rPr lang="en-US" altLang="zh-CN" sz="2400">
                  <a:solidFill>
                    <a:srgbClr val="C00000"/>
                  </a:solidFill>
                  <a:latin typeface="宋体" panose="02010600030101010101" pitchFamily="2" charset="-122"/>
                </a:rPr>
                <a:t>  </a:t>
              </a:r>
              <a:r>
                <a:rPr lang="zh-CN" altLang="en-US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例</a:t>
              </a:r>
              <a:r>
                <a:rPr lang="en-US" altLang="zh-CN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2.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已知             ，求          的值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.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pic>
          <p:nvPicPr>
            <p:cNvPr id="20483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58" y="1675"/>
              <a:ext cx="3353" cy="136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484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05" y="1605"/>
              <a:ext cx="2833" cy="143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76488" name="Text Box 8" title=""/>
          <p:cNvSpPr txBox="1"/>
          <p:nvPr/>
        </p:nvSpPr>
        <p:spPr>
          <a:xfrm>
            <a:off x="1701800" y="2087669"/>
            <a:ext cx="894080" cy="521970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解：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276490" name="Object 16" title=""/>
          <p:cNvGraphicFramePr>
            <a:graphicFrameLocks noChangeAspect="1"/>
          </p:cNvGraphicFramePr>
          <p:nvPr/>
        </p:nvGraphicFramePr>
        <p:xfrm>
          <a:off x="2555452" y="1976332"/>
          <a:ext cx="5124451" cy="10879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r:id="rId4" imgW="1854200" imgH="393700" progId="Equation.DSMT4">
                  <p:embed/>
                </p:oleObj>
              </mc:Choice>
              <mc:Fallback>
                <p:oleObj r:id="rId4" imgW="18542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55452" y="1976332"/>
                        <a:ext cx="5124451" cy="10879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91" name="Object 17" title=""/>
          <p:cNvGraphicFramePr>
            <a:graphicFrameLocks noChangeAspect="1"/>
          </p:cNvGraphicFramePr>
          <p:nvPr/>
        </p:nvGraphicFramePr>
        <p:xfrm>
          <a:off x="3084619" y="3432387"/>
          <a:ext cx="5666316" cy="10456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r:id="rId6" imgW="2133600" imgH="393700" progId="Equation.DSMT4">
                  <p:embed/>
                </p:oleObj>
              </mc:Choice>
              <mc:Fallback>
                <p:oleObj r:id="rId6" imgW="21336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84619" y="3432387"/>
                        <a:ext cx="5666316" cy="10456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92" name="Object 18" title=""/>
          <p:cNvGraphicFramePr>
            <a:graphicFrameLocks noChangeAspect="1"/>
          </p:cNvGraphicFramePr>
          <p:nvPr/>
        </p:nvGraphicFramePr>
        <p:xfrm>
          <a:off x="3023659" y="4705774"/>
          <a:ext cx="3600449" cy="10837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r:id="rId8" imgW="1307465" imgH="393700" progId="Equation.DSMT4">
                  <p:embed/>
                </p:oleObj>
              </mc:Choice>
              <mc:Fallback>
                <p:oleObj r:id="rId8" imgW="1307465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23659" y="4705774"/>
                        <a:ext cx="3600449" cy="10837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 title=""/>
          <p:cNvSpPr/>
          <p:nvPr/>
        </p:nvSpPr>
        <p:spPr>
          <a:xfrm>
            <a:off x="500380" y="227331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5889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典型例题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" name="组合 2" title=""/>
          <p:cNvGrpSpPr/>
          <p:nvPr/>
        </p:nvGrpSpPr>
        <p:grpSpPr>
          <a:xfrm>
            <a:off x="1409065" y="1545590"/>
            <a:ext cx="9373235" cy="893445"/>
            <a:chOff x="2219" y="1986"/>
            <a:chExt cx="14761" cy="1407"/>
          </a:xfrm>
        </p:grpSpPr>
        <p:sp>
          <p:nvSpPr>
            <p:cNvPr id="12290" name="Text Box 6"/>
            <p:cNvSpPr txBox="1"/>
            <p:nvPr/>
          </p:nvSpPr>
          <p:spPr>
            <a:xfrm>
              <a:off x="2301" y="1986"/>
              <a:ext cx="14597" cy="107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60000"/>
                </a:lnSpc>
                <a:spcBef>
                  <a:spcPct val="50000"/>
                </a:spcBef>
              </a:pPr>
              <a:r>
                <a:rPr lang="en-US" altLang="zh-CN" sz="2400">
                  <a:solidFill>
                    <a:srgbClr val="0000FF"/>
                  </a:solidFill>
                  <a:latin typeface="宋体" panose="02010600030101010101" pitchFamily="2" charset="-122"/>
                </a:rPr>
                <a:t>      </a:t>
              </a:r>
              <a:endParaRPr lang="en-US" altLang="zh-CN" sz="240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21506" name="Object 2" descr="白色大理石"/>
            <p:cNvGraphicFramePr>
              <a:graphicFrameLocks noChangeAspect="1"/>
            </p:cNvGraphicFramePr>
            <p:nvPr/>
          </p:nvGraphicFramePr>
          <p:xfrm>
            <a:off x="2219" y="2117"/>
            <a:ext cx="14761" cy="1276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5" r:id="rId2" imgW="6858000" imgH="603885" progId="Word.Document.8">
                    <p:embed/>
                  </p:oleObj>
                </mc:Choice>
                <mc:Fallback>
                  <p:oleObj r:id="rId2" imgW="6858000" imgH="603885" progId="Word.Document.8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219" y="2117"/>
                          <a:ext cx="14761" cy="1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矩形 4" title=""/>
          <p:cNvSpPr/>
          <p:nvPr/>
        </p:nvSpPr>
        <p:spPr>
          <a:xfrm>
            <a:off x="626110" y="57975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4" name="Text Box 6" title=""/>
              <p:cNvSpPr txBox="1"/>
              <p:nvPr/>
            </p:nvSpPr>
            <p:spPr>
              <a:xfrm>
                <a:off x="1461770" y="4274820"/>
                <a:ext cx="9269095" cy="7804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60000"/>
                  </a:lnSpc>
                  <a:spcBef>
                    <a:spcPct val="50000"/>
                  </a:spcBef>
                </a:pPr>
                <a:r>
                  <a:rPr lang="zh-CN" altLang="en-US" sz="2800">
                    <a:solidFill>
                      <a:srgbClr val="C00000"/>
                    </a:solidFill>
                    <a:latin typeface="宋体" panose="02010600030101010101" pitchFamily="2" charset="-122"/>
                  </a:rPr>
                  <a:t>答案：</a:t>
                </a:r>
                <a:r>
                  <a:rPr lang="en-US" altLang="zh-CN" sz="2800">
                    <a:solidFill>
                      <a:srgbClr val="C00000"/>
                    </a:solidFill>
                    <a:latin typeface="宋体" panose="02010600030101010101" pitchFamily="2" charset="-122"/>
                  </a:rPr>
                  <a:t> </a:t>
                </a:r>
                <a:r>
                  <a:rPr lang="en-US" altLang="zh-CN" sz="24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  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 </a:t>
                </a:r>
                <a:endParaRPr lang="en-US" altLang="zh-CN" sz="240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70" y="4274820"/>
                <a:ext cx="9269095" cy="780415"/>
              </a:xfrm>
              <a:prstGeom prst="rect">
                <a:avLst/>
              </a:prstGeom>
              <a:blipFill rotWithShape="1">
                <a:blip r:embed="rId4"/>
                <a:stretch>
                  <a:fillRect l="-55" t="-651" r="-48" b="-570"/>
                </a:stretch>
              </a:blip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</p:transition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Text Box 6" title=""/>
          <p:cNvSpPr txBox="1"/>
          <p:nvPr/>
        </p:nvSpPr>
        <p:spPr>
          <a:xfrm>
            <a:off x="1442085" y="1705610"/>
            <a:ext cx="9387840" cy="22320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      </a:t>
            </a:r>
            <a:endParaRPr lang="en-US" altLang="zh-CN" sz="24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2530" name="Object 13" title=""/>
          <p:cNvGraphicFramePr>
            <a:graphicFrameLocks noChangeAspect="1"/>
          </p:cNvGraphicFramePr>
          <p:nvPr/>
        </p:nvGraphicFramePr>
        <p:xfrm>
          <a:off x="2262505" y="1757892"/>
          <a:ext cx="6843184" cy="2070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r:id="rId2" imgW="3822700" imgH="977900" progId="Equation.DSMT4">
                  <p:embed/>
                </p:oleObj>
              </mc:Choice>
              <mc:Fallback>
                <p:oleObj r:id="rId2" imgW="3822700" imgH="977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FF00"/>
                          </a:clrFrom>
                          <a:clrTo>
                            <a:srgbClr val="00FF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62505" y="1757892"/>
                        <a:ext cx="6843184" cy="207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Rectangle 10" title=""/>
          <p:cNvSpPr/>
          <p:nvPr/>
        </p:nvSpPr>
        <p:spPr>
          <a:xfrm>
            <a:off x="1442085" y="1111250"/>
            <a:ext cx="9387840" cy="5219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91440" tIns="45720" rIns="91440" bIns="45720" anchor="ctr" anchorCtr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化简：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331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5889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典型例题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Text Box 6" title=""/>
          <p:cNvSpPr txBox="1"/>
          <p:nvPr/>
        </p:nvSpPr>
        <p:spPr>
          <a:xfrm>
            <a:off x="1297940" y="721995"/>
            <a:ext cx="9533255" cy="53333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      </a:t>
            </a:r>
            <a:endParaRPr lang="en-US" altLang="zh-CN" sz="24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3554" name="Object 14" title=""/>
          <p:cNvGraphicFramePr>
            <a:graphicFrameLocks noChangeAspect="1"/>
          </p:cNvGraphicFramePr>
          <p:nvPr/>
        </p:nvGraphicFramePr>
        <p:xfrm>
          <a:off x="3372909" y="648124"/>
          <a:ext cx="6659033" cy="16044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r:id="rId2" imgW="3162300" imgH="762000" progId="Equation.DSMT4">
                  <p:embed/>
                </p:oleObj>
              </mc:Choice>
              <mc:Fallback>
                <p:oleObj r:id="rId2" imgW="3162300" imgH="762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72909" y="648124"/>
                        <a:ext cx="6659033" cy="16044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29" name="Object 15" title=""/>
          <p:cNvGraphicFramePr>
            <a:graphicFrameLocks noChangeAspect="1"/>
          </p:cNvGraphicFramePr>
          <p:nvPr/>
        </p:nvGraphicFramePr>
        <p:xfrm>
          <a:off x="3477260" y="2669117"/>
          <a:ext cx="6125633" cy="18774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r:id="rId4" imgW="2463800" imgH="762000" progId="Equation.DSMT4">
                  <p:embed/>
                </p:oleObj>
              </mc:Choice>
              <mc:Fallback>
                <p:oleObj r:id="rId4" imgW="2463800" imgH="762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77260" y="2669117"/>
                        <a:ext cx="6125633" cy="18774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30" name="Object 16" title=""/>
          <p:cNvGraphicFramePr>
            <a:graphicFrameLocks noChangeAspect="1"/>
          </p:cNvGraphicFramePr>
          <p:nvPr/>
        </p:nvGraphicFramePr>
        <p:xfrm>
          <a:off x="3477048" y="4682914"/>
          <a:ext cx="1733551" cy="10223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r:id="rId6" imgW="660400" imgH="393700" progId="Equation.DSMT4">
                  <p:embed/>
                </p:oleObj>
              </mc:Choice>
              <mc:Fallback>
                <p:oleObj r:id="rId6" imgW="6604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77048" y="4682914"/>
                        <a:ext cx="1733551" cy="10223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31" name="Object 17" title=""/>
          <p:cNvGraphicFramePr>
            <a:graphicFrameLocks noChangeAspect="1"/>
          </p:cNvGraphicFramePr>
          <p:nvPr/>
        </p:nvGraphicFramePr>
        <p:xfrm>
          <a:off x="5341197" y="4963160"/>
          <a:ext cx="1805516" cy="4614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0" r:id="rId8" imgW="647700" imgH="165100" progId="Equation.DSMT4">
                  <p:embed/>
                </p:oleObj>
              </mc:Choice>
              <mc:Fallback>
                <p:oleObj r:id="rId8" imgW="647700" imgH="1651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41197" y="4963160"/>
                        <a:ext cx="1805516" cy="4614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8" name="Picture 8" title=""/>
          <p:cNvPicPr preferRelativeResize="0"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91051" y="5115560"/>
            <a:ext cx="29633" cy="2963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9" name="Rectangle 9" title=""/>
          <p:cNvSpPr/>
          <p:nvPr/>
        </p:nvSpPr>
        <p:spPr>
          <a:xfrm>
            <a:off x="1720639" y="1115484"/>
            <a:ext cx="2705100" cy="52197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解：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原式</a:t>
            </a: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050" name="Object 2" title=""/>
          <p:cNvGraphicFramePr>
            <a:graphicFrameLocks noChangeAspect="1"/>
          </p:cNvGraphicFramePr>
          <p:nvPr/>
        </p:nvGraphicFramePr>
        <p:xfrm>
          <a:off x="1706457" y="1083733"/>
          <a:ext cx="4400551" cy="16552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2" imgW="2476500" imgH="952500" progId="Equation.DSMT4">
                  <p:embed/>
                </p:oleObj>
              </mc:Choice>
              <mc:Fallback>
                <p:oleObj r:id="rId2" imgW="2476500" imgH="9525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06457" y="1083733"/>
                        <a:ext cx="4400551" cy="1655233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3" title=""/>
          <p:cNvSpPr/>
          <p:nvPr/>
        </p:nvSpPr>
        <p:spPr>
          <a:xfrm>
            <a:off x="1909657" y="2916450"/>
            <a:ext cx="2155825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（公式一）</a:t>
            </a:r>
            <a:r>
              <a:rPr lang="zh-CN" altLang="en-US" sz="1065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zh-CN" altLang="en-US" sz="24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2052" name="Object 4" title=""/>
          <p:cNvGraphicFramePr>
            <a:graphicFrameLocks noChangeAspect="1"/>
          </p:cNvGraphicFramePr>
          <p:nvPr/>
        </p:nvGraphicFramePr>
        <p:xfrm>
          <a:off x="1780752" y="3554518"/>
          <a:ext cx="2556933" cy="16721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4" imgW="1384300" imgH="952500" progId="Equation.3">
                  <p:embed/>
                </p:oleObj>
              </mc:Choice>
              <mc:Fallback>
                <p:oleObj r:id="rId4" imgW="1384300" imgH="9525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80752" y="3554518"/>
                        <a:ext cx="2556933" cy="1672167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5" title=""/>
          <p:cNvSpPr txBox="1"/>
          <p:nvPr/>
        </p:nvSpPr>
        <p:spPr>
          <a:xfrm>
            <a:off x="8046297" y="2861733"/>
            <a:ext cx="2161116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（公式二）</a:t>
            </a:r>
            <a:endParaRPr lang="zh-CN" altLang="en-US" sz="24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2054" name="Object 6" title=""/>
          <p:cNvGraphicFramePr>
            <a:graphicFrameLocks noChangeAspect="1"/>
          </p:cNvGraphicFramePr>
          <p:nvPr/>
        </p:nvGraphicFramePr>
        <p:xfrm>
          <a:off x="7745731" y="3503084"/>
          <a:ext cx="2997200" cy="1612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6" imgW="1638300" imgH="952500" progId="Equation.3">
                  <p:embed/>
                </p:oleObj>
              </mc:Choice>
              <mc:Fallback>
                <p:oleObj r:id="rId6" imgW="1638300" imgH="9525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745731" y="3503084"/>
                        <a:ext cx="2997200" cy="1612900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7" title=""/>
          <p:cNvSpPr txBox="1"/>
          <p:nvPr/>
        </p:nvSpPr>
        <p:spPr>
          <a:xfrm>
            <a:off x="2123441" y="5276004"/>
            <a:ext cx="2214033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（公式三）</a:t>
            </a:r>
            <a:endParaRPr lang="zh-CN" altLang="en-US" sz="24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2056" name="Object 8" title=""/>
          <p:cNvGraphicFramePr>
            <a:graphicFrameLocks noChangeAspect="1"/>
          </p:cNvGraphicFramePr>
          <p:nvPr/>
        </p:nvGraphicFramePr>
        <p:xfrm>
          <a:off x="7692813" y="1092200"/>
          <a:ext cx="3050117" cy="16467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8" imgW="1638300" imgH="952500" progId="Equation.3">
                  <p:embed/>
                </p:oleObj>
              </mc:Choice>
              <mc:Fallback>
                <p:oleObj r:id="rId8" imgW="1638300" imgH="9525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92813" y="1092200"/>
                        <a:ext cx="3050117" cy="1646767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9" title=""/>
          <p:cNvSpPr txBox="1"/>
          <p:nvPr/>
        </p:nvSpPr>
        <p:spPr>
          <a:xfrm>
            <a:off x="8046297" y="5228167"/>
            <a:ext cx="2554816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（公式四）</a:t>
            </a:r>
            <a:endParaRPr lang="zh-CN" altLang="en-US" sz="24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060" name="Text Box 13" title=""/>
          <p:cNvSpPr txBox="1"/>
          <p:nvPr/>
        </p:nvSpPr>
        <p:spPr>
          <a:xfrm>
            <a:off x="4924425" y="3806190"/>
            <a:ext cx="2277745" cy="953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函数名不变，符号看象限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331"/>
            <a:ext cx="48577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6715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复习回顾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Text Box 6" title=""/>
          <p:cNvSpPr txBox="1"/>
          <p:nvPr/>
        </p:nvSpPr>
        <p:spPr>
          <a:xfrm>
            <a:off x="1616075" y="1001395"/>
            <a:ext cx="9112885" cy="37826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      </a:t>
            </a:r>
            <a:endParaRPr lang="en-US" altLang="zh-CN" sz="24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8674" name="Object 4" title=""/>
          <p:cNvGraphicFramePr>
            <a:graphicFrameLocks noChangeAspect="1"/>
          </p:cNvGraphicFramePr>
          <p:nvPr/>
        </p:nvGraphicFramePr>
        <p:xfrm>
          <a:off x="2086505" y="1190625"/>
          <a:ext cx="7736205" cy="32689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1" r:id="rId2" imgW="7797800" imgH="3314700" progId="Word.Document.8">
                  <p:embed/>
                </p:oleObj>
              </mc:Choice>
              <mc:Fallback>
                <p:oleObj r:id="rId2" imgW="7797800" imgH="33147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86505" y="1190625"/>
                        <a:ext cx="7736205" cy="32689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 title=""/>
          <p:cNvSpPr/>
          <p:nvPr/>
        </p:nvSpPr>
        <p:spPr>
          <a:xfrm>
            <a:off x="516255" y="30480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615440" y="5173345"/>
            <a:ext cx="9112885" cy="65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答案：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Text Box 6" title=""/>
          <p:cNvSpPr txBox="1"/>
          <p:nvPr/>
        </p:nvSpPr>
        <p:spPr>
          <a:xfrm>
            <a:off x="1670685" y="1209040"/>
            <a:ext cx="9112885" cy="3007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      </a:t>
            </a:r>
            <a:endParaRPr lang="en-US" altLang="zh-CN" sz="24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9698" name="Object 2" title=""/>
          <p:cNvGraphicFramePr>
            <a:graphicFrameLocks noChangeAspect="1"/>
          </p:cNvGraphicFramePr>
          <p:nvPr/>
        </p:nvGraphicFramePr>
        <p:xfrm>
          <a:off x="1663700" y="1314450"/>
          <a:ext cx="7995920" cy="26555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2" r:id="rId2" imgW="8001000" imgH="2660650" progId="Word.Document.8">
                  <p:embed/>
                </p:oleObj>
              </mc:Choice>
              <mc:Fallback>
                <p:oleObj r:id="rId2" imgW="8001000" imgH="26606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3700" y="1314450"/>
                        <a:ext cx="7995920" cy="26555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 title=""/>
          <p:cNvSpPr/>
          <p:nvPr/>
        </p:nvSpPr>
        <p:spPr>
          <a:xfrm>
            <a:off x="516255" y="30480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Text Box 6" title=""/>
          <p:cNvSpPr txBox="1"/>
          <p:nvPr/>
        </p:nvSpPr>
        <p:spPr>
          <a:xfrm>
            <a:off x="1616075" y="684530"/>
            <a:ext cx="9112885" cy="5333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      </a:t>
            </a:r>
            <a:endParaRPr lang="en-US" altLang="zh-CN" sz="24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0722" name="Object 2" title=""/>
          <p:cNvGraphicFramePr>
            <a:graphicFrameLocks noChangeAspect="1"/>
          </p:cNvGraphicFramePr>
          <p:nvPr/>
        </p:nvGraphicFramePr>
        <p:xfrm>
          <a:off x="1615864" y="865294"/>
          <a:ext cx="7998460" cy="4972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3" r:id="rId2" imgW="8001000" imgH="4972050" progId="Word.Document.8">
                  <p:embed/>
                </p:oleObj>
              </mc:Choice>
              <mc:Fallback>
                <p:oleObj r:id="rId2" imgW="8001000" imgH="49720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15864" y="865294"/>
                        <a:ext cx="7998460" cy="4972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1" title=""/>
          <p:cNvGrpSpPr/>
          <p:nvPr/>
        </p:nvGrpSpPr>
        <p:grpSpPr>
          <a:xfrm>
            <a:off x="1606550" y="1569085"/>
            <a:ext cx="9387840" cy="3007360"/>
            <a:chOff x="2502" y="1735"/>
            <a:chExt cx="14784" cy="4736"/>
          </a:xfrm>
        </p:grpSpPr>
        <p:sp>
          <p:nvSpPr>
            <p:cNvPr id="12290" name="Text Box 6"/>
            <p:cNvSpPr txBox="1"/>
            <p:nvPr/>
          </p:nvSpPr>
          <p:spPr>
            <a:xfrm>
              <a:off x="2502" y="1735"/>
              <a:ext cx="14784" cy="47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60000"/>
                </a:lnSpc>
                <a:spcBef>
                  <a:spcPct val="50000"/>
                </a:spcBef>
              </a:pPr>
              <a:r>
                <a:rPr lang="en-US" altLang="zh-CN" sz="2400">
                  <a:solidFill>
                    <a:srgbClr val="0000FF"/>
                  </a:solidFill>
                  <a:latin typeface="宋体" panose="02010600030101010101" pitchFamily="2" charset="-122"/>
                </a:rPr>
                <a:t>      </a:t>
              </a:r>
              <a:endParaRPr lang="en-US" altLang="zh-CN" sz="2400">
                <a:solidFill>
                  <a:srgbClr val="0000FF"/>
                </a:solidFill>
                <a:latin typeface="宋体" panose="02010600030101010101" pitchFamily="2" charset="-122"/>
              </a:endParaRPr>
            </a:p>
            <a:p>
              <a:pPr>
                <a:lnSpc>
                  <a:spcPct val="160000"/>
                </a:lnSpc>
                <a:spcBef>
                  <a:spcPct val="50000"/>
                </a:spcBef>
              </a:pPr>
              <a:endParaRPr lang="en-US" altLang="zh-CN" sz="2400">
                <a:solidFill>
                  <a:schemeClr val="tx1"/>
                </a:solidFill>
                <a:latin typeface="宋体" panose="02010600030101010101" pitchFamily="2" charset="-122"/>
              </a:endParaRPr>
            </a:p>
            <a:p>
              <a:pPr>
                <a:lnSpc>
                  <a:spcPct val="160000"/>
                </a:lnSpc>
                <a:spcBef>
                  <a:spcPct val="50000"/>
                </a:spcBef>
              </a:pPr>
              <a:endParaRPr lang="en-US" altLang="zh-CN" sz="2400">
                <a:solidFill>
                  <a:schemeClr val="tx1"/>
                </a:solidFill>
                <a:latin typeface="宋体" panose="02010600030101010101" pitchFamily="2" charset="-122"/>
              </a:endParaRPr>
            </a:p>
            <a:p>
              <a:pPr>
                <a:lnSpc>
                  <a:spcPct val="160000"/>
                </a:lnSpc>
                <a:spcBef>
                  <a:spcPct val="50000"/>
                </a:spcBef>
              </a:pPr>
              <a:endParaRPr lang="en-US" altLang="zh-CN" sz="240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24578" name="Object 2"/>
            <p:cNvGraphicFramePr>
              <a:graphicFrameLocks noChangeAspect="1"/>
            </p:cNvGraphicFramePr>
            <p:nvPr/>
          </p:nvGraphicFramePr>
          <p:xfrm>
            <a:off x="3126" y="1851"/>
            <a:ext cx="12040" cy="450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4" r:id="rId2" imgW="7886700" imgH="2952750" progId="Word.Document.8">
                    <p:embed/>
                  </p:oleObj>
                </mc:Choice>
                <mc:Fallback>
                  <p:oleObj r:id="rId2" imgW="7886700" imgH="2952750" progId="Word.Document.8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126" y="1851"/>
                          <a:ext cx="12040" cy="45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矩形 4" title=""/>
          <p:cNvSpPr/>
          <p:nvPr/>
        </p:nvSpPr>
        <p:spPr>
          <a:xfrm>
            <a:off x="626110" y="57975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Text Box 6" title=""/>
          <p:cNvSpPr txBox="1"/>
          <p:nvPr/>
        </p:nvSpPr>
        <p:spPr>
          <a:xfrm>
            <a:off x="1826895" y="425450"/>
            <a:ext cx="8999855" cy="61080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      </a:t>
            </a:r>
            <a:endParaRPr lang="en-US" altLang="zh-CN" sz="24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60000"/>
              </a:lnSpc>
              <a:spcBef>
                <a:spcPct val="50000"/>
              </a:spcBef>
            </a:pP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44036" name="Object 4" title=""/>
          <p:cNvGraphicFramePr>
            <a:graphicFrameLocks noChangeAspect="1"/>
          </p:cNvGraphicFramePr>
          <p:nvPr/>
        </p:nvGraphicFramePr>
        <p:xfrm>
          <a:off x="1827002" y="463974"/>
          <a:ext cx="8503285" cy="19138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5" r:id="rId2" imgW="9366250" imgH="2120900" progId="Word.Document.8">
                  <p:embed/>
                </p:oleObj>
              </mc:Choice>
              <mc:Fallback>
                <p:oleObj r:id="rId2" imgW="9366250" imgH="21209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27002" y="463974"/>
                        <a:ext cx="8503285" cy="19138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 title=""/>
          <p:cNvSpPr/>
          <p:nvPr/>
        </p:nvSpPr>
        <p:spPr>
          <a:xfrm>
            <a:off x="516255" y="30480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graphicFrame>
        <p:nvGraphicFramePr>
          <p:cNvPr id="25602" name="Object 2" title=""/>
          <p:cNvGraphicFramePr>
            <a:graphicFrameLocks noChangeAspect="1"/>
          </p:cNvGraphicFramePr>
          <p:nvPr/>
        </p:nvGraphicFramePr>
        <p:xfrm>
          <a:off x="3234902" y="2368444"/>
          <a:ext cx="7739380" cy="4568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6" r:id="rId4" imgW="8216900" imgH="4845050" progId="Word.Document.8">
                  <p:embed/>
                </p:oleObj>
              </mc:Choice>
              <mc:Fallback>
                <p:oleObj r:id="rId4" imgW="8216900" imgH="48450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4902" y="2368444"/>
                        <a:ext cx="7739380" cy="456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1747" name="Object 6" title=""/>
          <p:cNvGraphicFramePr>
            <a:graphicFrameLocks noChangeAspect="1"/>
          </p:cNvGraphicFramePr>
          <p:nvPr/>
        </p:nvGraphicFramePr>
        <p:xfrm>
          <a:off x="1862455" y="198755"/>
          <a:ext cx="9039860" cy="18535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7" r:id="rId3" imgW="7880350" imgH="1587500" progId="Word.Document.8">
                  <p:embed/>
                </p:oleObj>
              </mc:Choice>
              <mc:Fallback>
                <p:oleObj r:id="rId3" imgW="7880350" imgH="15875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62455" y="198755"/>
                        <a:ext cx="9039860" cy="185356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 title=""/>
          <p:cNvSpPr/>
          <p:nvPr/>
        </p:nvSpPr>
        <p:spPr>
          <a:xfrm>
            <a:off x="516255" y="30480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grpSp>
        <p:nvGrpSpPr>
          <p:cNvPr id="3" name="组合 2" title=""/>
          <p:cNvGrpSpPr/>
          <p:nvPr/>
        </p:nvGrpSpPr>
        <p:grpSpPr>
          <a:xfrm>
            <a:off x="1862455" y="2052320"/>
            <a:ext cx="9039860" cy="4805680"/>
            <a:chOff x="2933" y="3232"/>
            <a:chExt cx="14236" cy="7568"/>
          </a:xfrm>
        </p:grpSpPr>
        <p:sp>
          <p:nvSpPr>
            <p:cNvPr id="2" name="Text Box 6"/>
            <p:cNvSpPr txBox="1"/>
            <p:nvPr/>
          </p:nvSpPr>
          <p:spPr>
            <a:xfrm>
              <a:off x="2933" y="3232"/>
              <a:ext cx="14236" cy="717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60000"/>
                </a:lnSpc>
                <a:spcBef>
                  <a:spcPct val="50000"/>
                </a:spcBef>
              </a:pPr>
              <a:r>
                <a:rPr lang="en-US" altLang="zh-CN" sz="2400">
                  <a:solidFill>
                    <a:srgbClr val="0000FF"/>
                  </a:solidFill>
                  <a:latin typeface="宋体" panose="02010600030101010101" pitchFamily="2" charset="-122"/>
                </a:rPr>
                <a:t>      </a:t>
              </a:r>
              <a:endParaRPr lang="en-US" altLang="zh-CN" sz="2400">
                <a:solidFill>
                  <a:srgbClr val="0000FF"/>
                </a:solidFill>
                <a:latin typeface="宋体" panose="02010600030101010101" pitchFamily="2" charset="-122"/>
              </a:endParaRPr>
            </a:p>
            <a:p>
              <a:pPr>
                <a:lnSpc>
                  <a:spcPct val="160000"/>
                </a:lnSpc>
                <a:spcBef>
                  <a:spcPct val="50000"/>
                </a:spcBef>
              </a:pPr>
              <a:endParaRPr lang="en-US" altLang="zh-CN" sz="2400">
                <a:solidFill>
                  <a:schemeClr val="tx1"/>
                </a:solidFill>
                <a:latin typeface="宋体" panose="02010600030101010101" pitchFamily="2" charset="-122"/>
              </a:endParaRPr>
            </a:p>
            <a:p>
              <a:pPr>
                <a:lnSpc>
                  <a:spcPct val="160000"/>
                </a:lnSpc>
                <a:spcBef>
                  <a:spcPct val="50000"/>
                </a:spcBef>
              </a:pPr>
              <a:endParaRPr lang="en-US" altLang="zh-CN" sz="2400">
                <a:solidFill>
                  <a:schemeClr val="tx1"/>
                </a:solidFill>
                <a:latin typeface="宋体" panose="02010600030101010101" pitchFamily="2" charset="-122"/>
              </a:endParaRPr>
            </a:p>
            <a:p>
              <a:pPr>
                <a:lnSpc>
                  <a:spcPct val="160000"/>
                </a:lnSpc>
                <a:spcBef>
                  <a:spcPct val="50000"/>
                </a:spcBef>
              </a:pPr>
              <a:endParaRPr lang="en-US" altLang="zh-CN" sz="2400">
                <a:solidFill>
                  <a:schemeClr val="tx1"/>
                </a:solidFill>
                <a:latin typeface="宋体" panose="02010600030101010101" pitchFamily="2" charset="-122"/>
              </a:endParaRPr>
            </a:p>
            <a:p>
              <a:pPr>
                <a:lnSpc>
                  <a:spcPct val="160000"/>
                </a:lnSpc>
                <a:spcBef>
                  <a:spcPct val="50000"/>
                </a:spcBef>
              </a:pPr>
              <a:endParaRPr lang="en-US" altLang="zh-CN" sz="2400">
                <a:solidFill>
                  <a:schemeClr val="tx1"/>
                </a:solidFill>
                <a:latin typeface="宋体" panose="02010600030101010101" pitchFamily="2" charset="-122"/>
              </a:endParaRPr>
            </a:p>
            <a:p>
              <a:pPr>
                <a:lnSpc>
                  <a:spcPct val="160000"/>
                </a:lnSpc>
                <a:spcBef>
                  <a:spcPct val="50000"/>
                </a:spcBef>
              </a:pPr>
              <a:endParaRPr lang="en-US" altLang="zh-CN" sz="240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32770" name="Object 2"/>
            <p:cNvGraphicFramePr>
              <a:graphicFrameLocks noChangeAspect="1"/>
            </p:cNvGraphicFramePr>
            <p:nvPr/>
          </p:nvGraphicFramePr>
          <p:xfrm>
            <a:off x="3116" y="3528"/>
            <a:ext cx="12307" cy="727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8" r:id="rId5" imgW="8261350" imgH="5016500" progId="Word.Document.8">
                    <p:embed/>
                  </p:oleObj>
                </mc:Choice>
                <mc:Fallback>
                  <p:oleObj r:id="rId5" imgW="8261350" imgH="5016500" progId="Word.Document.8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16" y="3528"/>
                          <a:ext cx="12307" cy="7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5043170" y="3473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3795395" y="1323975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新知识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4028440" y="2486660"/>
            <a:ext cx="413893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诱导公式的推导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2926715" y="3796665"/>
            <a:ext cx="679132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任意角三角函数化归流程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3566795" y="5106670"/>
            <a:ext cx="514413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诱导公式的应用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4" grpId="2" animBg="1"/>
      <p:bldP spid="5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3334385" y="145478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2916555" y="2676525"/>
            <a:ext cx="283400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数学抽象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6592570" y="3105785"/>
            <a:ext cx="302958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逻辑推理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6620510" y="5107305"/>
            <a:ext cx="301117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数学运算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2818765" y="4634865"/>
            <a:ext cx="302958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数据分析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7" grpId="2" animBg="1"/>
      <p:bldP spid="5" grpId="2" animBg="1"/>
      <p:bldP spid="3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3345815" y="177736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8" name="文本框 17" title=""/>
          <p:cNvSpPr txBox="1"/>
          <p:nvPr/>
        </p:nvSpPr>
        <p:spPr>
          <a:xfrm>
            <a:off x="2934335" y="2792095"/>
            <a:ext cx="3036570" cy="69996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数形结合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500062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4835525" y="4043680"/>
            <a:ext cx="2981325" cy="70000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转化与化归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6607810" y="5295265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类比思想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2" animBg="1"/>
      <p:bldP spid="3" grpId="2" animBg="1"/>
      <p:bldP spid="4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 title="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 title="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 title="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 title="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 title="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 title="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 title="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 title="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 title="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 title="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 title="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 title="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 title="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 title="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 title="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 title="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 title="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 title="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 title="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 title="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 title="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 title="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 title="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 title="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" name="组合 4" title=""/>
          <p:cNvGrpSpPr/>
          <p:nvPr/>
        </p:nvGrpSpPr>
        <p:grpSpPr>
          <a:xfrm>
            <a:off x="1525270" y="1358900"/>
            <a:ext cx="9215120" cy="3636010"/>
            <a:chOff x="2402" y="2140"/>
            <a:chExt cx="14512" cy="5726"/>
          </a:xfrm>
        </p:grpSpPr>
        <mc:AlternateContent>
          <mc:Choice Requires="a14">
            <p:sp>
              <p:nvSpPr>
                <p:cNvPr id="3076" name="Rectangle 5"/>
                <p:cNvSpPr/>
                <p:nvPr/>
              </p:nvSpPr>
              <p:spPr>
                <a:xfrm>
                  <a:off x="2402" y="2140"/>
                  <a:ext cx="14512" cy="5726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9525"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>
                    <a:lnSpc>
                      <a:spcPct val="160000"/>
                    </a:lnSpc>
                  </a:pPr>
                  <a:r>
                    <a:rPr lang="en-US" altLang="zh-CN" sz="2800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</a:rPr>
                    <a:t>   </a:t>
                  </a:r>
                  <a:r>
                    <a:rPr lang="en-US" altLang="zh-CN" sz="3600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</a:rPr>
                    <a:t> </a:t>
                  </a:r>
                  <a:r>
                    <a:rPr lang="zh-CN" altLang="en-US" sz="3600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</a:rPr>
                    <a:t>对形如</a:t>
                  </a:r>
                  <a:r>
                    <a:rPr lang="el-GR" altLang="zh-CN" sz="360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仿宋" panose="02010609060101010101" charset="-122"/>
                      <a:cs typeface="Times New Roman" panose="02020603050405020304" pitchFamily="18" charset="0"/>
                    </a:rPr>
                    <a:t>π</a:t>
                  </a:r>
                  <a:r>
                    <a:rPr lang="en-US" altLang="zh-CN" sz="360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仿宋" panose="02010609060101010101" charset="-122"/>
                      <a:cs typeface="Times New Roman" panose="02020603050405020304" pitchFamily="18" charset="0"/>
                    </a:rPr>
                    <a:t>-</a:t>
                  </a:r>
                  <a:r>
                    <a:rPr lang="el-GR" altLang="zh-CN" sz="360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仿宋" panose="02010609060101010101" charset="-122"/>
                      <a:cs typeface="Times New Roman" panose="02020603050405020304" pitchFamily="18" charset="0"/>
                    </a:rPr>
                    <a:t>α</a:t>
                  </a:r>
                  <a:r>
                    <a:rPr lang="zh-CN" altLang="en-US" sz="3600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</a:rPr>
                    <a:t>、</a:t>
                  </a:r>
                  <a:r>
                    <a:rPr lang="el-GR" altLang="zh-CN" sz="360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仿宋" panose="02010609060101010101" charset="-122"/>
                      <a:cs typeface="Times New Roman" panose="02020603050405020304" pitchFamily="18" charset="0"/>
                    </a:rPr>
                    <a:t>π+α</a:t>
                  </a:r>
                  <a:r>
                    <a:rPr lang="zh-CN" altLang="en-US" sz="3600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</a:rPr>
                    <a:t>的角的三角函数可以转化为</a:t>
                  </a:r>
                  <a:r>
                    <a:rPr lang="el-GR" altLang="zh-CN" sz="360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仿宋" panose="02010609060101010101" charset="-122"/>
                      <a:cs typeface="Times New Roman" panose="02020603050405020304" pitchFamily="18" charset="0"/>
                    </a:rPr>
                    <a:t>α</a:t>
                  </a:r>
                  <a:r>
                    <a:rPr lang="zh-CN" altLang="en-US" sz="3600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</a:rPr>
                    <a:t>角的三角函数，对形如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3600">
                            <a:solidFill>
                              <a:srgbClr val="0000FF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     </m:t>
                        </m:r>
                      </m:oMath>
                    </m:oMathPara>
                  </a14:m>
                  <a:r>
                    <a:rPr lang="zh-CN" altLang="en-US" sz="3600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</a:rPr>
                    <a:t> </a:t>
                  </a:r>
                  <a:r>
                    <a:rPr lang="en-US" altLang="zh-CN" sz="3600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</a:rPr>
                    <a:t> </a:t>
                  </a:r>
                  <a:r>
                    <a:rPr lang="zh-CN" altLang="en-US" sz="3600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</a:rPr>
                    <a:t>、     的角的三角函数与</a:t>
                  </a:r>
                  <a:r>
                    <a:rPr lang="el-GR" altLang="zh-CN" sz="360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仿宋" panose="02010609060101010101" charset="-122"/>
                      <a:cs typeface="Times New Roman" panose="02020603050405020304" pitchFamily="18" charset="0"/>
                    </a:rPr>
                    <a:t>α</a:t>
                  </a:r>
                  <a:r>
                    <a:rPr lang="zh-CN" altLang="en-US" sz="3600">
                      <a:solidFill>
                        <a:srgbClr val="0000FF"/>
                      </a:solidFill>
                      <a:latin typeface="仿宋" panose="02010609060101010101" charset="-122"/>
                      <a:ea typeface="仿宋" panose="02010609060101010101" charset="-122"/>
                      <a:cs typeface="仿宋" panose="02010609060101010101" charset="-122"/>
                    </a:rPr>
                    <a:t>角的三角函数，是否也存在着某种关系？</a:t>
                  </a:r>
                  <a:endPara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endParaRPr>
                </a:p>
              </p:txBody>
            </p:sp>
          </mc:Choice>
          <mc:Fallback>
            <p:sp>
              <p:nvSpPr>
                <p:cNvPr id="307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2" y="2140"/>
                  <a:ext cx="14512" cy="572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9525"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aphicFrame>
          <p:nvGraphicFramePr>
            <p:cNvPr id="3077" name="对象 1"/>
            <p:cNvGraphicFramePr>
              <a:graphicFrameLocks noChangeAspect="1"/>
            </p:cNvGraphicFramePr>
            <p:nvPr/>
          </p:nvGraphicFramePr>
          <p:xfrm>
            <a:off x="10911" y="3733"/>
            <a:ext cx="1413" cy="137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2" r:id="rId3" imgW="405765" imgH="393065" progId="Equation.DSMT4">
                    <p:embed/>
                  </p:oleObj>
                </mc:Choice>
                <mc:Fallback>
                  <p:oleObj r:id="rId3" imgW="405765" imgH="39306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911" y="3733"/>
                          <a:ext cx="1413" cy="13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" name="对象 2"/>
            <p:cNvGraphicFramePr>
              <a:graphicFrameLocks noChangeAspect="1"/>
            </p:cNvGraphicFramePr>
            <p:nvPr/>
          </p:nvGraphicFramePr>
          <p:xfrm>
            <a:off x="13092" y="3709"/>
            <a:ext cx="1438" cy="1396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3" r:id="rId5" imgW="405765" imgH="393065" progId="Equation.DSMT4">
                    <p:embed/>
                  </p:oleObj>
                </mc:Choice>
                <mc:Fallback>
                  <p:oleObj r:id="rId5" imgW="405765" imgH="39306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092" y="3709"/>
                          <a:ext cx="1438" cy="13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Text Box 5" title=""/>
          <p:cNvSpPr txBox="1"/>
          <p:nvPr/>
        </p:nvSpPr>
        <p:spPr>
          <a:xfrm>
            <a:off x="1504315" y="796925"/>
            <a:ext cx="9239885" cy="12915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endParaRPr lang="en-US" altLang="zh-CN" sz="24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122" name="Text Box 24" title=""/>
          <p:cNvSpPr txBox="1"/>
          <p:nvPr/>
        </p:nvSpPr>
        <p:spPr>
          <a:xfrm>
            <a:off x="1504950" y="2372995"/>
            <a:ext cx="9239885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C00000"/>
                </a:solidFill>
                <a:latin typeface="Arial" panose="020b0604020202020204" pitchFamily="34" charset="0"/>
              </a:rPr>
              <a:t>思考：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α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为锐角，你能得到什么结论？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270359" name="Picture 23" title=""/>
          <p:cNvPicPr>
            <a:picLocks noChangeAspect="1"/>
          </p:cNvPicPr>
          <p:nvPr>
            <p:ph sz="half" idx="4294967295"/>
          </p:nvPr>
        </p:nvPicPr>
        <p:blipFill>
          <a:blip r:embed="rId2">
            <a:clrChange>
              <a:clrFrom>
                <a:srgbClr val="0033CC"/>
              </a:clrFrom>
              <a:clrTo>
                <a:srgbClr val="0033C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28367" y="5056717"/>
            <a:ext cx="2825751" cy="963084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26" title=""/>
          <p:cNvGrpSpPr/>
          <p:nvPr/>
        </p:nvGrpSpPr>
        <p:grpSpPr>
          <a:xfrm>
            <a:off x="2080684" y="3738034"/>
            <a:ext cx="4248149" cy="2432591"/>
            <a:chOff x="1383" y="1434"/>
            <a:chExt cx="2676" cy="1533"/>
          </a:xfrm>
        </p:grpSpPr>
        <p:sp>
          <p:nvSpPr>
            <p:cNvPr id="8203" name="AutoShape 27"/>
            <p:cNvSpPr/>
            <p:nvPr/>
          </p:nvSpPr>
          <p:spPr>
            <a:xfrm>
              <a:off x="1655" y="1434"/>
              <a:ext cx="2404" cy="1134"/>
            </a:xfrm>
            <a:prstGeom prst="rtTriangl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204" name="Text Box 28"/>
            <p:cNvSpPr txBox="1"/>
            <p:nvPr/>
          </p:nvSpPr>
          <p:spPr>
            <a:xfrm>
              <a:off x="3152" y="2165"/>
              <a:ext cx="408" cy="4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altLang="zh-CN" sz="36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lang="el-GR" altLang="zh-CN" sz="3600" i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05" name="Text Box 29"/>
            <p:cNvSpPr txBox="1"/>
            <p:nvPr/>
          </p:nvSpPr>
          <p:spPr>
            <a:xfrm>
              <a:off x="1383" y="1770"/>
              <a:ext cx="408" cy="44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l-GR" altLang="zh-CN" sz="4000" i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06" name="Text Box 30"/>
            <p:cNvSpPr txBox="1"/>
            <p:nvPr/>
          </p:nvSpPr>
          <p:spPr>
            <a:xfrm>
              <a:off x="2472" y="2522"/>
              <a:ext cx="408" cy="44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l-GR" altLang="zh-CN" sz="4000">
                <a:solidFill>
                  <a:schemeClr val="tx1"/>
                </a:solidFill>
                <a:latin typeface="宋体" panose="02010600030101010101" pitchFamily="2" charset="-122"/>
                <a:ea typeface="Arial" panose="020b0604020202020204" pitchFamily="34" charset="0"/>
              </a:endParaRPr>
            </a:p>
          </p:txBody>
        </p:sp>
        <p:sp>
          <p:nvSpPr>
            <p:cNvPr id="8207" name="Text Box 31"/>
            <p:cNvSpPr txBox="1"/>
            <p:nvPr/>
          </p:nvSpPr>
          <p:spPr>
            <a:xfrm>
              <a:off x="2562" y="1514"/>
              <a:ext cx="408" cy="44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l-GR" altLang="zh-CN" sz="4000">
                <a:solidFill>
                  <a:schemeClr val="tx1"/>
                </a:solidFill>
                <a:latin typeface="宋体" panose="02010600030101010101" pitchFamily="2" charset="-122"/>
                <a:ea typeface="Arial" panose="020b0604020202020204" pitchFamily="34" charset="0"/>
              </a:endParaRPr>
            </a:p>
          </p:txBody>
        </p:sp>
        <p:sp>
          <p:nvSpPr>
            <p:cNvPr id="8208" name="Freeform 32"/>
            <p:cNvSpPr/>
            <p:nvPr/>
          </p:nvSpPr>
          <p:spPr>
            <a:xfrm>
              <a:off x="3537" y="2387"/>
              <a:ext cx="69" cy="181"/>
            </a:xfrm>
            <a:custGeom>
              <a:cxnLst>
                <a:cxn ang="0">
                  <a:pos x="69" y="0"/>
                </a:cxn>
                <a:cxn ang="0">
                  <a:pos x="8" y="79"/>
                </a:cxn>
                <a:cxn ang="0">
                  <a:pos x="23" y="181"/>
                </a:cxn>
              </a:cxnLst>
              <a:rect l="l" t="t" r="r" b="b"/>
              <a:pathLst>
                <a:path w="69" h="181">
                  <a:moveTo>
                    <a:pt x="69" y="0"/>
                  </a:moveTo>
                  <a:cubicBezTo>
                    <a:pt x="59" y="13"/>
                    <a:pt x="16" y="49"/>
                    <a:pt x="8" y="79"/>
                  </a:cubicBezTo>
                  <a:cubicBezTo>
                    <a:pt x="0" y="109"/>
                    <a:pt x="20" y="160"/>
                    <a:pt x="23" y="181"/>
                  </a:cubicBez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68296" name="Freeform 35" title=""/>
          <p:cNvSpPr/>
          <p:nvPr/>
        </p:nvSpPr>
        <p:spPr>
          <a:xfrm>
            <a:off x="2512484" y="3865034"/>
            <a:ext cx="289983" cy="205316"/>
          </a:xfrm>
          <a:custGeom>
            <a:cxnLst>
              <a:cxn ang="0">
                <a:pos x="0" y="183340476"/>
              </a:cxn>
              <a:cxn ang="0">
                <a:pos x="162196308" y="138210440"/>
              </a:cxn>
              <a:cxn ang="0">
                <a:pos x="258945758" y="0"/>
              </a:cxn>
            </a:cxnLst>
            <a:rect l="l" t="t" r="r" b="b"/>
            <a:pathLst>
              <a:path w="182" h="130">
                <a:moveTo>
                  <a:pt x="0" y="130"/>
                </a:moveTo>
                <a:cubicBezTo>
                  <a:pt x="19" y="125"/>
                  <a:pt x="84" y="120"/>
                  <a:pt x="114" y="98"/>
                </a:cubicBezTo>
                <a:cubicBezTo>
                  <a:pt x="144" y="76"/>
                  <a:pt x="168" y="21"/>
                  <a:pt x="182" y="0"/>
                </a:cubicBezTo>
              </a:path>
            </a:pathLst>
          </a:cu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graphicFrame>
        <p:nvGraphicFramePr>
          <p:cNvPr id="268312" name="Object 24" title=""/>
          <p:cNvGraphicFramePr>
            <a:graphicFrameLocks noChangeAspect="1"/>
          </p:cNvGraphicFramePr>
          <p:nvPr/>
        </p:nvGraphicFramePr>
        <p:xfrm>
          <a:off x="6805084" y="3744383"/>
          <a:ext cx="2476500" cy="8953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3" imgW="2197100" imgH="749300" progId="Equation.DSMT4">
                  <p:embed/>
                </p:oleObj>
              </mc:Choice>
              <mc:Fallback>
                <p:oleObj r:id="rId3" imgW="2197100" imgH="749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05084" y="3744383"/>
                        <a:ext cx="2476500" cy="8953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13" name="Object 25" title=""/>
          <p:cNvGraphicFramePr>
            <a:graphicFrameLocks noChangeAspect="1"/>
          </p:cNvGraphicFramePr>
          <p:nvPr/>
        </p:nvGraphicFramePr>
        <p:xfrm>
          <a:off x="2637367" y="3928533"/>
          <a:ext cx="668867" cy="8233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r:id="rId5" imgW="596900" imgH="749300" progId="Equation.DSMT4">
                  <p:embed/>
                </p:oleObj>
              </mc:Choice>
              <mc:Fallback>
                <p:oleObj r:id="rId5" imgW="596900" imgH="749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37367" y="3928533"/>
                        <a:ext cx="668867" cy="8233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14" title=""/>
          <p:cNvGraphicFramePr>
            <a:graphicFrameLocks noChangeAspect="1"/>
          </p:cNvGraphicFramePr>
          <p:nvPr/>
        </p:nvGraphicFramePr>
        <p:xfrm>
          <a:off x="1504527" y="991341"/>
          <a:ext cx="6719570" cy="9023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r:id="rId7" imgW="2933700" imgH="393700" progId="Equation.DSMT4">
                  <p:embed/>
                </p:oleObj>
              </mc:Choice>
              <mc:Fallback>
                <p:oleObj r:id="rId7" imgW="29337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04527" y="991341"/>
                        <a:ext cx="6719570" cy="9023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 title=""/>
          <p:cNvSpPr/>
          <p:nvPr/>
        </p:nvSpPr>
        <p:spPr>
          <a:xfrm>
            <a:off x="500380" y="227331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5889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诱导公式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(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二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)</a:t>
            </a:r>
            <a:endParaRPr lang="en-US" altLang="zh-CN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" name="组合 4" title=""/>
          <p:cNvGrpSpPr/>
          <p:nvPr/>
        </p:nvGrpSpPr>
        <p:grpSpPr>
          <a:xfrm>
            <a:off x="1540510" y="802005"/>
            <a:ext cx="9184005" cy="1567815"/>
            <a:chOff x="2426" y="1123"/>
            <a:chExt cx="14463" cy="2469"/>
          </a:xfrm>
        </p:grpSpPr>
        <p:sp>
          <p:nvSpPr>
            <p:cNvPr id="9218" name="Text Box 6"/>
            <p:cNvSpPr txBox="1"/>
            <p:nvPr/>
          </p:nvSpPr>
          <p:spPr>
            <a:xfrm>
              <a:off x="2426" y="1123"/>
              <a:ext cx="14463" cy="24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zh-CN" altLang="en-US" sz="2800">
                  <a:solidFill>
                    <a:srgbClr val="C00000"/>
                  </a:solidFill>
                  <a:latin typeface="宋体" panose="02010600030101010101" pitchFamily="2" charset="-122"/>
                </a:rPr>
                <a:t>思考：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若</a:t>
              </a:r>
              <a:r>
                <a:rPr lang="en-US" altLang="zh-CN" sz="32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α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为一个任意给定的角，那么      的终边与角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α</a:t>
              </a:r>
              <a:endPara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  <a:p>
              <a:pPr>
                <a:lnSpc>
                  <a:spcPct val="160000"/>
                </a:lnSpc>
              </a:pP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            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的终边有什么关系？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pic>
          <p:nvPicPr>
            <p:cNvPr id="9219" name="Picture 7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33CC"/>
                </a:clrFrom>
                <a:clrTo>
                  <a:srgbClr val="0033CC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933" y="1235"/>
              <a:ext cx="1587" cy="147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4" name="Group 63" title=""/>
          <p:cNvGrpSpPr/>
          <p:nvPr/>
        </p:nvGrpSpPr>
        <p:grpSpPr>
          <a:xfrm>
            <a:off x="5931991" y="2260611"/>
            <a:ext cx="5377360" cy="3772956"/>
            <a:chOff x="2373" y="1392"/>
            <a:chExt cx="3387" cy="2376"/>
          </a:xfrm>
        </p:grpSpPr>
        <p:sp>
          <p:nvSpPr>
            <p:cNvPr id="9235" name="Text Box 19"/>
            <p:cNvSpPr txBox="1"/>
            <p:nvPr/>
          </p:nvSpPr>
          <p:spPr>
            <a:xfrm>
              <a:off x="3490" y="2870"/>
              <a:ext cx="363" cy="31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9236" name="Group 62"/>
            <p:cNvGrpSpPr/>
            <p:nvPr/>
          </p:nvGrpSpPr>
          <p:grpSpPr>
            <a:xfrm>
              <a:off x="2373" y="1392"/>
              <a:ext cx="3387" cy="2376"/>
              <a:chOff x="2373" y="1392"/>
              <a:chExt cx="3387" cy="2376"/>
            </a:xfrm>
          </p:grpSpPr>
          <p:sp>
            <p:nvSpPr>
              <p:cNvPr id="9237" name="Text Box 18"/>
              <p:cNvSpPr txBox="1"/>
              <p:nvPr/>
            </p:nvSpPr>
            <p:spPr>
              <a:xfrm>
                <a:off x="4443" y="2169"/>
                <a:ext cx="1317" cy="3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pPr algn="just"/>
                <a:r>
                  <a:rPr lang="en-US" altLang="zh-CN" sz="24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α</a:t>
                </a:r>
                <a:r>
                  <a: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的终边</a:t>
                </a:r>
                <a:endParaRPr lang="zh-CN" altLang="en-US" sz="240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238" name="Line 20"/>
              <p:cNvSpPr/>
              <p:nvPr/>
            </p:nvSpPr>
            <p:spPr>
              <a:xfrm flipV="1">
                <a:off x="2373" y="2870"/>
                <a:ext cx="26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txBody>
              <a:bodyPr/>
              <a:lstStyle/>
              <a:p/>
            </p:txBody>
          </p:sp>
          <p:sp>
            <p:nvSpPr>
              <p:cNvPr id="9239" name="Line 21"/>
              <p:cNvSpPr/>
              <p:nvPr/>
            </p:nvSpPr>
            <p:spPr>
              <a:xfrm flipH="1" flipV="1">
                <a:off x="3476" y="1497"/>
                <a:ext cx="0" cy="227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txBody>
              <a:bodyPr/>
              <a:lstStyle/>
              <a:p/>
            </p:txBody>
          </p:sp>
          <p:sp>
            <p:nvSpPr>
              <p:cNvPr id="9240" name="Text Box 22"/>
              <p:cNvSpPr txBox="1"/>
              <p:nvPr/>
            </p:nvSpPr>
            <p:spPr>
              <a:xfrm>
                <a:off x="4665" y="2847"/>
                <a:ext cx="409" cy="3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pPr algn="just"/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sz="24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241" name="Text Box 23"/>
              <p:cNvSpPr txBox="1"/>
              <p:nvPr/>
            </p:nvSpPr>
            <p:spPr>
              <a:xfrm>
                <a:off x="3166" y="1392"/>
                <a:ext cx="314" cy="3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pPr algn="just"/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y</a:t>
                </a:r>
                <a:endParaRPr lang="en-US" altLang="zh-CN" sz="24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242" name="Line 24"/>
              <p:cNvSpPr/>
              <p:nvPr/>
            </p:nvSpPr>
            <p:spPr>
              <a:xfrm flipV="1">
                <a:off x="3467" y="2456"/>
                <a:ext cx="1186" cy="407"/>
              </a:xfrm>
              <a:prstGeom prst="line">
                <a:avLst/>
              </a:prstGeom>
              <a:ln w="38100" cap="flat" cmpd="sng">
                <a:solidFill>
                  <a:srgbClr val="00FF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</p:grpSp>
      <p:grpSp>
        <p:nvGrpSpPr>
          <p:cNvPr id="6" name="Group 56" title=""/>
          <p:cNvGrpSpPr/>
          <p:nvPr/>
        </p:nvGrpSpPr>
        <p:grpSpPr>
          <a:xfrm>
            <a:off x="7679267" y="2369397"/>
            <a:ext cx="2726267" cy="2332567"/>
            <a:chOff x="3466" y="1393"/>
            <a:chExt cx="1718" cy="1470"/>
          </a:xfrm>
        </p:grpSpPr>
        <p:sp>
          <p:nvSpPr>
            <p:cNvPr id="9231" name="Line 28"/>
            <p:cNvSpPr/>
            <p:nvPr/>
          </p:nvSpPr>
          <p:spPr>
            <a:xfrm flipV="1">
              <a:off x="3466" y="1820"/>
              <a:ext cx="453" cy="1043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grpSp>
          <p:nvGrpSpPr>
            <p:cNvPr id="9232" name="Group 55"/>
            <p:cNvGrpSpPr/>
            <p:nvPr/>
          </p:nvGrpSpPr>
          <p:grpSpPr>
            <a:xfrm>
              <a:off x="3620" y="1393"/>
              <a:ext cx="1564" cy="428"/>
              <a:chOff x="3556" y="1321"/>
              <a:chExt cx="1564" cy="428"/>
            </a:xfrm>
          </p:grpSpPr>
          <p:sp>
            <p:nvSpPr>
              <p:cNvPr id="9233" name="Text Box 27"/>
              <p:cNvSpPr txBox="1"/>
              <p:nvPr/>
            </p:nvSpPr>
            <p:spPr>
              <a:xfrm>
                <a:off x="4031" y="1384"/>
                <a:ext cx="1089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just"/>
                <a:r>
                  <a: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的终边</a:t>
                </a:r>
                <a:endParaRPr lang="zh-CN" altLang="en-US" sz="240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9234" name="Picture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6" y="1321"/>
                <a:ext cx="462" cy="428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sp>
        <p:nvSpPr>
          <p:cNvPr id="271392" name="Text Box 32" title=""/>
          <p:cNvSpPr txBox="1"/>
          <p:nvPr/>
        </p:nvSpPr>
        <p:spPr>
          <a:xfrm>
            <a:off x="1540510" y="3780790"/>
            <a:ext cx="4324350" cy="2159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800">
                <a:solidFill>
                  <a:srgbClr val="C00000"/>
                </a:solidFill>
                <a:latin typeface="宋体" panose="02010600030101010101" pitchFamily="2" charset="-122"/>
              </a:rPr>
              <a:t>思考：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点P</a:t>
            </a:r>
            <a:r>
              <a:rPr lang="zh-CN" altLang="en-US" sz="28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）关于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直线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对称的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点P</a:t>
            </a:r>
            <a:r>
              <a:rPr lang="zh-CN" altLang="en-US" sz="28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的坐标是什么？</a:t>
            </a:r>
            <a:endParaRPr lang="zh-CN" altLang="en-US" sz="24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grpSp>
        <p:nvGrpSpPr>
          <p:cNvPr id="8" name="Group 61" title=""/>
          <p:cNvGrpSpPr/>
          <p:nvPr/>
        </p:nvGrpSpPr>
        <p:grpSpPr>
          <a:xfrm>
            <a:off x="5930218" y="3122931"/>
            <a:ext cx="3345015" cy="2684463"/>
            <a:chOff x="2371" y="1868"/>
            <a:chExt cx="2108" cy="1691"/>
          </a:xfrm>
        </p:grpSpPr>
        <p:graphicFrame>
          <p:nvGraphicFramePr>
            <p:cNvPr id="9229" name="Object 36"/>
            <p:cNvGraphicFramePr>
              <a:graphicFrameLocks noChangeAspect="1"/>
            </p:cNvGraphicFramePr>
            <p:nvPr/>
          </p:nvGraphicFramePr>
          <p:xfrm>
            <a:off x="2371" y="3311"/>
            <a:ext cx="553" cy="24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7" r:id="rId4" imgW="368300" imgH="165100" progId="Equation.DSMT4">
                    <p:embed/>
                  </p:oleObj>
                </mc:Choice>
                <mc:Fallback>
                  <p:oleObj r:id="rId4" imgW="368300" imgH="1651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71" y="3311"/>
                          <a:ext cx="553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0" name="Line 60"/>
            <p:cNvSpPr/>
            <p:nvPr/>
          </p:nvSpPr>
          <p:spPr>
            <a:xfrm flipV="1">
              <a:off x="2788" y="1868"/>
              <a:ext cx="1691" cy="16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</p:grpSp>
      <p:sp>
        <p:nvSpPr>
          <p:cNvPr id="19" name="五边形 1" title=""/>
          <p:cNvSpPr/>
          <p:nvPr/>
        </p:nvSpPr>
        <p:spPr>
          <a:xfrm>
            <a:off x="500380" y="227331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5889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诱导公式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(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二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)</a:t>
            </a:r>
            <a:endParaRPr lang="en-US" altLang="zh-CN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92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" name="组合 2" title=""/>
          <p:cNvGrpSpPr/>
          <p:nvPr/>
        </p:nvGrpSpPr>
        <p:grpSpPr>
          <a:xfrm>
            <a:off x="1344295" y="1292225"/>
            <a:ext cx="9491980" cy="2453640"/>
            <a:chOff x="2117" y="2035"/>
            <a:chExt cx="14948" cy="3864"/>
          </a:xfrm>
        </p:grpSpPr>
        <p:sp>
          <p:nvSpPr>
            <p:cNvPr id="10242" name="Text Box 7"/>
            <p:cNvSpPr txBox="1"/>
            <p:nvPr/>
          </p:nvSpPr>
          <p:spPr>
            <a:xfrm>
              <a:off x="2117" y="2035"/>
              <a:ext cx="14949" cy="38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zh-CN" altLang="en-US" sz="3200" b="1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思考：</a:t>
              </a:r>
              <a:r>
                <a: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设角</a:t>
              </a:r>
              <a:r>
                <a: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α</a:t>
              </a:r>
              <a:r>
                <a: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的终边与单位圆的交点为</a:t>
              </a:r>
              <a:r>
                <a: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</a:t>
              </a:r>
              <a:r>
                <a:rPr lang="en-US" altLang="zh-CN" sz="3200" baseline="-250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1</a:t>
              </a:r>
              <a:r>
                <a: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（</a:t>
              </a:r>
              <a:r>
                <a: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x</a:t>
              </a:r>
              <a:r>
                <a: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，</a:t>
              </a:r>
              <a:r>
                <a: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y</a:t>
              </a:r>
              <a:r>
                <a: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），</a:t>
              </a:r>
              <a:r>
                <a: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</a:t>
              </a:r>
              <a:endPara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>
                <a:lnSpc>
                  <a:spcPct val="160000"/>
                </a:lnSpc>
              </a:pPr>
              <a:r>
                <a: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 </a:t>
              </a:r>
              <a:r>
                <a: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则角     的终边与单位圆的交点为</a:t>
              </a:r>
              <a:r>
                <a: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</a:t>
              </a:r>
              <a:r>
                <a:rPr lang="en-US" altLang="zh-CN" sz="3200" baseline="-250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2</a:t>
              </a:r>
              <a:r>
                <a: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（</a:t>
              </a:r>
              <a:r>
                <a: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y</a:t>
              </a:r>
              <a:r>
                <a: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，</a:t>
              </a:r>
              <a:r>
                <a: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x</a:t>
              </a:r>
              <a:r>
                <a: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），</a:t>
              </a:r>
              <a:endPara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>
                <a:lnSpc>
                  <a:spcPct val="160000"/>
                </a:lnSpc>
              </a:pPr>
              <a:r>
                <a: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  </a:t>
              </a:r>
              <a:r>
                <a: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根据三角函数的定义，你能获得哪些结论？</a:t>
              </a:r>
              <a:endPara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pic>
          <p:nvPicPr>
            <p:cNvPr id="10243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97" y="3408"/>
              <a:ext cx="1420" cy="131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9" name="五边形 1" title=""/>
          <p:cNvSpPr/>
          <p:nvPr/>
        </p:nvSpPr>
        <p:spPr>
          <a:xfrm>
            <a:off x="500380" y="227331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5889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诱导公式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(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二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)</a:t>
            </a:r>
            <a:endParaRPr lang="en-US" altLang="zh-CN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266" name="Oval 5" title=""/>
          <p:cNvSpPr/>
          <p:nvPr/>
        </p:nvSpPr>
        <p:spPr>
          <a:xfrm>
            <a:off x="2618317" y="2707217"/>
            <a:ext cx="2370667" cy="2313516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/>
          <a:p>
            <a:pPr algn="ctr">
              <a:spcBef>
                <a:spcPct val="50000"/>
              </a:spcBef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1267" name="Text Box 6" title=""/>
          <p:cNvSpPr txBox="1"/>
          <p:nvPr/>
        </p:nvSpPr>
        <p:spPr>
          <a:xfrm>
            <a:off x="4955117" y="3363384"/>
            <a:ext cx="1945216" cy="577849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/>
          <a:lstStyle/>
          <a:p>
            <a:pPr algn="just"/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 P</a:t>
            </a:r>
            <a:r>
              <a:rPr lang="en-US" altLang="zh-CN" sz="2400" baseline="-2500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(x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y)</a:t>
            </a:r>
            <a:endParaRPr lang="en-US" altLang="zh-CN" sz="24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1268" name="Text Box 7" title=""/>
          <p:cNvSpPr txBox="1"/>
          <p:nvPr/>
        </p:nvSpPr>
        <p:spPr>
          <a:xfrm>
            <a:off x="3443817" y="3509433"/>
            <a:ext cx="575733" cy="50376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/>
          <a:lstStyle/>
          <a:p>
            <a:pPr algn="just"/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O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1269" name="Line 8" title=""/>
          <p:cNvSpPr/>
          <p:nvPr/>
        </p:nvSpPr>
        <p:spPr>
          <a:xfrm>
            <a:off x="2074333" y="3867151"/>
            <a:ext cx="3843867" cy="10583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txBody>
          <a:bodyPr/>
          <a:lstStyle/>
          <a:p/>
        </p:txBody>
      </p:sp>
      <p:sp>
        <p:nvSpPr>
          <p:cNvPr id="11270" name="Line 9" title=""/>
          <p:cNvSpPr/>
          <p:nvPr/>
        </p:nvSpPr>
        <p:spPr>
          <a:xfrm flipH="1" flipV="1">
            <a:off x="3818467" y="1670051"/>
            <a:ext cx="0" cy="3604683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txBody>
          <a:bodyPr/>
          <a:lstStyle/>
          <a:p/>
        </p:txBody>
      </p:sp>
      <p:sp>
        <p:nvSpPr>
          <p:cNvPr id="11271" name="Text Box 10" title=""/>
          <p:cNvSpPr txBox="1"/>
          <p:nvPr/>
        </p:nvSpPr>
        <p:spPr>
          <a:xfrm>
            <a:off x="5704417" y="3841751"/>
            <a:ext cx="649816" cy="57573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/>
          <a:lstStyle/>
          <a:p>
            <a:pPr algn="just"/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1272" name="Text Box 11" title=""/>
          <p:cNvSpPr txBox="1"/>
          <p:nvPr/>
        </p:nvSpPr>
        <p:spPr>
          <a:xfrm>
            <a:off x="3325284" y="1494367"/>
            <a:ext cx="499533" cy="569384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/>
          <a:lstStyle/>
          <a:p>
            <a:pPr algn="just"/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1273" name="Text Box 12" title=""/>
          <p:cNvSpPr txBox="1"/>
          <p:nvPr/>
        </p:nvSpPr>
        <p:spPr>
          <a:xfrm>
            <a:off x="4616451" y="1507067"/>
            <a:ext cx="1729316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algn="just"/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的终边</a:t>
            </a:r>
            <a:endParaRPr lang="zh-CN" altLang="en-US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1274" name="Line 13" title=""/>
          <p:cNvSpPr/>
          <p:nvPr/>
        </p:nvSpPr>
        <p:spPr>
          <a:xfrm flipV="1">
            <a:off x="3803651" y="3232151"/>
            <a:ext cx="1811867" cy="63500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1275" name="Line 14" title=""/>
          <p:cNvSpPr/>
          <p:nvPr/>
        </p:nvSpPr>
        <p:spPr>
          <a:xfrm flipV="1">
            <a:off x="3803651" y="2211917"/>
            <a:ext cx="719667" cy="1655233"/>
          </a:xfrm>
          <a:prstGeom prst="line">
            <a:avLst/>
          </a:prstGeom>
          <a:ln w="38100" cap="flat" cmpd="sng">
            <a:solidFill>
              <a:srgbClr val="66FF33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1276" name="Line 15" title=""/>
          <p:cNvSpPr/>
          <p:nvPr/>
        </p:nvSpPr>
        <p:spPr>
          <a:xfrm flipV="1">
            <a:off x="2328333" y="2715684"/>
            <a:ext cx="2842684" cy="2317749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pic>
        <p:nvPicPr>
          <p:cNvPr id="11277" name="Picture 16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584" y="1420284"/>
            <a:ext cx="749300" cy="6794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78" name="Rectangle 17" title=""/>
          <p:cNvSpPr/>
          <p:nvPr/>
        </p:nvSpPr>
        <p:spPr>
          <a:xfrm>
            <a:off x="4400551" y="2330451"/>
            <a:ext cx="1733549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2400" baseline="-25000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(y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x)</a:t>
            </a:r>
            <a:endParaRPr lang="en-US" altLang="zh-CN" sz="24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grpSp>
        <p:nvGrpSpPr>
          <p:cNvPr id="2" name="Group 26" title=""/>
          <p:cNvGrpSpPr/>
          <p:nvPr/>
        </p:nvGrpSpPr>
        <p:grpSpPr>
          <a:xfrm>
            <a:off x="6460067" y="1760008"/>
            <a:ext cx="3642784" cy="3114676"/>
            <a:chOff x="3109" y="1409"/>
            <a:chExt cx="2295" cy="1962"/>
          </a:xfrm>
        </p:grpSpPr>
        <p:sp>
          <p:nvSpPr>
            <p:cNvPr id="11281" name="Rectangle 19"/>
            <p:cNvSpPr/>
            <p:nvPr/>
          </p:nvSpPr>
          <p:spPr>
            <a:xfrm>
              <a:off x="3478" y="1409"/>
              <a:ext cx="1401" cy="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  <a:latin typeface="Arial" panose="020b0604020202020204" pitchFamily="34" charset="0"/>
                </a:rPr>
                <a:t> </a:t>
              </a:r>
              <a:r>
                <a:rPr lang="zh-CN" altLang="en-US" sz="280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诱导公式五 </a:t>
              </a:r>
              <a:endPara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pSp>
          <p:nvGrpSpPr>
            <p:cNvPr id="11282" name="Group 25"/>
            <p:cNvGrpSpPr/>
            <p:nvPr/>
          </p:nvGrpSpPr>
          <p:grpSpPr>
            <a:xfrm>
              <a:off x="3109" y="1931"/>
              <a:ext cx="2295" cy="1440"/>
              <a:chOff x="3109" y="1931"/>
              <a:chExt cx="2295" cy="1440"/>
            </a:xfrm>
          </p:grpSpPr>
          <p:pic>
            <p:nvPicPr>
              <p:cNvPr id="11283" name="Picture 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3" y="1946"/>
                <a:ext cx="2054" cy="131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1284" name="Rectangle 24"/>
              <p:cNvSpPr/>
              <p:nvPr/>
            </p:nvSpPr>
            <p:spPr>
              <a:xfrm>
                <a:off x="3109" y="1931"/>
                <a:ext cx="2295" cy="1440"/>
              </a:xfrm>
              <a:prstGeom prst="rect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>
                  <a:spcBef>
                    <a:spcPct val="50000"/>
                  </a:spcBef>
                </a:pPr>
                <a:endParaRPr lang="zh-CN" altLang="en-US" sz="24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9" name="五边形 1" title=""/>
          <p:cNvSpPr/>
          <p:nvPr/>
        </p:nvSpPr>
        <p:spPr>
          <a:xfrm>
            <a:off x="500380" y="227331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5889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诱导公式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(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二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)</a:t>
            </a:r>
            <a:endParaRPr lang="en-US" altLang="zh-CN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1" title=""/>
          <p:cNvGrpSpPr/>
          <p:nvPr/>
        </p:nvGrpSpPr>
        <p:grpSpPr>
          <a:xfrm>
            <a:off x="1684020" y="1090930"/>
            <a:ext cx="9063990" cy="1398905"/>
            <a:chOff x="2652" y="3286"/>
            <a:chExt cx="14274" cy="2203"/>
          </a:xfrm>
        </p:grpSpPr>
        <p:sp>
          <p:nvSpPr>
            <p:cNvPr id="12290" name="Text Box 6"/>
            <p:cNvSpPr txBox="1"/>
            <p:nvPr/>
          </p:nvSpPr>
          <p:spPr>
            <a:xfrm>
              <a:off x="2652" y="3310"/>
              <a:ext cx="14274" cy="21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accent3">
                  <a:lumMod val="20000"/>
                  <a:lumOff val="8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zh-CN" altLang="en-US" sz="2800">
                  <a:solidFill>
                    <a:srgbClr val="C00000"/>
                  </a:solidFill>
                  <a:latin typeface="宋体" panose="02010600030101010101" pitchFamily="2" charset="-122"/>
                </a:rPr>
                <a:t>思考：</a:t>
              </a:r>
              <a:r>
                <a:rPr lang="zh-CN" altLang="en-US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与      有什么内在联系？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  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它们的三角函数会有什么样的关系？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pic>
          <p:nvPicPr>
            <p:cNvPr id="12291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7" y="3310"/>
              <a:ext cx="1373" cy="135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292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2" y="3286"/>
              <a:ext cx="1400" cy="137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9" name="五边形 1" title=""/>
          <p:cNvSpPr/>
          <p:nvPr/>
        </p:nvSpPr>
        <p:spPr>
          <a:xfrm>
            <a:off x="500380" y="227331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5889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诱导公式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(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二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)</a:t>
            </a:r>
            <a:endParaRPr lang="en-US" altLang="zh-CN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10242" name="Text Box 7" title=""/>
          <p:cNvSpPr txBox="1"/>
          <p:nvPr/>
        </p:nvSpPr>
        <p:spPr>
          <a:xfrm>
            <a:off x="1684020" y="3673475"/>
            <a:ext cx="9072880" cy="14700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800" b="1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提示：</a:t>
            </a:r>
            <a:r>
              <a:rPr lang="zh-CN" altLang="en-US" sz="28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可以从诱导公式出发进行推导，也可以数形结合</a:t>
            </a:r>
            <a:endParaRPr lang="zh-CN" altLang="en-US" sz="2800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8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</a:t>
            </a:r>
            <a:r>
              <a:rPr lang="zh-CN" altLang="en-US" sz="28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加以归纳</a:t>
            </a:r>
            <a:r>
              <a:rPr lang="en-US" altLang="zh-CN" sz="28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1500505" y="1155065"/>
            <a:ext cx="9211310" cy="1469390"/>
            <a:chOff x="2363" y="1819"/>
            <a:chExt cx="14506" cy="2314"/>
          </a:xfrm>
        </p:grpSpPr>
        <p:sp>
          <p:nvSpPr>
            <p:cNvPr id="13314" name="Text Box 5"/>
            <p:cNvSpPr txBox="1"/>
            <p:nvPr/>
          </p:nvSpPr>
          <p:spPr>
            <a:xfrm>
              <a:off x="2363" y="1819"/>
              <a:ext cx="14506" cy="2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zh-CN" altLang="en-US" sz="2800">
                  <a:solidFill>
                    <a:srgbClr val="C00000"/>
                  </a:solidFill>
                  <a:latin typeface="宋体" panose="02010600030101010101" pitchFamily="2" charset="-122"/>
                </a:rPr>
                <a:t>思考：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根据相关诱导公式推导        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，         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>
                <a:lnSpc>
                  <a:spcPct val="160000"/>
                </a:lnSpc>
              </a:pP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 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分别等于什么？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pic>
          <p:nvPicPr>
            <p:cNvPr id="13315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01" y="1942"/>
              <a:ext cx="2307" cy="132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16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96" y="2008"/>
              <a:ext cx="2277" cy="126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9" name="五边形 1" title=""/>
          <p:cNvSpPr/>
          <p:nvPr/>
        </p:nvSpPr>
        <p:spPr>
          <a:xfrm>
            <a:off x="500380" y="227331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5889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诱导公式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(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二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)</a:t>
            </a:r>
            <a:endParaRPr lang="en-US" altLang="zh-CN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grpSp>
        <p:nvGrpSpPr>
          <p:cNvPr id="3" name="组合 2" title=""/>
          <p:cNvGrpSpPr/>
          <p:nvPr/>
        </p:nvGrpSpPr>
        <p:grpSpPr>
          <a:xfrm>
            <a:off x="3794760" y="3175000"/>
            <a:ext cx="3887470" cy="2979420"/>
            <a:chOff x="5976" y="5000"/>
            <a:chExt cx="6122" cy="4692"/>
          </a:xfrm>
        </p:grpSpPr>
        <p:sp>
          <p:nvSpPr>
            <p:cNvPr id="13319" name="Rectangle 10"/>
            <p:cNvSpPr/>
            <p:nvPr/>
          </p:nvSpPr>
          <p:spPr>
            <a:xfrm>
              <a:off x="5976" y="6200"/>
              <a:ext cx="6123" cy="3399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endParaRPr lang="zh-CN" altLang="en-US" sz="2400">
                <a:latin typeface="Arial" panose="020b0604020202020204" pitchFamily="34" charset="0"/>
              </a:endParaRPr>
            </a:p>
          </p:txBody>
        </p:sp>
        <p:pic>
          <p:nvPicPr>
            <p:cNvPr id="13321" name="Picture 1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6418" y="6116"/>
              <a:ext cx="5583" cy="357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81" name="Rectangle 19"/>
            <p:cNvSpPr/>
            <p:nvPr/>
          </p:nvSpPr>
          <p:spPr>
            <a:xfrm>
              <a:off x="7287" y="5000"/>
              <a:ext cx="3501" cy="82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  <a:latin typeface="Arial" panose="020b0604020202020204" pitchFamily="34" charset="0"/>
                </a:rPr>
                <a:t> </a:t>
              </a:r>
              <a:r>
                <a:rPr lang="zh-CN" altLang="en-US" sz="280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诱导公式六 </a:t>
              </a:r>
              <a:endPara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3576,&quot;width&quot;:5583}"/>
</p:tagLst>
</file>

<file path=ppt/tags/tag6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8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9525">
          <a:noFill/>
        </a:ln>
      </a:spPr>
      <a:bodyPr wrap="square" anchor="t" anchorCtr="0">
        <a:spAutoFit/>
      </a:bodyPr>
      <a:lstStyle>
        <a:defPPr>
          <a:lnSpc>
            <a:spcPct val="130000"/>
          </a:lnSpc>
          <a:defRPr lang="zh-CN" altLang="en-US" sz="2800" dirty="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Times New Roman" panose="02020603050405020304" pitchFamily="18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152</Paragraphs>
  <Slides>30</Slides>
  <Notes>2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baseType="lpstr" size="43">
      <vt:lpstr>Arial</vt:lpstr>
      <vt:lpstr>微软雅黑</vt:lpstr>
      <vt:lpstr>Wingdings</vt:lpstr>
      <vt:lpstr>Calibri Light</vt:lpstr>
      <vt:lpstr>Calibri</vt:lpstr>
      <vt:lpstr>仿宋</vt:lpstr>
      <vt:lpstr>Times New Roman</vt:lpstr>
      <vt:lpstr>楷体_GB2312</vt:lpstr>
      <vt:lpstr>宋体</vt:lpstr>
      <vt:lpstr>黑体</vt:lpstr>
      <vt:lpstr>等线</vt:lpstr>
      <vt:lpstr>方正姚体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2023-07-28T10:36:28.761</cp:lastPrinted>
  <dcterms:created xsi:type="dcterms:W3CDTF">2023-07-28T10:36:28Z</dcterms:created>
  <dcterms:modified xsi:type="dcterms:W3CDTF">2023-07-28T02:36:28Z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