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1982" r:id="rId5"/>
    <p:sldId id="1953" r:id="rId6"/>
    <p:sldId id="1954" r:id="rId7"/>
    <p:sldId id="1955" r:id="rId8"/>
    <p:sldId id="1956" r:id="rId9"/>
    <p:sldId id="1957" r:id="rId10"/>
    <p:sldId id="1983" r:id="rId11"/>
    <p:sldId id="1958" r:id="rId12"/>
    <p:sldId id="1959" r:id="rId13"/>
    <p:sldId id="1960" r:id="rId14"/>
    <p:sldId id="1961" r:id="rId15"/>
    <p:sldId id="1962" r:id="rId16"/>
    <p:sldId id="1963" r:id="rId17"/>
    <p:sldId id="1964" r:id="rId18"/>
    <p:sldId id="1965" r:id="rId19"/>
    <p:sldId id="1966" r:id="rId20"/>
    <p:sldId id="1967" r:id="rId21"/>
    <p:sldId id="1968" r:id="rId22"/>
    <p:sldId id="1969" r:id="rId23"/>
    <p:sldId id="1970" r:id="rId24"/>
    <p:sldId id="1971" r:id="rId25"/>
    <p:sldId id="1972" r:id="rId26"/>
    <p:sldId id="1977" r:id="rId27"/>
    <p:sldId id="1979" r:id="rId28"/>
    <p:sldId id="1981" r:id="rId29"/>
    <p:sldId id="330" r:id="rId30"/>
    <p:sldId id="331" r:id="rId31"/>
    <p:sldId id="332" r:id="rId32"/>
    <p:sldId id="285" r:id="rId33"/>
    <p:sldId id="319" r:id="rId34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433"/>
        <p:guide pos="385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slide" Target="slides/slide30.xml" /><Relationship Id="rId34" Type="http://schemas.openxmlformats.org/officeDocument/2006/relationships/slide" Target="slides/slide31.xml" /><Relationship Id="rId35" Type="http://schemas.openxmlformats.org/officeDocument/2006/relationships/tags" Target="tags/tag87.xml" /><Relationship Id="rId36" Type="http://schemas.openxmlformats.org/officeDocument/2006/relationships/presProps" Target="presProps.xml" /><Relationship Id="rId37" Type="http://schemas.openxmlformats.org/officeDocument/2006/relationships/viewProps" Target="viewProps.xml" /><Relationship Id="rId38" Type="http://schemas.openxmlformats.org/officeDocument/2006/relationships/theme" Target="theme/theme1.xml" /><Relationship Id="rId39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emf" /><Relationship Id="rId2" Type="http://schemas.openxmlformats.org/officeDocument/2006/relationships/image" Target="../media/image5.emf" /><Relationship Id="rId3" Type="http://schemas.openxmlformats.org/officeDocument/2006/relationships/image" Target="../media/image6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6.wmf" /><Relationship Id="rId2" Type="http://schemas.openxmlformats.org/officeDocument/2006/relationships/image" Target="../media/image117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9.emf" /><Relationship Id="rId2" Type="http://schemas.openxmlformats.org/officeDocument/2006/relationships/image" Target="../media/image120.emf" /><Relationship Id="rId3" Type="http://schemas.openxmlformats.org/officeDocument/2006/relationships/image" Target="../media/image121.emf" /><Relationship Id="rId4" Type="http://schemas.openxmlformats.org/officeDocument/2006/relationships/image" Target="../media/image122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3.emf" /><Relationship Id="rId2" Type="http://schemas.openxmlformats.org/officeDocument/2006/relationships/image" Target="../media/image124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8.wmf" /><Relationship Id="rId2" Type="http://schemas.openxmlformats.org/officeDocument/2006/relationships/image" Target="../media/image139.wmf" /><Relationship Id="rId3" Type="http://schemas.openxmlformats.org/officeDocument/2006/relationships/image" Target="../media/image140.wmf" /><Relationship Id="rId4" Type="http://schemas.openxmlformats.org/officeDocument/2006/relationships/image" Target="../media/image141.wmf" /><Relationship Id="rId5" Type="http://schemas.openxmlformats.org/officeDocument/2006/relationships/image" Target="../media/image142.wmf" /><Relationship Id="rId6" Type="http://schemas.openxmlformats.org/officeDocument/2006/relationships/image" Target="../media/image143.w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4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5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6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7.emf" /><Relationship Id="rId2" Type="http://schemas.openxmlformats.org/officeDocument/2006/relationships/image" Target="../media/image148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3.wmf" /><Relationship Id="rId2" Type="http://schemas.openxmlformats.org/officeDocument/2006/relationships/image" Target="../media/image34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5.w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wmf" /><Relationship Id="rId2" Type="http://schemas.openxmlformats.org/officeDocument/2006/relationships/image" Target="../media/image37.wmf" /><Relationship Id="rId3" Type="http://schemas.openxmlformats.org/officeDocument/2006/relationships/image" Target="../media/image38.wmf" /><Relationship Id="rId4" Type="http://schemas.openxmlformats.org/officeDocument/2006/relationships/image" Target="../media/image39.wmf" /><Relationship Id="rId5" Type="http://schemas.openxmlformats.org/officeDocument/2006/relationships/image" Target="../media/image40.wmf" /><Relationship Id="rId6" Type="http://schemas.openxmlformats.org/officeDocument/2006/relationships/image" Target="../media/image41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0.wmf" /><Relationship Id="rId2" Type="http://schemas.openxmlformats.org/officeDocument/2006/relationships/image" Target="../media/image51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7.wmf" /><Relationship Id="rId2" Type="http://schemas.openxmlformats.org/officeDocument/2006/relationships/image" Target="../media/image98.w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9.wmf" /><Relationship Id="rId10" Type="http://schemas.openxmlformats.org/officeDocument/2006/relationships/image" Target="../media/image108.emf" /><Relationship Id="rId11" Type="http://schemas.openxmlformats.org/officeDocument/2006/relationships/image" Target="../media/image109.wmf" /><Relationship Id="rId12" Type="http://schemas.openxmlformats.org/officeDocument/2006/relationships/image" Target="../media/image110.wmf" /><Relationship Id="rId13" Type="http://schemas.openxmlformats.org/officeDocument/2006/relationships/image" Target="../media/image111.emf" /><Relationship Id="rId2" Type="http://schemas.openxmlformats.org/officeDocument/2006/relationships/image" Target="../media/image100.wmf" /><Relationship Id="rId3" Type="http://schemas.openxmlformats.org/officeDocument/2006/relationships/image" Target="../media/image101.wmf" /><Relationship Id="rId4" Type="http://schemas.openxmlformats.org/officeDocument/2006/relationships/image" Target="../media/image102.wmf" /><Relationship Id="rId5" Type="http://schemas.openxmlformats.org/officeDocument/2006/relationships/image" Target="../media/image103.wmf" /><Relationship Id="rId6" Type="http://schemas.openxmlformats.org/officeDocument/2006/relationships/image" Target="../media/image104.wmf" /><Relationship Id="rId7" Type="http://schemas.openxmlformats.org/officeDocument/2006/relationships/image" Target="../media/image105.wmf" /><Relationship Id="rId8" Type="http://schemas.openxmlformats.org/officeDocument/2006/relationships/image" Target="../media/image106.wmf" /><Relationship Id="rId9" Type="http://schemas.openxmlformats.org/officeDocument/2006/relationships/image" Target="../media/image107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2.wmf" /><Relationship Id="rId2" Type="http://schemas.openxmlformats.org/officeDocument/2006/relationships/image" Target="../media/image113.emf" /><Relationship Id="rId3" Type="http://schemas.openxmlformats.org/officeDocument/2006/relationships/image" Target="../media/image114.wmf" /><Relationship Id="rId4" Type="http://schemas.openxmlformats.org/officeDocument/2006/relationships/image" Target="../media/image115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Rectangle 3"/>
          <p:cNvSpPr txBox="1"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9832E-26A6-4465-8181-DF230988BFF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5B2D7-6EFD-446D-831A-7B28045AA25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tags" Target="../tags/tag57.xml" /><Relationship Id="rId16" Type="http://schemas.openxmlformats.org/officeDocument/2006/relationships/tags" Target="../tags/tag58.xml" /><Relationship Id="rId17" Type="http://schemas.openxmlformats.org/officeDocument/2006/relationships/tags" Target="../tags/tag59.xml" /><Relationship Id="rId18" Type="http://schemas.openxmlformats.org/officeDocument/2006/relationships/tags" Target="../tags/tag60.xml" /><Relationship Id="rId19" Type="http://schemas.openxmlformats.org/officeDocument/2006/relationships/tags" Target="../tags/tag61.xml" /><Relationship Id="rId2" Type="http://schemas.openxmlformats.org/officeDocument/2006/relationships/slideLayout" Target="../slideLayouts/slideLayout2.xml" /><Relationship Id="rId20" Type="http://schemas.openxmlformats.org/officeDocument/2006/relationships/image" Target="file:///D:\qq&#25991;&#20214;\712321467\Image\C2C\Image2\%7b75232B38-A165-1FB7-499C-2E1C792CACB5%7d.png" TargetMode="External" /><Relationship Id="rId21" Type="http://schemas.openxmlformats.org/officeDocument/2006/relationships/image" Target="../media/image1.png" /><Relationship Id="rId22" Type="http://schemas.openxmlformats.org/officeDocument/2006/relationships/image" Target="../media/image2.png" /><Relationship Id="rId23" Type="http://schemas.openxmlformats.org/officeDocument/2006/relationships/tags" Target="../tags/tag62.xml" /><Relationship Id="rId24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1" r:link="rId20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4.bin" TargetMode="Internal" /><Relationship Id="rId3" Type="http://schemas.openxmlformats.org/officeDocument/2006/relationships/image" Target="../media/image50.wmf" /><Relationship Id="rId4" Type="http://schemas.openxmlformats.org/officeDocument/2006/relationships/oleObject" Target="../embeddings/oleObject15.bin" TargetMode="Internal" /><Relationship Id="rId5" Type="http://schemas.openxmlformats.org/officeDocument/2006/relationships/image" Target="../media/image51.wmf" /><Relationship Id="rId6" Type="http://schemas.openxmlformats.org/officeDocument/2006/relationships/vmlDrawing" Target="../drawings/vmlDrawing6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58.emf" /><Relationship Id="rId11" Type="http://schemas.openxmlformats.org/officeDocument/2006/relationships/image" Target="../media/image59.emf" /><Relationship Id="rId12" Type="http://schemas.openxmlformats.org/officeDocument/2006/relationships/image" Target="../media/image60.emf" /><Relationship Id="rId13" Type="http://schemas.openxmlformats.org/officeDocument/2006/relationships/image" Target="../media/image61.wmf" /><Relationship Id="rId14" Type="http://schemas.openxmlformats.org/officeDocument/2006/relationships/image" Target="../media/image62.wmf" /><Relationship Id="rId15" Type="http://schemas.openxmlformats.org/officeDocument/2006/relationships/image" Target="../media/image63.wmf" /><Relationship Id="rId16" Type="http://schemas.openxmlformats.org/officeDocument/2006/relationships/image" Target="../media/image64.wmf" /><Relationship Id="rId17" Type="http://schemas.openxmlformats.org/officeDocument/2006/relationships/image" Target="../media/image65.wmf" /><Relationship Id="rId18" Type="http://schemas.openxmlformats.org/officeDocument/2006/relationships/image" Target="../media/image66.wmf" /><Relationship Id="rId19" Type="http://schemas.openxmlformats.org/officeDocument/2006/relationships/image" Target="../media/image67.wmf" /><Relationship Id="rId2" Type="http://schemas.openxmlformats.org/officeDocument/2006/relationships/image" Target="../media/image44.wmf" /><Relationship Id="rId20" Type="http://schemas.openxmlformats.org/officeDocument/2006/relationships/image" Target="../media/image68.wmf" /><Relationship Id="rId21" Type="http://schemas.openxmlformats.org/officeDocument/2006/relationships/image" Target="../media/image69.wmf" /><Relationship Id="rId22" Type="http://schemas.openxmlformats.org/officeDocument/2006/relationships/image" Target="../media/image70.wmf" /><Relationship Id="rId23" Type="http://schemas.openxmlformats.org/officeDocument/2006/relationships/image" Target="../media/image71.emf" /><Relationship Id="rId24" Type="http://schemas.openxmlformats.org/officeDocument/2006/relationships/image" Target="../media/image72.emf" /><Relationship Id="rId3" Type="http://schemas.openxmlformats.org/officeDocument/2006/relationships/image" Target="../media/image52.wmf" /><Relationship Id="rId4" Type="http://schemas.openxmlformats.org/officeDocument/2006/relationships/image" Target="../media/image42.wmf" /><Relationship Id="rId5" Type="http://schemas.openxmlformats.org/officeDocument/2006/relationships/image" Target="../media/image53.emf" /><Relationship Id="rId6" Type="http://schemas.openxmlformats.org/officeDocument/2006/relationships/image" Target="../media/image54.emf" /><Relationship Id="rId7" Type="http://schemas.openxmlformats.org/officeDocument/2006/relationships/image" Target="../media/image55.emf" /><Relationship Id="rId8" Type="http://schemas.openxmlformats.org/officeDocument/2006/relationships/image" Target="../media/image56.emf" /><Relationship Id="rId9" Type="http://schemas.openxmlformats.org/officeDocument/2006/relationships/image" Target="../media/image57.emf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64.wmf" /><Relationship Id="rId11" Type="http://schemas.openxmlformats.org/officeDocument/2006/relationships/image" Target="../media/image65.wmf" /><Relationship Id="rId12" Type="http://schemas.openxmlformats.org/officeDocument/2006/relationships/image" Target="../media/image66.wmf" /><Relationship Id="rId13" Type="http://schemas.openxmlformats.org/officeDocument/2006/relationships/image" Target="../media/image67.wmf" /><Relationship Id="rId14" Type="http://schemas.openxmlformats.org/officeDocument/2006/relationships/image" Target="../media/image68.wmf" /><Relationship Id="rId15" Type="http://schemas.openxmlformats.org/officeDocument/2006/relationships/image" Target="../media/image69.wmf" /><Relationship Id="rId16" Type="http://schemas.openxmlformats.org/officeDocument/2006/relationships/image" Target="../media/image70.wmf" /><Relationship Id="rId17" Type="http://schemas.openxmlformats.org/officeDocument/2006/relationships/image" Target="../media/image75.emf" /><Relationship Id="rId18" Type="http://schemas.openxmlformats.org/officeDocument/2006/relationships/image" Target="../media/image76.emf" /><Relationship Id="rId19" Type="http://schemas.openxmlformats.org/officeDocument/2006/relationships/image" Target="../media/image77.emf" /><Relationship Id="rId2" Type="http://schemas.openxmlformats.org/officeDocument/2006/relationships/image" Target="../media/image44.wmf" /><Relationship Id="rId20" Type="http://schemas.openxmlformats.org/officeDocument/2006/relationships/image" Target="../media/image78.emf" /><Relationship Id="rId21" Type="http://schemas.openxmlformats.org/officeDocument/2006/relationships/image" Target="../media/image79.emf" /><Relationship Id="rId22" Type="http://schemas.openxmlformats.org/officeDocument/2006/relationships/image" Target="../media/image80.emf" /><Relationship Id="rId23" Type="http://schemas.openxmlformats.org/officeDocument/2006/relationships/image" Target="../media/image81.emf" /><Relationship Id="rId24" Type="http://schemas.openxmlformats.org/officeDocument/2006/relationships/image" Target="../media/image82.emf" /><Relationship Id="rId25" Type="http://schemas.openxmlformats.org/officeDocument/2006/relationships/image" Target="../media/image83.emf" /><Relationship Id="rId26" Type="http://schemas.openxmlformats.org/officeDocument/2006/relationships/image" Target="../media/image84.emf" /><Relationship Id="rId27" Type="http://schemas.openxmlformats.org/officeDocument/2006/relationships/image" Target="../media/image85.emf" /><Relationship Id="rId28" Type="http://schemas.openxmlformats.org/officeDocument/2006/relationships/image" Target="../media/image86.emf" /><Relationship Id="rId29" Type="http://schemas.openxmlformats.org/officeDocument/2006/relationships/image" Target="../media/image87.emf" /><Relationship Id="rId3" Type="http://schemas.openxmlformats.org/officeDocument/2006/relationships/image" Target="../media/image52.wmf" /><Relationship Id="rId30" Type="http://schemas.openxmlformats.org/officeDocument/2006/relationships/image" Target="../media/image88.emf" /><Relationship Id="rId31" Type="http://schemas.openxmlformats.org/officeDocument/2006/relationships/image" Target="../media/image89.emf" /><Relationship Id="rId32" Type="http://schemas.openxmlformats.org/officeDocument/2006/relationships/image" Target="../media/image90.emf" /><Relationship Id="rId33" Type="http://schemas.openxmlformats.org/officeDocument/2006/relationships/image" Target="../media/image91.emf" /><Relationship Id="rId34" Type="http://schemas.openxmlformats.org/officeDocument/2006/relationships/image" Target="../media/image92.emf" /><Relationship Id="rId35" Type="http://schemas.openxmlformats.org/officeDocument/2006/relationships/image" Target="../media/image93.emf" /><Relationship Id="rId36" Type="http://schemas.openxmlformats.org/officeDocument/2006/relationships/image" Target="../media/image94.emf" /><Relationship Id="rId37" Type="http://schemas.openxmlformats.org/officeDocument/2006/relationships/image" Target="../media/image95.emf" /><Relationship Id="rId38" Type="http://schemas.openxmlformats.org/officeDocument/2006/relationships/image" Target="../media/image96.emf" /><Relationship Id="rId4" Type="http://schemas.openxmlformats.org/officeDocument/2006/relationships/image" Target="../media/image42.wmf" /><Relationship Id="rId5" Type="http://schemas.openxmlformats.org/officeDocument/2006/relationships/image" Target="../media/image61.wmf" /><Relationship Id="rId6" Type="http://schemas.openxmlformats.org/officeDocument/2006/relationships/image" Target="../media/image73.wmf" /><Relationship Id="rId7" Type="http://schemas.openxmlformats.org/officeDocument/2006/relationships/image" Target="../media/image74.wmf" /><Relationship Id="rId8" Type="http://schemas.openxmlformats.org/officeDocument/2006/relationships/image" Target="../media/image62.wmf" /><Relationship Id="rId9" Type="http://schemas.openxmlformats.org/officeDocument/2006/relationships/image" Target="../media/image63.wmf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6.bin" TargetMode="Internal" /><Relationship Id="rId3" Type="http://schemas.openxmlformats.org/officeDocument/2006/relationships/image" Target="../media/image97.wmf" /><Relationship Id="rId4" Type="http://schemas.openxmlformats.org/officeDocument/2006/relationships/oleObject" Target="../embeddings/oleObject17.bin" TargetMode="Internal" /><Relationship Id="rId5" Type="http://schemas.openxmlformats.org/officeDocument/2006/relationships/image" Target="../media/image98.wmf" /><Relationship Id="rId6" Type="http://schemas.openxmlformats.org/officeDocument/2006/relationships/vmlDrawing" Target="../drawings/vmlDrawing7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22.bin" TargetMode="Internal" /><Relationship Id="rId11" Type="http://schemas.openxmlformats.org/officeDocument/2006/relationships/image" Target="../media/image103.wmf" /><Relationship Id="rId12" Type="http://schemas.openxmlformats.org/officeDocument/2006/relationships/oleObject" Target="../embeddings/oleObject23.bin" TargetMode="Internal" /><Relationship Id="rId13" Type="http://schemas.openxmlformats.org/officeDocument/2006/relationships/image" Target="../media/image104.wmf" /><Relationship Id="rId14" Type="http://schemas.openxmlformats.org/officeDocument/2006/relationships/oleObject" Target="../embeddings/oleObject24.bin" TargetMode="Internal" /><Relationship Id="rId15" Type="http://schemas.openxmlformats.org/officeDocument/2006/relationships/image" Target="../media/image105.wmf" /><Relationship Id="rId16" Type="http://schemas.openxmlformats.org/officeDocument/2006/relationships/oleObject" Target="../embeddings/oleObject25.bin" TargetMode="Internal" /><Relationship Id="rId17" Type="http://schemas.openxmlformats.org/officeDocument/2006/relationships/image" Target="../media/image106.wmf" /><Relationship Id="rId18" Type="http://schemas.openxmlformats.org/officeDocument/2006/relationships/oleObject" Target="../embeddings/oleObject26.bin" TargetMode="Internal" /><Relationship Id="rId19" Type="http://schemas.openxmlformats.org/officeDocument/2006/relationships/image" Target="../media/image107.emf" /><Relationship Id="rId2" Type="http://schemas.openxmlformats.org/officeDocument/2006/relationships/oleObject" Target="../embeddings/oleObject18.bin" TargetMode="Internal" /><Relationship Id="rId20" Type="http://schemas.openxmlformats.org/officeDocument/2006/relationships/oleObject" Target="../embeddings/oleObject27.bin" TargetMode="Internal" /><Relationship Id="rId21" Type="http://schemas.openxmlformats.org/officeDocument/2006/relationships/image" Target="../media/image108.emf" /><Relationship Id="rId22" Type="http://schemas.openxmlformats.org/officeDocument/2006/relationships/oleObject" Target="../embeddings/oleObject28.bin" TargetMode="Internal" /><Relationship Id="rId23" Type="http://schemas.openxmlformats.org/officeDocument/2006/relationships/image" Target="../media/image109.wmf" /><Relationship Id="rId24" Type="http://schemas.openxmlformats.org/officeDocument/2006/relationships/oleObject" Target="../embeddings/oleObject29.bin" TargetMode="Internal" /><Relationship Id="rId25" Type="http://schemas.openxmlformats.org/officeDocument/2006/relationships/image" Target="../media/image110.wmf" /><Relationship Id="rId26" Type="http://schemas.openxmlformats.org/officeDocument/2006/relationships/oleObject" Target="../embeddings/oleObject30.bin" TargetMode="Internal" /><Relationship Id="rId27" Type="http://schemas.openxmlformats.org/officeDocument/2006/relationships/image" Target="../media/image111.emf" /><Relationship Id="rId28" Type="http://schemas.openxmlformats.org/officeDocument/2006/relationships/vmlDrawing" Target="../drawings/vmlDrawing8.vml" /><Relationship Id="rId3" Type="http://schemas.openxmlformats.org/officeDocument/2006/relationships/image" Target="../media/image99.wmf" /><Relationship Id="rId4" Type="http://schemas.openxmlformats.org/officeDocument/2006/relationships/oleObject" Target="../embeddings/oleObject19.bin" TargetMode="Internal" /><Relationship Id="rId5" Type="http://schemas.openxmlformats.org/officeDocument/2006/relationships/image" Target="../media/image100.wmf" /><Relationship Id="rId6" Type="http://schemas.openxmlformats.org/officeDocument/2006/relationships/oleObject" Target="../embeddings/oleObject20.bin" TargetMode="Internal" /><Relationship Id="rId7" Type="http://schemas.openxmlformats.org/officeDocument/2006/relationships/image" Target="../media/image101.wmf" /><Relationship Id="rId8" Type="http://schemas.openxmlformats.org/officeDocument/2006/relationships/oleObject" Target="../embeddings/oleObject21.bin" TargetMode="Internal" /><Relationship Id="rId9" Type="http://schemas.openxmlformats.org/officeDocument/2006/relationships/image" Target="../media/image102.wmf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9.vml" /><Relationship Id="rId2" Type="http://schemas.openxmlformats.org/officeDocument/2006/relationships/oleObject" Target="../embeddings/oleObject31.bin" TargetMode="Internal" /><Relationship Id="rId3" Type="http://schemas.openxmlformats.org/officeDocument/2006/relationships/image" Target="../media/image112.wmf" /><Relationship Id="rId4" Type="http://schemas.openxmlformats.org/officeDocument/2006/relationships/oleObject" Target="../embeddings/oleObject32.bin" TargetMode="Internal" /><Relationship Id="rId5" Type="http://schemas.openxmlformats.org/officeDocument/2006/relationships/image" Target="../media/image113.emf" /><Relationship Id="rId6" Type="http://schemas.openxmlformats.org/officeDocument/2006/relationships/oleObject" Target="../embeddings/oleObject33.bin" TargetMode="Internal" /><Relationship Id="rId7" Type="http://schemas.openxmlformats.org/officeDocument/2006/relationships/image" Target="../media/image114.wmf" /><Relationship Id="rId8" Type="http://schemas.openxmlformats.org/officeDocument/2006/relationships/oleObject" Target="../embeddings/oleObject34.bin" TargetMode="Internal" /><Relationship Id="rId9" Type="http://schemas.openxmlformats.org/officeDocument/2006/relationships/image" Target="../media/image115.emf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5.bin" TargetMode="Internal" /><Relationship Id="rId3" Type="http://schemas.openxmlformats.org/officeDocument/2006/relationships/image" Target="../media/image116.wmf" /><Relationship Id="rId4" Type="http://schemas.openxmlformats.org/officeDocument/2006/relationships/oleObject" Target="../embeddings/oleObject36.bin" TargetMode="Internal" /><Relationship Id="rId5" Type="http://schemas.openxmlformats.org/officeDocument/2006/relationships/image" Target="../media/image117.emf" /><Relationship Id="rId6" Type="http://schemas.openxmlformats.org/officeDocument/2006/relationships/image" Target="../media/image118.png" /><Relationship Id="rId7" Type="http://schemas.openxmlformats.org/officeDocument/2006/relationships/vmlDrawing" Target="../drawings/vmlDrawing10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11.vml" /><Relationship Id="rId2" Type="http://schemas.openxmlformats.org/officeDocument/2006/relationships/oleObject" Target="../embeddings/oleObject37.bin" TargetMode="Internal" /><Relationship Id="rId3" Type="http://schemas.openxmlformats.org/officeDocument/2006/relationships/image" Target="../media/image119.emf" /><Relationship Id="rId4" Type="http://schemas.openxmlformats.org/officeDocument/2006/relationships/oleObject" Target="../embeddings/oleObject38.bin" TargetMode="Internal" /><Relationship Id="rId5" Type="http://schemas.openxmlformats.org/officeDocument/2006/relationships/image" Target="../media/image120.emf" /><Relationship Id="rId6" Type="http://schemas.openxmlformats.org/officeDocument/2006/relationships/oleObject" Target="../embeddings/oleObject39.bin" TargetMode="Internal" /><Relationship Id="rId7" Type="http://schemas.openxmlformats.org/officeDocument/2006/relationships/image" Target="../media/image121.emf" /><Relationship Id="rId8" Type="http://schemas.openxmlformats.org/officeDocument/2006/relationships/oleObject" Target="../embeddings/oleObject40.bin" TargetMode="Internal" /><Relationship Id="rId9" Type="http://schemas.openxmlformats.org/officeDocument/2006/relationships/image" Target="../media/image122.emf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1.bin" TargetMode="Internal" /><Relationship Id="rId3" Type="http://schemas.openxmlformats.org/officeDocument/2006/relationships/image" Target="../media/image123.emf" /><Relationship Id="rId4" Type="http://schemas.openxmlformats.org/officeDocument/2006/relationships/oleObject" Target="../embeddings/oleObject42.bin" TargetMode="Internal" /><Relationship Id="rId5" Type="http://schemas.openxmlformats.org/officeDocument/2006/relationships/image" Target="../media/image124.emf" /><Relationship Id="rId6" Type="http://schemas.openxmlformats.org/officeDocument/2006/relationships/vmlDrawing" Target="../drawings/vmlDrawing12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2.xml" /><Relationship Id="rId3" Type="http://schemas.openxmlformats.org/officeDocument/2006/relationships/oleObject" Target="../embeddings/oleObject1.bin" TargetMode="Internal" /><Relationship Id="rId4" Type="http://schemas.openxmlformats.org/officeDocument/2006/relationships/image" Target="../media/image4.emf" /><Relationship Id="rId5" Type="http://schemas.openxmlformats.org/officeDocument/2006/relationships/oleObject" Target="../embeddings/oleObject2.bin" TargetMode="Internal" /><Relationship Id="rId6" Type="http://schemas.openxmlformats.org/officeDocument/2006/relationships/image" Target="../media/image5.emf" /><Relationship Id="rId7" Type="http://schemas.openxmlformats.org/officeDocument/2006/relationships/oleObject" Target="../embeddings/oleObject3.bin" TargetMode="Internal" /><Relationship Id="rId8" Type="http://schemas.openxmlformats.org/officeDocument/2006/relationships/image" Target="../media/image6.emf" /><Relationship Id="rId9" Type="http://schemas.openxmlformats.org/officeDocument/2006/relationships/vmlDrawing" Target="../drawings/vmlDrawing1.v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25.emf" /><Relationship Id="rId3" Type="http://schemas.openxmlformats.org/officeDocument/2006/relationships/image" Target="../media/image126.emf" /><Relationship Id="rId4" Type="http://schemas.openxmlformats.org/officeDocument/2006/relationships/image" Target="../media/image127.emf" /><Relationship Id="rId5" Type="http://schemas.openxmlformats.org/officeDocument/2006/relationships/image" Target="../media/image128.emf" /><Relationship Id="rId6" Type="http://schemas.openxmlformats.org/officeDocument/2006/relationships/image" Target="../media/image129.wmf" /><Relationship Id="rId7" Type="http://schemas.openxmlformats.org/officeDocument/2006/relationships/image" Target="../media/image130.wmf" /><Relationship Id="rId8" Type="http://schemas.openxmlformats.org/officeDocument/2006/relationships/image" Target="../media/image131.emf" /><Relationship Id="rId9" Type="http://schemas.openxmlformats.org/officeDocument/2006/relationships/image" Target="../media/image132.emf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139.wmf" /><Relationship Id="rId11" Type="http://schemas.openxmlformats.org/officeDocument/2006/relationships/oleObject" Target="../embeddings/oleObject45.bin" TargetMode="Internal" /><Relationship Id="rId12" Type="http://schemas.openxmlformats.org/officeDocument/2006/relationships/image" Target="../media/image140.wmf" /><Relationship Id="rId13" Type="http://schemas.openxmlformats.org/officeDocument/2006/relationships/oleObject" Target="../embeddings/oleObject46.bin" TargetMode="Internal" /><Relationship Id="rId14" Type="http://schemas.openxmlformats.org/officeDocument/2006/relationships/image" Target="../media/image141.wmf" /><Relationship Id="rId15" Type="http://schemas.openxmlformats.org/officeDocument/2006/relationships/oleObject" Target="../embeddings/oleObject47.bin" TargetMode="Internal" /><Relationship Id="rId16" Type="http://schemas.openxmlformats.org/officeDocument/2006/relationships/image" Target="../media/image142.wmf" /><Relationship Id="rId17" Type="http://schemas.openxmlformats.org/officeDocument/2006/relationships/oleObject" Target="../embeddings/oleObject48.bin" TargetMode="Internal" /><Relationship Id="rId18" Type="http://schemas.openxmlformats.org/officeDocument/2006/relationships/image" Target="../media/image143.wmf" /><Relationship Id="rId19" Type="http://schemas.openxmlformats.org/officeDocument/2006/relationships/vmlDrawing" Target="../drawings/vmlDrawing13.vml" /><Relationship Id="rId2" Type="http://schemas.openxmlformats.org/officeDocument/2006/relationships/image" Target="../media/image133.emf" /><Relationship Id="rId3" Type="http://schemas.openxmlformats.org/officeDocument/2006/relationships/image" Target="../media/image134.emf" /><Relationship Id="rId4" Type="http://schemas.openxmlformats.org/officeDocument/2006/relationships/image" Target="../media/image135.emf" /><Relationship Id="rId5" Type="http://schemas.openxmlformats.org/officeDocument/2006/relationships/image" Target="../media/image136.wmf" /><Relationship Id="rId6" Type="http://schemas.openxmlformats.org/officeDocument/2006/relationships/image" Target="../media/image137.wmf" /><Relationship Id="rId7" Type="http://schemas.openxmlformats.org/officeDocument/2006/relationships/oleObject" Target="../embeddings/oleObject43.bin" TargetMode="Internal" /><Relationship Id="rId8" Type="http://schemas.openxmlformats.org/officeDocument/2006/relationships/image" Target="../media/image138.wmf" /><Relationship Id="rId9" Type="http://schemas.openxmlformats.org/officeDocument/2006/relationships/oleObject" Target="../embeddings/oleObject44.bin" TargetMode="Interna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9.bin" TargetMode="Internal" /><Relationship Id="rId3" Type="http://schemas.openxmlformats.org/officeDocument/2006/relationships/image" Target="../media/image144.emf" /><Relationship Id="rId4" Type="http://schemas.openxmlformats.org/officeDocument/2006/relationships/vmlDrawing" Target="../drawings/vmlDrawing14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50.bin" TargetMode="Internal" /><Relationship Id="rId3" Type="http://schemas.openxmlformats.org/officeDocument/2006/relationships/image" Target="../media/image145.emf" /><Relationship Id="rId4" Type="http://schemas.openxmlformats.org/officeDocument/2006/relationships/vmlDrawing" Target="../drawings/vmlDrawing15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51.bin" TargetMode="Internal" /><Relationship Id="rId3" Type="http://schemas.openxmlformats.org/officeDocument/2006/relationships/image" Target="../media/image146.emf" /><Relationship Id="rId4" Type="http://schemas.openxmlformats.org/officeDocument/2006/relationships/vmlDrawing" Target="../drawings/vmlDrawing16.v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52.bin" TargetMode="Internal" /><Relationship Id="rId3" Type="http://schemas.openxmlformats.org/officeDocument/2006/relationships/image" Target="../media/image147.emf" /><Relationship Id="rId4" Type="http://schemas.openxmlformats.org/officeDocument/2006/relationships/oleObject" Target="../embeddings/oleObject53.bin" TargetMode="Internal" /><Relationship Id="rId5" Type="http://schemas.openxmlformats.org/officeDocument/2006/relationships/image" Target="../media/image148.emf" /><Relationship Id="rId6" Type="http://schemas.openxmlformats.org/officeDocument/2006/relationships/vmlDrawing" Target="../drawings/vmlDrawing17.v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15.wmf" /><Relationship Id="rId11" Type="http://schemas.openxmlformats.org/officeDocument/2006/relationships/image" Target="../media/image16.wmf" /><Relationship Id="rId12" Type="http://schemas.openxmlformats.org/officeDocument/2006/relationships/image" Target="../media/image17.wmf" /><Relationship Id="rId13" Type="http://schemas.openxmlformats.org/officeDocument/2006/relationships/image" Target="../media/image18.wmf" /><Relationship Id="rId14" Type="http://schemas.openxmlformats.org/officeDocument/2006/relationships/image" Target="../media/image19.wmf" /><Relationship Id="rId15" Type="http://schemas.openxmlformats.org/officeDocument/2006/relationships/oleObject" Target="../embeddings/oleObject4.bin" TargetMode="Internal" /><Relationship Id="rId16" Type="http://schemas.openxmlformats.org/officeDocument/2006/relationships/image" Target="../media/image20.wmf" /><Relationship Id="rId17" Type="http://schemas.openxmlformats.org/officeDocument/2006/relationships/vmlDrawing" Target="../drawings/vmlDrawing2.vml" /><Relationship Id="rId2" Type="http://schemas.openxmlformats.org/officeDocument/2006/relationships/image" Target="../media/image7.wmf" /><Relationship Id="rId3" Type="http://schemas.openxmlformats.org/officeDocument/2006/relationships/image" Target="../media/image8.wmf" /><Relationship Id="rId4" Type="http://schemas.openxmlformats.org/officeDocument/2006/relationships/image" Target="../media/image9.wmf" /><Relationship Id="rId5" Type="http://schemas.openxmlformats.org/officeDocument/2006/relationships/image" Target="../media/image10.wmf" /><Relationship Id="rId6" Type="http://schemas.openxmlformats.org/officeDocument/2006/relationships/image" Target="../media/image11.wmf" /><Relationship Id="rId7" Type="http://schemas.openxmlformats.org/officeDocument/2006/relationships/image" Target="../media/image12.wmf" /><Relationship Id="rId8" Type="http://schemas.openxmlformats.org/officeDocument/2006/relationships/image" Target="../media/image13.wmf" /><Relationship Id="rId9" Type="http://schemas.openxmlformats.org/officeDocument/2006/relationships/image" Target="../media/image14.wmf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1.xml" /><Relationship Id="rId11" Type="http://schemas.openxmlformats.org/officeDocument/2006/relationships/tags" Target="../tags/tag72.xml" /><Relationship Id="rId12" Type="http://schemas.openxmlformats.org/officeDocument/2006/relationships/tags" Target="../tags/tag73.xml" /><Relationship Id="rId13" Type="http://schemas.openxmlformats.org/officeDocument/2006/relationships/tags" Target="../tags/tag74.xml" /><Relationship Id="rId14" Type="http://schemas.openxmlformats.org/officeDocument/2006/relationships/tags" Target="../tags/tag75.xml" /><Relationship Id="rId15" Type="http://schemas.openxmlformats.org/officeDocument/2006/relationships/tags" Target="../tags/tag76.xml" /><Relationship Id="rId16" Type="http://schemas.openxmlformats.org/officeDocument/2006/relationships/tags" Target="../tags/tag77.xml" /><Relationship Id="rId17" Type="http://schemas.openxmlformats.org/officeDocument/2006/relationships/tags" Target="../tags/tag78.xml" /><Relationship Id="rId18" Type="http://schemas.openxmlformats.org/officeDocument/2006/relationships/tags" Target="../tags/tag79.xml" /><Relationship Id="rId19" Type="http://schemas.openxmlformats.org/officeDocument/2006/relationships/tags" Target="../tags/tag80.xml" /><Relationship Id="rId2" Type="http://schemas.openxmlformats.org/officeDocument/2006/relationships/tags" Target="../tags/tag63.xml" /><Relationship Id="rId20" Type="http://schemas.openxmlformats.org/officeDocument/2006/relationships/tags" Target="../tags/tag81.xml" /><Relationship Id="rId21" Type="http://schemas.openxmlformats.org/officeDocument/2006/relationships/tags" Target="../tags/tag82.xml" /><Relationship Id="rId22" Type="http://schemas.openxmlformats.org/officeDocument/2006/relationships/tags" Target="../tags/tag83.xml" /><Relationship Id="rId23" Type="http://schemas.openxmlformats.org/officeDocument/2006/relationships/tags" Target="../tags/tag84.xml" /><Relationship Id="rId24" Type="http://schemas.openxmlformats.org/officeDocument/2006/relationships/tags" Target="../tags/tag85.xml" /><Relationship Id="rId25" Type="http://schemas.openxmlformats.org/officeDocument/2006/relationships/tags" Target="../tags/tag86.xml" /><Relationship Id="rId3" Type="http://schemas.openxmlformats.org/officeDocument/2006/relationships/tags" Target="../tags/tag64.xml" /><Relationship Id="rId4" Type="http://schemas.openxmlformats.org/officeDocument/2006/relationships/tags" Target="../tags/tag65.xml" /><Relationship Id="rId5" Type="http://schemas.openxmlformats.org/officeDocument/2006/relationships/tags" Target="../tags/tag66.xml" /><Relationship Id="rId6" Type="http://schemas.openxmlformats.org/officeDocument/2006/relationships/tags" Target="../tags/tag67.xml" /><Relationship Id="rId7" Type="http://schemas.openxmlformats.org/officeDocument/2006/relationships/tags" Target="../tags/tag68.xml" /><Relationship Id="rId8" Type="http://schemas.openxmlformats.org/officeDocument/2006/relationships/tags" Target="../tags/tag69.xml" /><Relationship Id="rId9" Type="http://schemas.openxmlformats.org/officeDocument/2006/relationships/tags" Target="../tags/tag70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29.wmf" /><Relationship Id="rId11" Type="http://schemas.openxmlformats.org/officeDocument/2006/relationships/image" Target="../media/image30.wmf" /><Relationship Id="rId12" Type="http://schemas.openxmlformats.org/officeDocument/2006/relationships/image" Target="../media/image31.wmf" /><Relationship Id="rId13" Type="http://schemas.openxmlformats.org/officeDocument/2006/relationships/image" Target="../media/image32.wmf" /><Relationship Id="rId2" Type="http://schemas.openxmlformats.org/officeDocument/2006/relationships/image" Target="../media/image21.wmf" /><Relationship Id="rId3" Type="http://schemas.openxmlformats.org/officeDocument/2006/relationships/image" Target="../media/image22.wmf" /><Relationship Id="rId4" Type="http://schemas.openxmlformats.org/officeDocument/2006/relationships/image" Target="../media/image23.wmf" /><Relationship Id="rId5" Type="http://schemas.openxmlformats.org/officeDocument/2006/relationships/image" Target="../media/image24.wmf" /><Relationship Id="rId6" Type="http://schemas.openxmlformats.org/officeDocument/2006/relationships/image" Target="../media/image25.wmf" /><Relationship Id="rId7" Type="http://schemas.openxmlformats.org/officeDocument/2006/relationships/image" Target="../media/image26.wmf" /><Relationship Id="rId8" Type="http://schemas.openxmlformats.org/officeDocument/2006/relationships/image" Target="../media/image27.wmf" /><Relationship Id="rId9" Type="http://schemas.openxmlformats.org/officeDocument/2006/relationships/image" Target="../media/image28.wmf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29.wmf" /><Relationship Id="rId11" Type="http://schemas.openxmlformats.org/officeDocument/2006/relationships/image" Target="../media/image30.wmf" /><Relationship Id="rId12" Type="http://schemas.openxmlformats.org/officeDocument/2006/relationships/image" Target="../media/image31.wmf" /><Relationship Id="rId13" Type="http://schemas.openxmlformats.org/officeDocument/2006/relationships/image" Target="../media/image32.wmf" /><Relationship Id="rId2" Type="http://schemas.openxmlformats.org/officeDocument/2006/relationships/image" Target="../media/image21.wmf" /><Relationship Id="rId3" Type="http://schemas.openxmlformats.org/officeDocument/2006/relationships/image" Target="../media/image22.wmf" /><Relationship Id="rId4" Type="http://schemas.openxmlformats.org/officeDocument/2006/relationships/image" Target="../media/image23.wmf" /><Relationship Id="rId5" Type="http://schemas.openxmlformats.org/officeDocument/2006/relationships/image" Target="../media/image24.wmf" /><Relationship Id="rId6" Type="http://schemas.openxmlformats.org/officeDocument/2006/relationships/image" Target="../media/image25.wmf" /><Relationship Id="rId7" Type="http://schemas.openxmlformats.org/officeDocument/2006/relationships/image" Target="../media/image26.wmf" /><Relationship Id="rId8" Type="http://schemas.openxmlformats.org/officeDocument/2006/relationships/image" Target="../media/image27.wmf" /><Relationship Id="rId9" Type="http://schemas.openxmlformats.org/officeDocument/2006/relationships/image" Target="../media/image28.wmf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5.bin" TargetMode="Internal" /><Relationship Id="rId3" Type="http://schemas.openxmlformats.org/officeDocument/2006/relationships/image" Target="../media/image33.wmf" /><Relationship Id="rId4" Type="http://schemas.openxmlformats.org/officeDocument/2006/relationships/oleObject" Target="../embeddings/oleObject6.bin" TargetMode="Internal" /><Relationship Id="rId5" Type="http://schemas.openxmlformats.org/officeDocument/2006/relationships/image" Target="../media/image34.wmf" /><Relationship Id="rId6" Type="http://schemas.openxmlformats.org/officeDocument/2006/relationships/vmlDrawing" Target="../drawings/vmlDrawing3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7.bin" TargetMode="Internal" /><Relationship Id="rId3" Type="http://schemas.openxmlformats.org/officeDocument/2006/relationships/image" Target="../media/image35.wmf" /><Relationship Id="rId4" Type="http://schemas.openxmlformats.org/officeDocument/2006/relationships/vmlDrawing" Target="../drawings/vmlDrawing4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12.bin" TargetMode="Internal" /><Relationship Id="rId11" Type="http://schemas.openxmlformats.org/officeDocument/2006/relationships/image" Target="../media/image40.wmf" /><Relationship Id="rId12" Type="http://schemas.openxmlformats.org/officeDocument/2006/relationships/oleObject" Target="../embeddings/oleObject13.bin" TargetMode="Internal" /><Relationship Id="rId13" Type="http://schemas.openxmlformats.org/officeDocument/2006/relationships/image" Target="../media/image41.emf" /><Relationship Id="rId14" Type="http://schemas.openxmlformats.org/officeDocument/2006/relationships/image" Target="../media/image42.wmf" /><Relationship Id="rId15" Type="http://schemas.openxmlformats.org/officeDocument/2006/relationships/image" Target="../media/image43.wmf" /><Relationship Id="rId16" Type="http://schemas.openxmlformats.org/officeDocument/2006/relationships/image" Target="../media/image44.wmf" /><Relationship Id="rId17" Type="http://schemas.openxmlformats.org/officeDocument/2006/relationships/image" Target="../media/image45.wmf" /><Relationship Id="rId18" Type="http://schemas.openxmlformats.org/officeDocument/2006/relationships/image" Target="../media/image46.wmf" /><Relationship Id="rId19" Type="http://schemas.openxmlformats.org/officeDocument/2006/relationships/image" Target="../media/image47.wmf" /><Relationship Id="rId2" Type="http://schemas.openxmlformats.org/officeDocument/2006/relationships/oleObject" Target="../embeddings/oleObject8.bin" TargetMode="Internal" /><Relationship Id="rId20" Type="http://schemas.openxmlformats.org/officeDocument/2006/relationships/image" Target="../media/image48.wmf" /><Relationship Id="rId21" Type="http://schemas.openxmlformats.org/officeDocument/2006/relationships/image" Target="../media/image49.wmf" /><Relationship Id="rId22" Type="http://schemas.openxmlformats.org/officeDocument/2006/relationships/vmlDrawing" Target="../drawings/vmlDrawing5.vml" /><Relationship Id="rId3" Type="http://schemas.openxmlformats.org/officeDocument/2006/relationships/image" Target="../media/image36.wmf" /><Relationship Id="rId4" Type="http://schemas.openxmlformats.org/officeDocument/2006/relationships/oleObject" Target="../embeddings/oleObject9.bin" TargetMode="Internal" /><Relationship Id="rId5" Type="http://schemas.openxmlformats.org/officeDocument/2006/relationships/image" Target="../media/image37.wmf" /><Relationship Id="rId6" Type="http://schemas.openxmlformats.org/officeDocument/2006/relationships/oleObject" Target="../embeddings/oleObject10.bin" TargetMode="Internal" /><Relationship Id="rId7" Type="http://schemas.openxmlformats.org/officeDocument/2006/relationships/image" Target="../media/image38.wmf" /><Relationship Id="rId8" Type="http://schemas.openxmlformats.org/officeDocument/2006/relationships/oleObject" Target="../embeddings/oleObject11.bin" TargetMode="Internal" /><Relationship Id="rId9" Type="http://schemas.openxmlformats.org/officeDocument/2006/relationships/image" Target="../media/image39.wmf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2409190" y="859790"/>
            <a:ext cx="738886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第五章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三角函数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068705" y="2240280"/>
            <a:ext cx="9878695" cy="768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5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1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正弦函数、余弦函数的图象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9" name="图片 8" title=""/>
          <p:cNvPicPr>
            <a:picLocks noChangeAspect="1"/>
          </p:cNvPicPr>
          <p:nvPr/>
        </p:nvPicPr>
        <p:blipFill>
          <a:blip r:embed="rId3"/>
          <a:srcRect l="20097" t="26840" r="49153" b="22438"/>
          <a:stretch>
            <a:fillRect/>
          </a:stretch>
        </p:blipFill>
        <p:spPr>
          <a:xfrm>
            <a:off x="4916170" y="4102100"/>
            <a:ext cx="2184400" cy="240284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1324610" y="4024630"/>
            <a:ext cx="9544050" cy="1210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答案：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324610" y="1287145"/>
            <a:ext cx="9544050" cy="1210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2290" name="Object 4" title=""/>
          <p:cNvGraphicFramePr>
            <a:graphicFrameLocks noChangeAspect="1"/>
          </p:cNvGraphicFramePr>
          <p:nvPr/>
        </p:nvGraphicFramePr>
        <p:xfrm>
          <a:off x="1818005" y="1506220"/>
          <a:ext cx="7387590" cy="8909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2" imgW="3606165" imgH="457200" progId="Equation.DSMT4">
                  <p:embed/>
                </p:oleObj>
              </mc:Choice>
              <mc:Fallback>
                <p:oleObj r:id="rId2" imgW="3606165" imgH="457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18005" y="1506220"/>
                        <a:ext cx="7387590" cy="8909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 title=""/>
          <p:cNvGraphicFramePr>
            <a:graphicFrameLocks noChangeAspect="1"/>
          </p:cNvGraphicFramePr>
          <p:nvPr/>
        </p:nvGraphicFramePr>
        <p:xfrm>
          <a:off x="2502536" y="4479925"/>
          <a:ext cx="2429933" cy="736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4" imgW="1485900" imgH="444500" progId="Equation.DSMT4">
                  <p:embed/>
                </p:oleObj>
              </mc:Choice>
              <mc:Fallback>
                <p:oleObj r:id="rId4" imgW="1485900" imgH="4445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2536" y="4479925"/>
                        <a:ext cx="2429933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Line 6" title=""/>
          <p:cNvSpPr/>
          <p:nvPr/>
        </p:nvSpPr>
        <p:spPr>
          <a:xfrm>
            <a:off x="7978775" y="2113280"/>
            <a:ext cx="2529205" cy="1968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5" name="矩形 4" title=""/>
          <p:cNvSpPr/>
          <p:nvPr/>
        </p:nvSpPr>
        <p:spPr>
          <a:xfrm>
            <a:off x="626110" y="57975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Group 126" title=""/>
          <p:cNvGrpSpPr/>
          <p:nvPr/>
        </p:nvGrpSpPr>
        <p:grpSpPr>
          <a:xfrm>
            <a:off x="2364317" y="2443057"/>
            <a:ext cx="7086600" cy="2514600"/>
            <a:chOff x="960" y="1008"/>
            <a:chExt cx="4464" cy="1584"/>
          </a:xfrm>
        </p:grpSpPr>
        <p:sp>
          <p:nvSpPr>
            <p:cNvPr id="13338" name="Line 127"/>
            <p:cNvSpPr/>
            <p:nvPr/>
          </p:nvSpPr>
          <p:spPr>
            <a:xfrm flipH="1" flipV="1">
              <a:off x="1728" y="1008"/>
              <a:ext cx="0" cy="15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stealth" w="sm" len="lg"/>
            </a:ln>
          </p:spPr>
          <p:txBody>
            <a:bodyPr/>
            <a:lstStyle/>
            <a:p/>
          </p:txBody>
        </p:sp>
        <p:sp>
          <p:nvSpPr>
            <p:cNvPr id="13339" name="Line 128"/>
            <p:cNvSpPr/>
            <p:nvPr/>
          </p:nvSpPr>
          <p:spPr>
            <a:xfrm>
              <a:off x="960" y="1872"/>
              <a:ext cx="44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stealth" w="sm" len="lg"/>
            </a:ln>
          </p:spPr>
          <p:txBody>
            <a:bodyPr/>
            <a:lstStyle/>
            <a:p/>
          </p:txBody>
        </p:sp>
        <p:sp>
          <p:nvSpPr>
            <p:cNvPr id="13340" name="Picture 129"/>
            <p:cNvSpPr>
              <a:spLocks noChangeAspect="1"/>
            </p:cNvSpPr>
            <p:nvPr/>
          </p:nvSpPr>
          <p:spPr>
            <a:xfrm>
              <a:off x="4722" y="1894"/>
              <a:ext cx="96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 sz="2400">
                <a:latin typeface="Arial" panose="020b0604020202020204" pitchFamily="34" charset="0"/>
              </a:endParaRPr>
            </a:p>
          </p:txBody>
        </p:sp>
        <p:pic>
          <p:nvPicPr>
            <p:cNvPr id="13341" name="Picture 1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8" y="1860"/>
              <a:ext cx="129" cy="14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42" name="Picture 1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7" y="1872"/>
              <a:ext cx="131" cy="14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43" name="Picture 1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4" y="1008"/>
              <a:ext cx="123" cy="14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344" name="Text Box 133"/>
            <p:cNvSpPr txBox="1"/>
            <p:nvPr/>
          </p:nvSpPr>
          <p:spPr>
            <a:xfrm>
              <a:off x="1677" y="1296"/>
              <a:ext cx="1104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-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5" name="Text Box 134"/>
            <p:cNvSpPr txBox="1"/>
            <p:nvPr/>
          </p:nvSpPr>
          <p:spPr>
            <a:xfrm>
              <a:off x="1677" y="2256"/>
              <a:ext cx="1104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-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6" name="Text Box 135"/>
            <p:cNvSpPr txBox="1"/>
            <p:nvPr/>
          </p:nvSpPr>
          <p:spPr>
            <a:xfrm>
              <a:off x="1563" y="2268"/>
              <a:ext cx="816" cy="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65">
                  <a:solidFill>
                    <a:schemeClr val="tx1"/>
                  </a:solidFill>
                  <a:latin typeface="Times New Roman" panose="02020603050405020304" pitchFamily="18" charset="0"/>
                </a:rPr>
                <a:t>-1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7" name="Text Box 136"/>
            <p:cNvSpPr txBox="1"/>
            <p:nvPr/>
          </p:nvSpPr>
          <p:spPr>
            <a:xfrm>
              <a:off x="1599" y="1296"/>
              <a:ext cx="960" cy="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65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8" name="Text Box 137"/>
            <p:cNvSpPr txBox="1"/>
            <p:nvPr/>
          </p:nvSpPr>
          <p:spPr>
            <a:xfrm>
              <a:off x="2121" y="1824"/>
              <a:ext cx="231" cy="67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-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9" name="Text Box 138"/>
            <p:cNvSpPr txBox="1"/>
            <p:nvPr/>
          </p:nvSpPr>
          <p:spPr>
            <a:xfrm>
              <a:off x="2145" y="1854"/>
              <a:ext cx="86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50" name="Text Box 139"/>
            <p:cNvSpPr txBox="1"/>
            <p:nvPr/>
          </p:nvSpPr>
          <p:spPr>
            <a:xfrm>
              <a:off x="1152" y="1857"/>
              <a:ext cx="1200" cy="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65">
                  <a:solidFill>
                    <a:schemeClr val="tx1"/>
                  </a:solidFill>
                  <a:latin typeface="Times New Roman" panose="02020603050405020304" pitchFamily="18" charset="0"/>
                </a:rPr>
                <a:t>-1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51" name="Oval 140"/>
            <p:cNvSpPr/>
            <p:nvPr/>
          </p:nvSpPr>
          <p:spPr>
            <a:xfrm>
              <a:off x="4755" y="1855"/>
              <a:ext cx="30" cy="30"/>
            </a:xfrm>
            <a:prstGeom prst="ellipse">
              <a:avLst/>
            </a:prstGeom>
            <a:solidFill>
              <a:srgbClr val="FF0000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zh-CN" altLang="en-US" sz="1865">
                <a:latin typeface="Arial" panose="020b0604020202020204" pitchFamily="34" charset="0"/>
              </a:endParaRPr>
            </a:p>
          </p:txBody>
        </p:sp>
        <p:sp>
          <p:nvSpPr>
            <p:cNvPr id="13352" name="Picture 141"/>
            <p:cNvSpPr>
              <a:spLocks noChangeAspect="1"/>
            </p:cNvSpPr>
            <p:nvPr/>
          </p:nvSpPr>
          <p:spPr>
            <a:xfrm>
              <a:off x="1962" y="1838"/>
              <a:ext cx="66" cy="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3353" name="Picture 142"/>
            <p:cNvSpPr>
              <a:spLocks noChangeAspect="1"/>
            </p:cNvSpPr>
            <p:nvPr/>
          </p:nvSpPr>
          <p:spPr>
            <a:xfrm>
              <a:off x="2214" y="1838"/>
              <a:ext cx="66" cy="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 sz="2400">
                <a:latin typeface="Arial" panose="020b0604020202020204" pitchFamily="34" charset="0"/>
              </a:endParaRPr>
            </a:p>
          </p:txBody>
        </p:sp>
        <p:pic>
          <p:nvPicPr>
            <p:cNvPr id="13354" name="Picture 1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57" y="1838"/>
              <a:ext cx="66" cy="6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55" name="Picture 14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12" y="1839"/>
              <a:ext cx="66" cy="6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356" name="Picture 145"/>
            <p:cNvSpPr>
              <a:spLocks noChangeAspect="1"/>
            </p:cNvSpPr>
            <p:nvPr/>
          </p:nvSpPr>
          <p:spPr>
            <a:xfrm>
              <a:off x="2961" y="1838"/>
              <a:ext cx="66" cy="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 sz="2400">
                <a:latin typeface="Arial" panose="020b0604020202020204" pitchFamily="34" charset="0"/>
              </a:endParaRPr>
            </a:p>
          </p:txBody>
        </p:sp>
        <p:pic>
          <p:nvPicPr>
            <p:cNvPr id="13357" name="Picture 14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1" y="1838"/>
              <a:ext cx="66" cy="6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58" name="Picture 14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71" y="1838"/>
              <a:ext cx="66" cy="6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59" name="Picture 14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29" y="1838"/>
              <a:ext cx="66" cy="6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60" name="Picture 14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69" y="1838"/>
              <a:ext cx="66" cy="6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61" name="Picture 15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22" y="1836"/>
              <a:ext cx="66" cy="6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62" name="Picture 15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85" y="1838"/>
              <a:ext cx="66" cy="6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363" name="Oval 152"/>
            <p:cNvSpPr/>
            <p:nvPr/>
          </p:nvSpPr>
          <p:spPr>
            <a:xfrm>
              <a:off x="4755" y="1856"/>
              <a:ext cx="30" cy="30"/>
            </a:xfrm>
            <a:prstGeom prst="ellipse">
              <a:avLst/>
            </a:prstGeom>
            <a:solidFill>
              <a:srgbClr val="00FF00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zh-CN" altLang="en-US" sz="1865">
                <a:latin typeface="Arial" panose="020b0604020202020204" pitchFamily="34" charset="0"/>
              </a:endParaRPr>
            </a:p>
          </p:txBody>
        </p:sp>
        <p:sp>
          <p:nvSpPr>
            <p:cNvPr id="13364" name="Oval 153"/>
            <p:cNvSpPr/>
            <p:nvPr/>
          </p:nvSpPr>
          <p:spPr>
            <a:xfrm>
              <a:off x="4755" y="1856"/>
              <a:ext cx="30" cy="30"/>
            </a:xfrm>
            <a:prstGeom prst="ellipse">
              <a:avLst/>
            </a:prstGeom>
            <a:solidFill>
              <a:srgbClr val="FF00FF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zh-CN" altLang="en-US" sz="1865">
                <a:latin typeface="Arial" panose="020b0604020202020204" pitchFamily="34" charset="0"/>
              </a:endParaRPr>
            </a:p>
          </p:txBody>
        </p:sp>
        <p:sp>
          <p:nvSpPr>
            <p:cNvPr id="13365" name="Oval 154"/>
            <p:cNvSpPr/>
            <p:nvPr/>
          </p:nvSpPr>
          <p:spPr>
            <a:xfrm>
              <a:off x="4755" y="1856"/>
              <a:ext cx="30" cy="30"/>
            </a:xfrm>
            <a:prstGeom prst="ellipse">
              <a:avLst/>
            </a:prstGeom>
            <a:solidFill>
              <a:schemeClr val="tx1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zh-CN" altLang="en-US" sz="1865">
                <a:latin typeface="Arial" panose="020b0604020202020204" pitchFamily="34" charset="0"/>
              </a:endParaRPr>
            </a:p>
          </p:txBody>
        </p:sp>
        <p:pic>
          <p:nvPicPr>
            <p:cNvPr id="13366" name="Picture 15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193" y="1884"/>
              <a:ext cx="115" cy="14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367" name="Picture 156"/>
            <p:cNvSpPr>
              <a:spLocks noChangeAspect="1"/>
            </p:cNvSpPr>
            <p:nvPr/>
          </p:nvSpPr>
          <p:spPr>
            <a:xfrm>
              <a:off x="2448" y="1884"/>
              <a:ext cx="96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3368" name="Picture 157"/>
            <p:cNvSpPr>
              <a:spLocks noChangeAspect="1"/>
            </p:cNvSpPr>
            <p:nvPr/>
          </p:nvSpPr>
          <p:spPr>
            <a:xfrm>
              <a:off x="2700" y="1884"/>
              <a:ext cx="96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 sz="2400">
                <a:latin typeface="Arial" panose="020b0604020202020204" pitchFamily="34" charset="0"/>
              </a:endParaRPr>
            </a:p>
          </p:txBody>
        </p:sp>
        <p:pic>
          <p:nvPicPr>
            <p:cNvPr id="13369" name="Picture 15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961" y="1881"/>
              <a:ext cx="96" cy="14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70" name="Picture 15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207" y="1905"/>
              <a:ext cx="96" cy="9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71" name="Picture 16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453" y="1881"/>
              <a:ext cx="96" cy="14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72" name="Picture 161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708" y="1881"/>
              <a:ext cx="96" cy="14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73" name="Picture 162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966" y="1884"/>
              <a:ext cx="96" cy="14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74" name="Picture 163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209" y="1878"/>
              <a:ext cx="96" cy="14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75" name="Picture 164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458" y="1878"/>
              <a:ext cx="108" cy="14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76" name="Picture 165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722" y="1893"/>
              <a:ext cx="96" cy="9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77" name="Picture 166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950" y="1872"/>
              <a:ext cx="79" cy="14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378" name="Line 167"/>
            <p:cNvSpPr/>
            <p:nvPr/>
          </p:nvSpPr>
          <p:spPr>
            <a:xfrm flipH="1">
              <a:off x="1995" y="1632"/>
              <a:ext cx="0" cy="240"/>
            </a:xfrm>
            <a:prstGeom prst="line">
              <a:avLst/>
            </a:prstGeom>
            <a:ln w="15875" cap="flat" cmpd="sng">
              <a:solidFill>
                <a:srgbClr val="FF00FF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3379" name="Oval 168"/>
            <p:cNvSpPr/>
            <p:nvPr/>
          </p:nvSpPr>
          <p:spPr>
            <a:xfrm>
              <a:off x="1977" y="1626"/>
              <a:ext cx="30" cy="30"/>
            </a:xfrm>
            <a:prstGeom prst="ellipse">
              <a:avLst/>
            </a:prstGeom>
            <a:solidFill>
              <a:srgbClr val="00FF00"/>
            </a:solidFill>
            <a:ln w="0" cap="flat" cmpd="sng">
              <a:solidFill>
                <a:srgbClr val="01010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zh-CN" altLang="en-US" sz="1865">
                <a:latin typeface="Arial" panose="020b0604020202020204" pitchFamily="34" charset="0"/>
              </a:endParaRPr>
            </a:p>
          </p:txBody>
        </p:sp>
        <p:sp>
          <p:nvSpPr>
            <p:cNvPr id="13380" name="Oval 169"/>
            <p:cNvSpPr/>
            <p:nvPr/>
          </p:nvSpPr>
          <p:spPr>
            <a:xfrm>
              <a:off x="1977" y="1626"/>
              <a:ext cx="30" cy="30"/>
            </a:xfrm>
            <a:prstGeom prst="ellipse">
              <a:avLst/>
            </a:prstGeom>
            <a:solidFill>
              <a:srgbClr val="0000FF"/>
            </a:solidFill>
            <a:ln w="0" cap="flat" cmpd="sng">
              <a:solidFill>
                <a:srgbClr val="01010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zh-CN" altLang="en-US" sz="1865">
                <a:latin typeface="Arial" panose="020b0604020202020204" pitchFamily="34" charset="0"/>
              </a:endParaRPr>
            </a:p>
          </p:txBody>
        </p:sp>
        <p:sp>
          <p:nvSpPr>
            <p:cNvPr id="13381" name="Oval 170"/>
            <p:cNvSpPr/>
            <p:nvPr/>
          </p:nvSpPr>
          <p:spPr>
            <a:xfrm>
              <a:off x="1977" y="1626"/>
              <a:ext cx="30" cy="30"/>
            </a:xfrm>
            <a:prstGeom prst="ellipse">
              <a:avLst/>
            </a:prstGeom>
            <a:solidFill>
              <a:srgbClr val="FF0000"/>
            </a:solidFill>
            <a:ln w="0" cap="flat" cmpd="sng">
              <a:solidFill>
                <a:srgbClr val="01010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zh-CN" altLang="en-US" sz="1865">
                <a:latin typeface="Arial" panose="020b0604020202020204" pitchFamily="34" charset="0"/>
              </a:endParaRPr>
            </a:p>
          </p:txBody>
        </p:sp>
        <p:sp>
          <p:nvSpPr>
            <p:cNvPr id="13382" name="Oval 171"/>
            <p:cNvSpPr/>
            <p:nvPr/>
          </p:nvSpPr>
          <p:spPr>
            <a:xfrm>
              <a:off x="1980" y="1626"/>
              <a:ext cx="30" cy="30"/>
            </a:xfrm>
            <a:prstGeom prst="ellipse">
              <a:avLst/>
            </a:prstGeom>
            <a:solidFill>
              <a:schemeClr val="tx2"/>
            </a:solidFill>
            <a:ln w="0" cap="flat" cmpd="sng">
              <a:solidFill>
                <a:srgbClr val="01010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zh-CN" altLang="en-US" sz="1865">
                <a:latin typeface="Arial" panose="020b0604020202020204" pitchFamily="34" charset="0"/>
              </a:endParaRPr>
            </a:p>
          </p:txBody>
        </p:sp>
        <p:sp>
          <p:nvSpPr>
            <p:cNvPr id="13383" name="Line 172"/>
            <p:cNvSpPr/>
            <p:nvPr/>
          </p:nvSpPr>
          <p:spPr>
            <a:xfrm flipH="1">
              <a:off x="2253" y="1488"/>
              <a:ext cx="0" cy="384"/>
            </a:xfrm>
            <a:prstGeom prst="line">
              <a:avLst/>
            </a:prstGeom>
            <a:ln w="15875" cap="flat" cmpd="sng">
              <a:solidFill>
                <a:srgbClr val="FF00FF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3384" name="Oval 173"/>
            <p:cNvSpPr/>
            <p:nvPr/>
          </p:nvSpPr>
          <p:spPr>
            <a:xfrm>
              <a:off x="2229" y="1464"/>
              <a:ext cx="30" cy="30"/>
            </a:xfrm>
            <a:prstGeom prst="ellipse">
              <a:avLst/>
            </a:prstGeom>
            <a:solidFill>
              <a:schemeClr val="tx2"/>
            </a:solidFill>
            <a:ln w="0" cap="flat" cmpd="sng">
              <a:solidFill>
                <a:srgbClr val="01010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zh-CN" altLang="en-US" sz="1865">
                <a:latin typeface="Arial" panose="020b0604020202020204" pitchFamily="34" charset="0"/>
              </a:endParaRPr>
            </a:p>
          </p:txBody>
        </p:sp>
        <p:sp>
          <p:nvSpPr>
            <p:cNvPr id="13385" name="Line 174"/>
            <p:cNvSpPr/>
            <p:nvPr/>
          </p:nvSpPr>
          <p:spPr>
            <a:xfrm flipH="1" flipV="1">
              <a:off x="2493" y="1428"/>
              <a:ext cx="0" cy="432"/>
            </a:xfrm>
            <a:prstGeom prst="line">
              <a:avLst/>
            </a:prstGeom>
            <a:ln w="15875" cap="flat" cmpd="sng">
              <a:solidFill>
                <a:srgbClr val="FF00FF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3386" name="Oval 175"/>
            <p:cNvSpPr/>
            <p:nvPr/>
          </p:nvSpPr>
          <p:spPr>
            <a:xfrm>
              <a:off x="2472" y="1392"/>
              <a:ext cx="30" cy="30"/>
            </a:xfrm>
            <a:prstGeom prst="ellipse">
              <a:avLst/>
            </a:prstGeom>
            <a:solidFill>
              <a:schemeClr val="tx2"/>
            </a:solidFill>
            <a:ln w="0" cap="flat" cmpd="sng">
              <a:solidFill>
                <a:srgbClr val="01010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zh-CN" altLang="en-US" sz="1865">
                <a:latin typeface="Arial" panose="020b0604020202020204" pitchFamily="34" charset="0"/>
              </a:endParaRPr>
            </a:p>
          </p:txBody>
        </p:sp>
        <p:sp>
          <p:nvSpPr>
            <p:cNvPr id="13387" name="Oval 176"/>
            <p:cNvSpPr/>
            <p:nvPr/>
          </p:nvSpPr>
          <p:spPr>
            <a:xfrm>
              <a:off x="2979" y="1632"/>
              <a:ext cx="30" cy="30"/>
            </a:xfrm>
            <a:prstGeom prst="ellipse">
              <a:avLst/>
            </a:prstGeom>
            <a:solidFill>
              <a:schemeClr val="tx2"/>
            </a:solidFill>
            <a:ln w="0" cap="flat" cmpd="sng">
              <a:solidFill>
                <a:srgbClr val="01010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zh-CN" altLang="en-US" sz="1865">
                <a:latin typeface="Arial" panose="020b0604020202020204" pitchFamily="34" charset="0"/>
              </a:endParaRPr>
            </a:p>
          </p:txBody>
        </p:sp>
        <p:sp>
          <p:nvSpPr>
            <p:cNvPr id="13388" name="Oval 177"/>
            <p:cNvSpPr/>
            <p:nvPr/>
          </p:nvSpPr>
          <p:spPr>
            <a:xfrm>
              <a:off x="3489" y="2082"/>
              <a:ext cx="30" cy="30"/>
            </a:xfrm>
            <a:prstGeom prst="ellipse">
              <a:avLst/>
            </a:prstGeom>
            <a:solidFill>
              <a:schemeClr val="tx2"/>
            </a:solidFill>
            <a:ln w="0" cap="flat" cmpd="sng">
              <a:solidFill>
                <a:srgbClr val="01010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zh-CN" altLang="en-US" sz="1865">
                <a:latin typeface="Arial" panose="020b0604020202020204" pitchFamily="34" charset="0"/>
              </a:endParaRPr>
            </a:p>
          </p:txBody>
        </p:sp>
        <p:sp>
          <p:nvSpPr>
            <p:cNvPr id="13389" name="Oval 178"/>
            <p:cNvSpPr/>
            <p:nvPr/>
          </p:nvSpPr>
          <p:spPr>
            <a:xfrm>
              <a:off x="3741" y="2247"/>
              <a:ext cx="30" cy="30"/>
            </a:xfrm>
            <a:prstGeom prst="ellipse">
              <a:avLst/>
            </a:prstGeom>
            <a:solidFill>
              <a:schemeClr val="tx2"/>
            </a:solidFill>
            <a:ln w="0" cap="flat" cmpd="sng">
              <a:solidFill>
                <a:srgbClr val="01010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zh-CN" altLang="en-US" sz="1865">
                <a:latin typeface="Arial" panose="020b0604020202020204" pitchFamily="34" charset="0"/>
              </a:endParaRPr>
            </a:p>
          </p:txBody>
        </p:sp>
        <p:sp>
          <p:nvSpPr>
            <p:cNvPr id="13390" name="Oval 179"/>
            <p:cNvSpPr/>
            <p:nvPr/>
          </p:nvSpPr>
          <p:spPr>
            <a:xfrm>
              <a:off x="3990" y="2325"/>
              <a:ext cx="30" cy="30"/>
            </a:xfrm>
            <a:prstGeom prst="ellipse">
              <a:avLst/>
            </a:prstGeom>
            <a:solidFill>
              <a:schemeClr val="tx2"/>
            </a:solidFill>
            <a:ln w="0" cap="flat" cmpd="sng">
              <a:solidFill>
                <a:srgbClr val="01010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zh-CN" altLang="en-US" sz="1865">
                <a:latin typeface="Arial" panose="020b0604020202020204" pitchFamily="34" charset="0"/>
              </a:endParaRPr>
            </a:p>
          </p:txBody>
        </p:sp>
        <p:sp>
          <p:nvSpPr>
            <p:cNvPr id="13391" name="Oval 180"/>
            <p:cNvSpPr/>
            <p:nvPr/>
          </p:nvSpPr>
          <p:spPr>
            <a:xfrm>
              <a:off x="4242" y="2244"/>
              <a:ext cx="30" cy="30"/>
            </a:xfrm>
            <a:prstGeom prst="ellipse">
              <a:avLst/>
            </a:prstGeom>
            <a:solidFill>
              <a:schemeClr val="tx2"/>
            </a:solidFill>
            <a:ln w="0" cap="flat" cmpd="sng">
              <a:solidFill>
                <a:srgbClr val="01010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zh-CN" altLang="en-US" sz="1865">
                <a:latin typeface="Arial" panose="020b0604020202020204" pitchFamily="34" charset="0"/>
              </a:endParaRPr>
            </a:p>
          </p:txBody>
        </p:sp>
        <p:sp>
          <p:nvSpPr>
            <p:cNvPr id="13392" name="Oval 181"/>
            <p:cNvSpPr/>
            <p:nvPr/>
          </p:nvSpPr>
          <p:spPr>
            <a:xfrm>
              <a:off x="4500" y="2073"/>
              <a:ext cx="30" cy="30"/>
            </a:xfrm>
            <a:prstGeom prst="ellipse">
              <a:avLst/>
            </a:prstGeom>
            <a:solidFill>
              <a:schemeClr val="tx2"/>
            </a:solidFill>
            <a:ln w="0" cap="flat" cmpd="sng">
              <a:solidFill>
                <a:srgbClr val="01010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zh-CN" altLang="en-US" sz="1865">
                <a:latin typeface="Arial" panose="020b0604020202020204" pitchFamily="34" charset="0"/>
              </a:endParaRPr>
            </a:p>
          </p:txBody>
        </p:sp>
        <p:sp>
          <p:nvSpPr>
            <p:cNvPr id="13393" name="Freeform 182"/>
            <p:cNvSpPr/>
            <p:nvPr/>
          </p:nvSpPr>
          <p:spPr>
            <a:xfrm>
              <a:off x="1743" y="1398"/>
              <a:ext cx="1536" cy="480"/>
            </a:xfrm>
            <a:custGeom>
              <a:cxnLst>
                <a:cxn ang="0">
                  <a:pos x="0" y="480"/>
                </a:cxn>
                <a:cxn ang="0">
                  <a:pos x="768" y="0"/>
                </a:cxn>
                <a:cxn ang="0">
                  <a:pos x="1536" y="480"/>
                </a:cxn>
              </a:cxnLst>
              <a:rect l="l" t="t" r="r" b="b"/>
              <a:pathLst>
                <a:path w="1536" h="480">
                  <a:moveTo>
                    <a:pt x="0" y="480"/>
                  </a:moveTo>
                  <a:cubicBezTo>
                    <a:pt x="256" y="240"/>
                    <a:pt x="512" y="0"/>
                    <a:pt x="768" y="0"/>
                  </a:cubicBezTo>
                  <a:cubicBezTo>
                    <a:pt x="1024" y="0"/>
                    <a:pt x="1408" y="400"/>
                    <a:pt x="1536" y="480"/>
                  </a:cubicBezTo>
                </a:path>
              </a:pathLst>
            </a:custGeom>
            <a:noFill/>
            <a:ln w="1905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394" name="Freeform 183"/>
            <p:cNvSpPr/>
            <p:nvPr/>
          </p:nvSpPr>
          <p:spPr>
            <a:xfrm rot="-10800000" flipH="1">
              <a:off x="3255" y="1863"/>
              <a:ext cx="1536" cy="480"/>
            </a:xfrm>
            <a:custGeom>
              <a:cxnLst>
                <a:cxn ang="0">
                  <a:pos x="0" y="480"/>
                </a:cxn>
                <a:cxn ang="0">
                  <a:pos x="768" y="0"/>
                </a:cxn>
                <a:cxn ang="0">
                  <a:pos x="1536" y="480"/>
                </a:cxn>
              </a:cxnLst>
              <a:rect l="l" t="t" r="r" b="b"/>
              <a:pathLst>
                <a:path w="1536" h="480">
                  <a:moveTo>
                    <a:pt x="0" y="480"/>
                  </a:moveTo>
                  <a:cubicBezTo>
                    <a:pt x="256" y="240"/>
                    <a:pt x="512" y="0"/>
                    <a:pt x="768" y="0"/>
                  </a:cubicBezTo>
                  <a:cubicBezTo>
                    <a:pt x="1024" y="0"/>
                    <a:pt x="1408" y="400"/>
                    <a:pt x="1536" y="480"/>
                  </a:cubicBezTo>
                </a:path>
              </a:pathLst>
            </a:custGeom>
            <a:noFill/>
            <a:ln w="1905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395" name="Line 184"/>
            <p:cNvSpPr/>
            <p:nvPr/>
          </p:nvSpPr>
          <p:spPr>
            <a:xfrm flipH="1" flipV="1">
              <a:off x="2745" y="1482"/>
              <a:ext cx="0" cy="384"/>
            </a:xfrm>
            <a:prstGeom prst="line">
              <a:avLst/>
            </a:prstGeom>
            <a:ln w="15875" cap="flat" cmpd="sng">
              <a:solidFill>
                <a:srgbClr val="FF00FF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3396" name="Oval 185"/>
            <p:cNvSpPr/>
            <p:nvPr/>
          </p:nvSpPr>
          <p:spPr>
            <a:xfrm>
              <a:off x="2727" y="1464"/>
              <a:ext cx="30" cy="30"/>
            </a:xfrm>
            <a:prstGeom prst="ellipse">
              <a:avLst/>
            </a:prstGeom>
            <a:solidFill>
              <a:schemeClr val="tx2"/>
            </a:solidFill>
            <a:ln w="0" cap="flat" cmpd="sng">
              <a:solidFill>
                <a:srgbClr val="01010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zh-CN" altLang="en-US" sz="1865">
                <a:latin typeface="Arial" panose="020b0604020202020204" pitchFamily="34" charset="0"/>
              </a:endParaRPr>
            </a:p>
          </p:txBody>
        </p:sp>
        <p:sp>
          <p:nvSpPr>
            <p:cNvPr id="13397" name="Line 186"/>
            <p:cNvSpPr/>
            <p:nvPr/>
          </p:nvSpPr>
          <p:spPr>
            <a:xfrm flipH="1">
              <a:off x="2991" y="1638"/>
              <a:ext cx="0" cy="240"/>
            </a:xfrm>
            <a:prstGeom prst="line">
              <a:avLst/>
            </a:prstGeom>
            <a:ln w="15875" cap="flat" cmpd="sng">
              <a:solidFill>
                <a:srgbClr val="FF00FF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3398" name="Line 187"/>
            <p:cNvSpPr/>
            <p:nvPr/>
          </p:nvSpPr>
          <p:spPr>
            <a:xfrm flipH="1">
              <a:off x="3507" y="1860"/>
              <a:ext cx="0" cy="240"/>
            </a:xfrm>
            <a:prstGeom prst="line">
              <a:avLst/>
            </a:prstGeom>
            <a:ln w="15875" cap="flat" cmpd="sng">
              <a:solidFill>
                <a:srgbClr val="FF00FF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3399" name="Line 188"/>
            <p:cNvSpPr/>
            <p:nvPr/>
          </p:nvSpPr>
          <p:spPr>
            <a:xfrm flipH="1">
              <a:off x="3753" y="1872"/>
              <a:ext cx="0" cy="384"/>
            </a:xfrm>
            <a:prstGeom prst="line">
              <a:avLst/>
            </a:prstGeom>
            <a:ln w="15875" cap="flat" cmpd="sng">
              <a:solidFill>
                <a:srgbClr val="FF00FF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3400" name="Line 189"/>
            <p:cNvSpPr/>
            <p:nvPr/>
          </p:nvSpPr>
          <p:spPr>
            <a:xfrm flipH="1">
              <a:off x="4005" y="1866"/>
              <a:ext cx="0" cy="480"/>
            </a:xfrm>
            <a:prstGeom prst="line">
              <a:avLst/>
            </a:prstGeom>
            <a:ln w="15875" cap="flat" cmpd="sng">
              <a:solidFill>
                <a:srgbClr val="FF00FF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3401" name="Line 190"/>
            <p:cNvSpPr/>
            <p:nvPr/>
          </p:nvSpPr>
          <p:spPr>
            <a:xfrm flipH="1">
              <a:off x="4257" y="1872"/>
              <a:ext cx="0" cy="384"/>
            </a:xfrm>
            <a:prstGeom prst="line">
              <a:avLst/>
            </a:prstGeom>
            <a:ln w="15875" cap="flat" cmpd="sng">
              <a:solidFill>
                <a:srgbClr val="FF00FF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3402" name="Line 191"/>
            <p:cNvSpPr/>
            <p:nvPr/>
          </p:nvSpPr>
          <p:spPr>
            <a:xfrm flipH="1">
              <a:off x="4521" y="1884"/>
              <a:ext cx="0" cy="192"/>
            </a:xfrm>
            <a:prstGeom prst="line">
              <a:avLst/>
            </a:prstGeom>
            <a:ln w="15875" cap="flat" cmpd="sng">
              <a:solidFill>
                <a:srgbClr val="FF00FF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sp>
        <p:nvSpPr>
          <p:cNvPr id="13315" name="Text Box 3" title=""/>
          <p:cNvSpPr txBox="1"/>
          <p:nvPr/>
        </p:nvSpPr>
        <p:spPr>
          <a:xfrm>
            <a:off x="1786255" y="883920"/>
            <a:ext cx="885380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在作正弦函数的图象时，应抓住哪些关键点？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85794" name="AutoShape 98" title=""/>
          <p:cNvSpPr>
            <a:spLocks noChangeAspect="1"/>
          </p:cNvSpPr>
          <p:nvPr/>
        </p:nvSpPr>
        <p:spPr>
          <a:xfrm>
            <a:off x="3507317" y="3757507"/>
            <a:ext cx="148167" cy="148167"/>
          </a:xfrm>
          <a:prstGeom prst="flowChartConnector">
            <a:avLst/>
          </a:prstGeom>
          <a:gradFill rotWithShape="0">
            <a:gsLst>
              <a:gs pos="0">
                <a:srgbClr val="FF3300"/>
              </a:gs>
              <a:gs pos="100000">
                <a:srgbClr val="811A00"/>
              </a:gs>
            </a:gsLst>
            <a:path path="shape">
              <a:fillToRect l="50000" t="50000" r="50000" b="50000"/>
            </a:path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85795" name="AutoShape 99" title=""/>
          <p:cNvSpPr>
            <a:spLocks noChangeAspect="1"/>
          </p:cNvSpPr>
          <p:nvPr/>
        </p:nvSpPr>
        <p:spPr>
          <a:xfrm>
            <a:off x="5945717" y="3744807"/>
            <a:ext cx="148167" cy="148167"/>
          </a:xfrm>
          <a:prstGeom prst="flowChartConnector">
            <a:avLst/>
          </a:prstGeom>
          <a:gradFill rotWithShape="0">
            <a:gsLst>
              <a:gs pos="0">
                <a:srgbClr val="FF3300"/>
              </a:gs>
              <a:gs pos="100000">
                <a:srgbClr val="811A00"/>
              </a:gs>
            </a:gsLst>
            <a:path path="shape">
              <a:fillToRect l="50000" t="50000" r="50000" b="50000"/>
            </a:path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85796" name="AutoShape 100" title=""/>
          <p:cNvSpPr>
            <a:spLocks noChangeAspect="1"/>
          </p:cNvSpPr>
          <p:nvPr/>
        </p:nvSpPr>
        <p:spPr>
          <a:xfrm>
            <a:off x="4709584" y="2989157"/>
            <a:ext cx="146049" cy="148167"/>
          </a:xfrm>
          <a:prstGeom prst="flowChartConnector">
            <a:avLst/>
          </a:prstGeom>
          <a:gradFill rotWithShape="0">
            <a:gsLst>
              <a:gs pos="0">
                <a:srgbClr val="FF3300"/>
              </a:gs>
              <a:gs pos="100000">
                <a:srgbClr val="811A00"/>
              </a:gs>
            </a:gsLst>
            <a:path path="shape">
              <a:fillToRect l="50000" t="50000" r="50000" b="50000"/>
            </a:path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85797" name="AutoShape 101" title=""/>
          <p:cNvSpPr>
            <a:spLocks noChangeAspect="1"/>
          </p:cNvSpPr>
          <p:nvPr/>
        </p:nvSpPr>
        <p:spPr>
          <a:xfrm>
            <a:off x="7101417" y="4506807"/>
            <a:ext cx="148167" cy="148167"/>
          </a:xfrm>
          <a:prstGeom prst="flowChartConnector">
            <a:avLst/>
          </a:prstGeom>
          <a:gradFill rotWithShape="0">
            <a:gsLst>
              <a:gs pos="0">
                <a:srgbClr val="FF3300"/>
              </a:gs>
              <a:gs pos="100000">
                <a:srgbClr val="811A00"/>
              </a:gs>
            </a:gsLst>
            <a:path path="shape">
              <a:fillToRect l="50000" t="50000" r="50000" b="50000"/>
            </a:path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85798" name="AutoShape 102" title=""/>
          <p:cNvSpPr>
            <a:spLocks noChangeAspect="1"/>
          </p:cNvSpPr>
          <p:nvPr/>
        </p:nvSpPr>
        <p:spPr>
          <a:xfrm>
            <a:off x="3507317" y="3744807"/>
            <a:ext cx="148167" cy="148167"/>
          </a:xfrm>
          <a:prstGeom prst="flowChartConnector">
            <a:avLst/>
          </a:prstGeom>
          <a:gradFill rotWithShape="0">
            <a:gsLst>
              <a:gs pos="0">
                <a:srgbClr val="FF3300"/>
              </a:gs>
              <a:gs pos="100000">
                <a:srgbClr val="811A00"/>
              </a:gs>
            </a:gsLst>
            <a:path path="shape">
              <a:fillToRect l="50000" t="50000" r="50000" b="50000"/>
            </a:path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85799" name="AutoShape 103" title=""/>
          <p:cNvSpPr>
            <a:spLocks noChangeAspect="1"/>
          </p:cNvSpPr>
          <p:nvPr/>
        </p:nvSpPr>
        <p:spPr>
          <a:xfrm>
            <a:off x="5945717" y="3744807"/>
            <a:ext cx="148167" cy="148167"/>
          </a:xfrm>
          <a:prstGeom prst="flowChartConnector">
            <a:avLst/>
          </a:prstGeom>
          <a:gradFill rotWithShape="0">
            <a:gsLst>
              <a:gs pos="0">
                <a:srgbClr val="FF3300"/>
              </a:gs>
              <a:gs pos="100000">
                <a:srgbClr val="811A00"/>
              </a:gs>
            </a:gsLst>
            <a:path path="shape">
              <a:fillToRect l="50000" t="50000" r="50000" b="50000"/>
            </a:path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85800" name="AutoShape 104" title=""/>
          <p:cNvSpPr>
            <a:spLocks noChangeAspect="1"/>
          </p:cNvSpPr>
          <p:nvPr/>
        </p:nvSpPr>
        <p:spPr>
          <a:xfrm>
            <a:off x="4709584" y="2982807"/>
            <a:ext cx="146049" cy="148167"/>
          </a:xfrm>
          <a:prstGeom prst="flowChartConnector">
            <a:avLst/>
          </a:prstGeom>
          <a:gradFill rotWithShape="0">
            <a:gsLst>
              <a:gs pos="0">
                <a:srgbClr val="FF3300"/>
              </a:gs>
              <a:gs pos="100000">
                <a:srgbClr val="811A00"/>
              </a:gs>
            </a:gsLst>
            <a:path path="shape">
              <a:fillToRect l="50000" t="50000" r="50000" b="50000"/>
            </a:path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85801" name="AutoShape 105" title=""/>
          <p:cNvSpPr>
            <a:spLocks noChangeAspect="1"/>
          </p:cNvSpPr>
          <p:nvPr/>
        </p:nvSpPr>
        <p:spPr>
          <a:xfrm>
            <a:off x="7088717" y="4506807"/>
            <a:ext cx="148167" cy="148167"/>
          </a:xfrm>
          <a:prstGeom prst="flowChartConnector">
            <a:avLst/>
          </a:prstGeom>
          <a:gradFill rotWithShape="0">
            <a:gsLst>
              <a:gs pos="0">
                <a:srgbClr val="FF3300"/>
              </a:gs>
              <a:gs pos="100000">
                <a:srgbClr val="811A00"/>
              </a:gs>
            </a:gsLst>
            <a:path path="shape">
              <a:fillToRect l="50000" t="50000" r="50000" b="50000"/>
            </a:path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85802" name="AutoShape 106" title=""/>
          <p:cNvSpPr>
            <a:spLocks noChangeAspect="1"/>
          </p:cNvSpPr>
          <p:nvPr/>
        </p:nvSpPr>
        <p:spPr>
          <a:xfrm>
            <a:off x="3507317" y="3744807"/>
            <a:ext cx="148167" cy="148167"/>
          </a:xfrm>
          <a:prstGeom prst="flowChartConnector">
            <a:avLst/>
          </a:prstGeom>
          <a:gradFill rotWithShape="0">
            <a:gsLst>
              <a:gs pos="0">
                <a:srgbClr val="FF3300"/>
              </a:gs>
              <a:gs pos="100000">
                <a:srgbClr val="811A00"/>
              </a:gs>
            </a:gsLst>
            <a:path path="shape">
              <a:fillToRect l="50000" t="50000" r="50000" b="50000"/>
            </a:path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85803" name="AutoShape 107" title=""/>
          <p:cNvSpPr>
            <a:spLocks noChangeAspect="1"/>
          </p:cNvSpPr>
          <p:nvPr/>
        </p:nvSpPr>
        <p:spPr>
          <a:xfrm>
            <a:off x="8333317" y="3744807"/>
            <a:ext cx="148167" cy="148167"/>
          </a:xfrm>
          <a:prstGeom prst="flowChartConnector">
            <a:avLst/>
          </a:prstGeom>
          <a:gradFill rotWithShape="0">
            <a:gsLst>
              <a:gs pos="0">
                <a:srgbClr val="FF3300"/>
              </a:gs>
              <a:gs pos="100000">
                <a:srgbClr val="811A00"/>
              </a:gs>
            </a:gsLst>
            <a:path path="shape">
              <a:fillToRect l="50000" t="50000" r="50000" b="50000"/>
            </a:path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85814" name="Text Box 118" title=""/>
          <p:cNvSpPr txBox="1"/>
          <p:nvPr/>
        </p:nvSpPr>
        <p:spPr>
          <a:xfrm>
            <a:off x="7522422" y="2528782"/>
            <a:ext cx="22860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轴的交点</a:t>
            </a:r>
            <a:endParaRPr lang="zh-CN" altLang="en-US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5815" name="Picture 119" title=""/>
          <p:cNvSpPr>
            <a:spLocks noChangeAspect="1"/>
          </p:cNvSpPr>
          <p:nvPr/>
        </p:nvSpPr>
        <p:spPr>
          <a:xfrm>
            <a:off x="2377017" y="5518151"/>
            <a:ext cx="785283" cy="4064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/>
          <a:lstStyle/>
          <a:p>
            <a:endParaRPr lang="zh-CN" altLang="en-US" sz="2400">
              <a:latin typeface="Arial" panose="020b0604020202020204" pitchFamily="34" charset="0"/>
            </a:endParaRPr>
          </a:p>
        </p:txBody>
      </p:sp>
      <p:pic>
        <p:nvPicPr>
          <p:cNvPr id="285816" name="Picture 120" title="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45293" y="3365501"/>
            <a:ext cx="848784" cy="42544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5817" name="Picture 121" title="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282941" y="3306234"/>
            <a:ext cx="886883" cy="431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5818" name="Text Box 122" title=""/>
          <p:cNvSpPr txBox="1"/>
          <p:nvPr/>
        </p:nvSpPr>
        <p:spPr>
          <a:xfrm>
            <a:off x="4031192" y="2486660"/>
            <a:ext cx="26670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图象的最高点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5819" name="Text Box 123" title=""/>
          <p:cNvSpPr txBox="1"/>
          <p:nvPr/>
        </p:nvSpPr>
        <p:spPr>
          <a:xfrm>
            <a:off x="6333067" y="4809491"/>
            <a:ext cx="26670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图象的最低点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5888" name="Picture 192" title=""/>
          <p:cNvSpPr>
            <a:spLocks noChangeAspect="1"/>
          </p:cNvSpPr>
          <p:nvPr/>
        </p:nvSpPr>
        <p:spPr>
          <a:xfrm>
            <a:off x="6584951" y="2343573"/>
            <a:ext cx="721783" cy="74718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/>
          <a:lstStyle/>
          <a:p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85890" name="AutoShape 194" title=""/>
          <p:cNvSpPr>
            <a:spLocks noChangeAspect="1"/>
          </p:cNvSpPr>
          <p:nvPr/>
        </p:nvSpPr>
        <p:spPr>
          <a:xfrm>
            <a:off x="8341784" y="3738457"/>
            <a:ext cx="148167" cy="148167"/>
          </a:xfrm>
          <a:prstGeom prst="flowChartConnector">
            <a:avLst/>
          </a:prstGeom>
          <a:gradFill rotWithShape="0">
            <a:gsLst>
              <a:gs pos="0">
                <a:srgbClr val="FF3300"/>
              </a:gs>
              <a:gs pos="100000">
                <a:srgbClr val="811A00"/>
              </a:gs>
            </a:gsLst>
            <a:path path="shape">
              <a:fillToRect l="50000" t="50000" r="50000" b="50000"/>
            </a:path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16475" name="Text Box 91" title=""/>
          <p:cNvSpPr txBox="1"/>
          <p:nvPr/>
        </p:nvSpPr>
        <p:spPr>
          <a:xfrm>
            <a:off x="3550497" y="3905674"/>
            <a:ext cx="1519767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(0,0)</a:t>
            </a:r>
            <a:endParaRPr lang="en-US" altLang="zh-CN" sz="24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1590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五点作图法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201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701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201"/>
                            </p:stCondLst>
                            <p:childTnLst>
                              <p:par>
                                <p:cTn id="30" presetID="1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801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902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402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503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504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5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2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67" presetID="1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601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94" grpId="0" animBg="1"/>
      <p:bldP spid="285795" grpId="0" animBg="1"/>
      <p:bldP spid="285796" grpId="0" animBg="1"/>
      <p:bldP spid="285797" grpId="0" animBg="1"/>
      <p:bldP spid="285798" grpId="0" animBg="1"/>
      <p:bldP spid="285799" grpId="0" animBg="1"/>
      <p:bldP spid="285800" grpId="0" animBg="1"/>
      <p:bldP spid="285801" grpId="0" animBg="1"/>
      <p:bldP spid="285802" grpId="0" animBg="1"/>
      <p:bldP spid="285803" grpId="0" animBg="1"/>
      <p:bldP spid="285814" grpId="0"/>
      <p:bldP spid="285815" grpId="0" animBg="1"/>
      <p:bldP spid="285818" grpId="0"/>
      <p:bldP spid="285819" grpId="0"/>
      <p:bldP spid="285888" grpId="0" animBg="1"/>
      <p:bldP spid="285890" grpId="0" animBg="1"/>
      <p:bldP spid="164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Group 40" title=""/>
          <p:cNvGrpSpPr/>
          <p:nvPr/>
        </p:nvGrpSpPr>
        <p:grpSpPr>
          <a:xfrm>
            <a:off x="2529417" y="2480733"/>
            <a:ext cx="6781800" cy="2590800"/>
            <a:chOff x="1344" y="912"/>
            <a:chExt cx="4272" cy="1632"/>
          </a:xfrm>
        </p:grpSpPr>
        <p:sp>
          <p:nvSpPr>
            <p:cNvPr id="14359" name="Text Box 41"/>
            <p:cNvSpPr txBox="1"/>
            <p:nvPr/>
          </p:nvSpPr>
          <p:spPr>
            <a:xfrm>
              <a:off x="2181" y="1251"/>
              <a:ext cx="348" cy="67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60" name="Line 42"/>
            <p:cNvSpPr/>
            <p:nvPr/>
          </p:nvSpPr>
          <p:spPr>
            <a:xfrm flipH="1" flipV="1">
              <a:off x="2064" y="1008"/>
              <a:ext cx="0" cy="15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stealth" w="sm" len="lg"/>
            </a:ln>
          </p:spPr>
          <p:txBody>
            <a:bodyPr/>
            <a:lstStyle/>
            <a:p/>
          </p:txBody>
        </p:sp>
        <p:sp>
          <p:nvSpPr>
            <p:cNvPr id="14361" name="Line 43"/>
            <p:cNvSpPr/>
            <p:nvPr/>
          </p:nvSpPr>
          <p:spPr>
            <a:xfrm>
              <a:off x="1344" y="1824"/>
              <a:ext cx="42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stealth" w="sm" len="lg"/>
            </a:ln>
          </p:spPr>
          <p:txBody>
            <a:bodyPr/>
            <a:lstStyle/>
            <a:p/>
          </p:txBody>
        </p:sp>
        <p:pic>
          <p:nvPicPr>
            <p:cNvPr id="14362" name="Picture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9" y="1812"/>
              <a:ext cx="129" cy="14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63" name="Picture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" y="1824"/>
              <a:ext cx="131" cy="14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64" name="Picture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0" y="912"/>
              <a:ext cx="123" cy="14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65" name="Text Box 47"/>
            <p:cNvSpPr txBox="1"/>
            <p:nvPr/>
          </p:nvSpPr>
          <p:spPr>
            <a:xfrm>
              <a:off x="1999" y="1248"/>
              <a:ext cx="1104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-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66" name="Text Box 48"/>
            <p:cNvSpPr txBox="1"/>
            <p:nvPr/>
          </p:nvSpPr>
          <p:spPr>
            <a:xfrm>
              <a:off x="1999" y="2208"/>
              <a:ext cx="1104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-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67" name="Text Box 49"/>
            <p:cNvSpPr txBox="1"/>
            <p:nvPr/>
          </p:nvSpPr>
          <p:spPr>
            <a:xfrm>
              <a:off x="1884" y="2220"/>
              <a:ext cx="816" cy="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465">
                  <a:solidFill>
                    <a:schemeClr val="tx1"/>
                  </a:solidFill>
                  <a:latin typeface="Times New Roman" panose="02020603050405020304" pitchFamily="18" charset="0"/>
                </a:rPr>
                <a:t>-1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68" name="Text Box 50"/>
            <p:cNvSpPr txBox="1"/>
            <p:nvPr/>
          </p:nvSpPr>
          <p:spPr>
            <a:xfrm>
              <a:off x="1920" y="1248"/>
              <a:ext cx="960" cy="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465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69" name="Text Box 51"/>
            <p:cNvSpPr txBox="1"/>
            <p:nvPr/>
          </p:nvSpPr>
          <p:spPr>
            <a:xfrm>
              <a:off x="2442" y="1776"/>
              <a:ext cx="231" cy="67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/>
            <a:p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-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70" name="Text Box 52"/>
            <p:cNvSpPr txBox="1"/>
            <p:nvPr/>
          </p:nvSpPr>
          <p:spPr>
            <a:xfrm>
              <a:off x="2466" y="1806"/>
              <a:ext cx="86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endParaRPr lang="zh-CN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71" name="Text Box 53"/>
            <p:cNvSpPr txBox="1"/>
            <p:nvPr/>
          </p:nvSpPr>
          <p:spPr>
            <a:xfrm>
              <a:off x="1473" y="1809"/>
              <a:ext cx="1200" cy="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465">
                  <a:solidFill>
                    <a:schemeClr val="tx1"/>
                  </a:solidFill>
                  <a:latin typeface="Times New Roman" panose="02020603050405020304" pitchFamily="18" charset="0"/>
                </a:rPr>
                <a:t>-1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pic>
          <p:nvPicPr>
            <p:cNvPr id="14372" name="Picture 5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4" y="1827"/>
              <a:ext cx="228" cy="28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73" name="Picture 5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69" y="1827"/>
              <a:ext cx="135" cy="18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74" name="Picture 5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21" y="1827"/>
              <a:ext cx="158" cy="23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75" name="Picture 5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82" y="1824"/>
              <a:ext cx="160" cy="24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76" name="Picture 5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28" y="1848"/>
              <a:ext cx="168" cy="16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77" name="Picture 5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74" y="1824"/>
              <a:ext cx="128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78" name="Picture 6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029" y="1824"/>
              <a:ext cx="128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79" name="Picture 6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87" y="1827"/>
              <a:ext cx="158" cy="23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80" name="Picture 6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30" y="1821"/>
              <a:ext cx="130" cy="19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81" name="Picture 6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779" y="1821"/>
              <a:ext cx="146" cy="19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82" name="Picture 6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043" y="1836"/>
              <a:ext cx="141" cy="14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83" name="Picture 6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271" y="1815"/>
              <a:ext cx="163" cy="29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84" name="Picture 6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283" y="1790"/>
              <a:ext cx="66" cy="6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85" name="Picture 67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535" y="1790"/>
              <a:ext cx="66" cy="6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86" name="Picture 68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778" y="1790"/>
              <a:ext cx="66" cy="6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87" name="Picture 69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033" y="1791"/>
              <a:ext cx="66" cy="6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88" name="Picture 70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282" y="1790"/>
              <a:ext cx="66" cy="6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89" name="Picture 71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552" y="1790"/>
              <a:ext cx="66" cy="6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90" name="Picture 72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792" y="1790"/>
              <a:ext cx="66" cy="6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91" name="Picture 73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4050" y="1790"/>
              <a:ext cx="66" cy="6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92" name="Picture 74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4290" y="1790"/>
              <a:ext cx="66" cy="6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93" name="Picture 75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4543" y="1788"/>
              <a:ext cx="66" cy="6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94" name="Picture 76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4806" y="1790"/>
              <a:ext cx="66" cy="6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95" name="Oval 77"/>
            <p:cNvSpPr/>
            <p:nvPr/>
          </p:nvSpPr>
          <p:spPr>
            <a:xfrm>
              <a:off x="5076" y="1808"/>
              <a:ext cx="30" cy="30"/>
            </a:xfrm>
            <a:prstGeom prst="ellipse">
              <a:avLst/>
            </a:prstGeom>
            <a:solidFill>
              <a:schemeClr val="tx1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zh-CN" altLang="en-US" sz="1865">
                <a:latin typeface="Arial" panose="020b0604020202020204" pitchFamily="34" charset="0"/>
              </a:endParaRPr>
            </a:p>
          </p:txBody>
        </p:sp>
        <p:sp>
          <p:nvSpPr>
            <p:cNvPr id="14396" name="Line 78"/>
            <p:cNvSpPr/>
            <p:nvPr/>
          </p:nvSpPr>
          <p:spPr>
            <a:xfrm flipH="1">
              <a:off x="3320" y="1841"/>
              <a:ext cx="0" cy="384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4397" name="Line 79"/>
            <p:cNvSpPr/>
            <p:nvPr/>
          </p:nvSpPr>
          <p:spPr>
            <a:xfrm flipH="1">
              <a:off x="3066" y="1821"/>
              <a:ext cx="0" cy="240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4398" name="Line 80"/>
            <p:cNvSpPr/>
            <p:nvPr/>
          </p:nvSpPr>
          <p:spPr>
            <a:xfrm flipH="1">
              <a:off x="3584" y="1825"/>
              <a:ext cx="0" cy="480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4399" name="Line 81"/>
            <p:cNvSpPr/>
            <p:nvPr/>
          </p:nvSpPr>
          <p:spPr>
            <a:xfrm flipH="1">
              <a:off x="2316" y="1437"/>
              <a:ext cx="0" cy="384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pic>
          <p:nvPicPr>
            <p:cNvPr id="14400" name="Picture 82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2286" y="1404"/>
              <a:ext cx="66" cy="6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401" name="Line 83"/>
            <p:cNvSpPr/>
            <p:nvPr/>
          </p:nvSpPr>
          <p:spPr>
            <a:xfrm flipH="1">
              <a:off x="2556" y="1581"/>
              <a:ext cx="0" cy="240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pic>
          <p:nvPicPr>
            <p:cNvPr id="14402" name="Picture 84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2538" y="1551"/>
              <a:ext cx="66" cy="6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403" name="Picture 85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2040" y="1323"/>
              <a:ext cx="66" cy="6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404" name="Picture 86"/>
            <p:cNvSpPr>
              <a:spLocks noChangeAspect="1"/>
            </p:cNvSpPr>
            <p:nvPr/>
          </p:nvSpPr>
          <p:spPr>
            <a:xfrm>
              <a:off x="3034" y="2031"/>
              <a:ext cx="66" cy="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4405" name="Picture 87"/>
            <p:cNvSpPr>
              <a:spLocks noChangeAspect="1"/>
            </p:cNvSpPr>
            <p:nvPr/>
          </p:nvSpPr>
          <p:spPr>
            <a:xfrm>
              <a:off x="3296" y="2204"/>
              <a:ext cx="66" cy="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 sz="2400">
                <a:latin typeface="Arial" panose="020b0604020202020204" pitchFamily="34" charset="0"/>
              </a:endParaRPr>
            </a:p>
          </p:txBody>
        </p:sp>
        <p:pic>
          <p:nvPicPr>
            <p:cNvPr id="14406" name="Picture 88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3555" y="2277"/>
              <a:ext cx="66" cy="6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407" name="Picture 89"/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3798" y="2208"/>
              <a:ext cx="66" cy="6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408" name="Picture 90"/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4051" y="2038"/>
              <a:ext cx="66" cy="6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409" name="Picture 91"/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4542" y="1557"/>
              <a:ext cx="66" cy="6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410" name="Picture 92"/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4806" y="1407"/>
              <a:ext cx="66" cy="6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411" name="Line 93"/>
            <p:cNvSpPr/>
            <p:nvPr/>
          </p:nvSpPr>
          <p:spPr>
            <a:xfrm flipH="1">
              <a:off x="2064" y="1341"/>
              <a:ext cx="0" cy="480"/>
            </a:xfrm>
            <a:prstGeom prst="line">
              <a:avLst/>
            </a:prstGeom>
            <a:ln w="22225" cap="flat" cmpd="sng">
              <a:solidFill>
                <a:srgbClr val="FF00FF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4412" name="Line 94"/>
            <p:cNvSpPr/>
            <p:nvPr/>
          </p:nvSpPr>
          <p:spPr>
            <a:xfrm flipH="1">
              <a:off x="3828" y="1837"/>
              <a:ext cx="0" cy="384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4413" name="Freeform 95"/>
            <p:cNvSpPr/>
            <p:nvPr/>
          </p:nvSpPr>
          <p:spPr>
            <a:xfrm>
              <a:off x="2067" y="1347"/>
              <a:ext cx="1518" cy="963"/>
            </a:xfrm>
            <a:custGeom>
              <a:cxnLst>
                <a:cxn ang="0">
                  <a:pos x="0" y="0"/>
                </a:cxn>
                <a:cxn ang="0">
                  <a:pos x="258" y="90"/>
                </a:cxn>
                <a:cxn ang="0">
                  <a:pos x="501" y="231"/>
                </a:cxn>
                <a:cxn ang="0">
                  <a:pos x="741" y="471"/>
                </a:cxn>
                <a:cxn ang="0">
                  <a:pos x="999" y="714"/>
                </a:cxn>
                <a:cxn ang="0">
                  <a:pos x="1272" y="891"/>
                </a:cxn>
                <a:cxn ang="0">
                  <a:pos x="1518" y="963"/>
                </a:cxn>
              </a:cxnLst>
              <a:rect l="l" t="t" r="r" b="b"/>
              <a:pathLst>
                <a:path w="1518" h="963">
                  <a:moveTo>
                    <a:pt x="0" y="0"/>
                  </a:moveTo>
                  <a:cubicBezTo>
                    <a:pt x="43" y="15"/>
                    <a:pt x="175" y="52"/>
                    <a:pt x="258" y="90"/>
                  </a:cubicBezTo>
                  <a:cubicBezTo>
                    <a:pt x="341" y="128"/>
                    <a:pt x="421" y="167"/>
                    <a:pt x="501" y="231"/>
                  </a:cubicBezTo>
                  <a:cubicBezTo>
                    <a:pt x="581" y="295"/>
                    <a:pt x="658" y="391"/>
                    <a:pt x="741" y="471"/>
                  </a:cubicBezTo>
                  <a:cubicBezTo>
                    <a:pt x="824" y="551"/>
                    <a:pt x="911" y="644"/>
                    <a:pt x="999" y="714"/>
                  </a:cubicBezTo>
                  <a:cubicBezTo>
                    <a:pt x="1087" y="784"/>
                    <a:pt x="1186" y="850"/>
                    <a:pt x="1272" y="891"/>
                  </a:cubicBezTo>
                  <a:cubicBezTo>
                    <a:pt x="1358" y="932"/>
                    <a:pt x="1467" y="948"/>
                    <a:pt x="1518" y="963"/>
                  </a:cubicBezTo>
                </a:path>
              </a:pathLst>
            </a:custGeom>
            <a:noFill/>
            <a:ln w="1905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14" name="Freeform 96"/>
            <p:cNvSpPr/>
            <p:nvPr/>
          </p:nvSpPr>
          <p:spPr>
            <a:xfrm>
              <a:off x="3582" y="1347"/>
              <a:ext cx="1518" cy="963"/>
            </a:xfrm>
            <a:custGeom>
              <a:cxnLst>
                <a:cxn ang="0">
                  <a:pos x="1518" y="0"/>
                </a:cxn>
                <a:cxn ang="0">
                  <a:pos x="1260" y="90"/>
                </a:cxn>
                <a:cxn ang="0">
                  <a:pos x="1011" y="225"/>
                </a:cxn>
                <a:cxn ang="0">
                  <a:pos x="750" y="468"/>
                </a:cxn>
                <a:cxn ang="0">
                  <a:pos x="510" y="717"/>
                </a:cxn>
                <a:cxn ang="0">
                  <a:pos x="246" y="891"/>
                </a:cxn>
                <a:cxn ang="0">
                  <a:pos x="0" y="963"/>
                </a:cxn>
              </a:cxnLst>
              <a:rect l="l" t="t" r="r" b="b"/>
              <a:pathLst>
                <a:path w="1518" h="963">
                  <a:moveTo>
                    <a:pt x="1518" y="0"/>
                  </a:moveTo>
                  <a:cubicBezTo>
                    <a:pt x="1475" y="15"/>
                    <a:pt x="1344" y="53"/>
                    <a:pt x="1260" y="90"/>
                  </a:cubicBezTo>
                  <a:cubicBezTo>
                    <a:pt x="1176" y="127"/>
                    <a:pt x="1096" y="162"/>
                    <a:pt x="1011" y="225"/>
                  </a:cubicBezTo>
                  <a:cubicBezTo>
                    <a:pt x="926" y="288"/>
                    <a:pt x="833" y="386"/>
                    <a:pt x="750" y="468"/>
                  </a:cubicBezTo>
                  <a:cubicBezTo>
                    <a:pt x="667" y="550"/>
                    <a:pt x="594" y="647"/>
                    <a:pt x="510" y="717"/>
                  </a:cubicBezTo>
                  <a:cubicBezTo>
                    <a:pt x="426" y="787"/>
                    <a:pt x="331" y="850"/>
                    <a:pt x="246" y="891"/>
                  </a:cubicBezTo>
                  <a:cubicBezTo>
                    <a:pt x="161" y="932"/>
                    <a:pt x="51" y="948"/>
                    <a:pt x="0" y="963"/>
                  </a:cubicBezTo>
                </a:path>
              </a:pathLst>
            </a:custGeom>
            <a:noFill/>
            <a:ln w="1905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15" name="Line 97"/>
            <p:cNvSpPr/>
            <p:nvPr/>
          </p:nvSpPr>
          <p:spPr>
            <a:xfrm flipH="1">
              <a:off x="4080" y="1821"/>
              <a:ext cx="0" cy="240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4416" name="Line 98"/>
            <p:cNvSpPr/>
            <p:nvPr/>
          </p:nvSpPr>
          <p:spPr>
            <a:xfrm flipH="1">
              <a:off x="4572" y="1581"/>
              <a:ext cx="0" cy="240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4417" name="Line 99"/>
            <p:cNvSpPr/>
            <p:nvPr/>
          </p:nvSpPr>
          <p:spPr>
            <a:xfrm flipH="1">
              <a:off x="4836" y="1437"/>
              <a:ext cx="0" cy="384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4418" name="Line 100"/>
            <p:cNvSpPr/>
            <p:nvPr/>
          </p:nvSpPr>
          <p:spPr>
            <a:xfrm flipH="1">
              <a:off x="5094" y="1347"/>
              <a:ext cx="0" cy="480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pic>
          <p:nvPicPr>
            <p:cNvPr id="14419" name="Picture 101"/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5064" y="1317"/>
              <a:ext cx="66" cy="6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420" name="Freeform 102"/>
            <p:cNvSpPr/>
            <p:nvPr/>
          </p:nvSpPr>
          <p:spPr>
            <a:xfrm>
              <a:off x="2064" y="1347"/>
              <a:ext cx="1518" cy="963"/>
            </a:xfrm>
            <a:custGeom>
              <a:cxnLst>
                <a:cxn ang="0">
                  <a:pos x="0" y="0"/>
                </a:cxn>
                <a:cxn ang="0">
                  <a:pos x="258" y="90"/>
                </a:cxn>
                <a:cxn ang="0">
                  <a:pos x="501" y="231"/>
                </a:cxn>
                <a:cxn ang="0">
                  <a:pos x="741" y="471"/>
                </a:cxn>
                <a:cxn ang="0">
                  <a:pos x="999" y="714"/>
                </a:cxn>
                <a:cxn ang="0">
                  <a:pos x="1272" y="891"/>
                </a:cxn>
                <a:cxn ang="0">
                  <a:pos x="1518" y="963"/>
                </a:cxn>
              </a:cxnLst>
              <a:rect l="l" t="t" r="r" b="b"/>
              <a:pathLst>
                <a:path w="1518" h="963">
                  <a:moveTo>
                    <a:pt x="0" y="0"/>
                  </a:moveTo>
                  <a:cubicBezTo>
                    <a:pt x="43" y="15"/>
                    <a:pt x="175" y="52"/>
                    <a:pt x="258" y="90"/>
                  </a:cubicBezTo>
                  <a:cubicBezTo>
                    <a:pt x="341" y="128"/>
                    <a:pt x="421" y="167"/>
                    <a:pt x="501" y="231"/>
                  </a:cubicBezTo>
                  <a:cubicBezTo>
                    <a:pt x="581" y="295"/>
                    <a:pt x="658" y="391"/>
                    <a:pt x="741" y="471"/>
                  </a:cubicBezTo>
                  <a:cubicBezTo>
                    <a:pt x="824" y="551"/>
                    <a:pt x="911" y="644"/>
                    <a:pt x="999" y="714"/>
                  </a:cubicBezTo>
                  <a:cubicBezTo>
                    <a:pt x="1087" y="784"/>
                    <a:pt x="1186" y="850"/>
                    <a:pt x="1272" y="891"/>
                  </a:cubicBezTo>
                  <a:cubicBezTo>
                    <a:pt x="1358" y="932"/>
                    <a:pt x="1467" y="948"/>
                    <a:pt x="1518" y="963"/>
                  </a:cubicBezTo>
                </a:path>
              </a:pathLst>
            </a:custGeom>
            <a:noFill/>
            <a:ln w="19050" cap="flat" cmpd="sng">
              <a:solidFill>
                <a:srgbClr val="00FF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1" name="Freeform 103"/>
            <p:cNvSpPr/>
            <p:nvPr/>
          </p:nvSpPr>
          <p:spPr>
            <a:xfrm>
              <a:off x="3579" y="1347"/>
              <a:ext cx="1518" cy="963"/>
            </a:xfrm>
            <a:custGeom>
              <a:cxnLst>
                <a:cxn ang="0">
                  <a:pos x="1518" y="0"/>
                </a:cxn>
                <a:cxn ang="0">
                  <a:pos x="1260" y="90"/>
                </a:cxn>
                <a:cxn ang="0">
                  <a:pos x="1011" y="225"/>
                </a:cxn>
                <a:cxn ang="0">
                  <a:pos x="750" y="468"/>
                </a:cxn>
                <a:cxn ang="0">
                  <a:pos x="510" y="717"/>
                </a:cxn>
                <a:cxn ang="0">
                  <a:pos x="246" y="891"/>
                </a:cxn>
                <a:cxn ang="0">
                  <a:pos x="0" y="963"/>
                </a:cxn>
              </a:cxnLst>
              <a:rect l="l" t="t" r="r" b="b"/>
              <a:pathLst>
                <a:path w="1518" h="963">
                  <a:moveTo>
                    <a:pt x="1518" y="0"/>
                  </a:moveTo>
                  <a:cubicBezTo>
                    <a:pt x="1475" y="15"/>
                    <a:pt x="1344" y="53"/>
                    <a:pt x="1260" y="90"/>
                  </a:cubicBezTo>
                  <a:cubicBezTo>
                    <a:pt x="1176" y="127"/>
                    <a:pt x="1096" y="162"/>
                    <a:pt x="1011" y="225"/>
                  </a:cubicBezTo>
                  <a:cubicBezTo>
                    <a:pt x="926" y="288"/>
                    <a:pt x="833" y="386"/>
                    <a:pt x="750" y="468"/>
                  </a:cubicBezTo>
                  <a:cubicBezTo>
                    <a:pt x="667" y="550"/>
                    <a:pt x="594" y="647"/>
                    <a:pt x="510" y="717"/>
                  </a:cubicBezTo>
                  <a:cubicBezTo>
                    <a:pt x="426" y="787"/>
                    <a:pt x="331" y="850"/>
                    <a:pt x="246" y="891"/>
                  </a:cubicBezTo>
                  <a:cubicBezTo>
                    <a:pt x="161" y="932"/>
                    <a:pt x="51" y="948"/>
                    <a:pt x="0" y="963"/>
                  </a:cubicBezTo>
                </a:path>
              </a:pathLst>
            </a:custGeom>
            <a:noFill/>
            <a:ln w="19050" cap="flat" cmpd="sng">
              <a:solidFill>
                <a:srgbClr val="00FF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2" name="Freeform 104"/>
            <p:cNvSpPr/>
            <p:nvPr/>
          </p:nvSpPr>
          <p:spPr>
            <a:xfrm>
              <a:off x="2070" y="1347"/>
              <a:ext cx="1518" cy="963"/>
            </a:xfrm>
            <a:custGeom>
              <a:cxnLst>
                <a:cxn ang="0">
                  <a:pos x="0" y="0"/>
                </a:cxn>
                <a:cxn ang="0">
                  <a:pos x="258" y="90"/>
                </a:cxn>
                <a:cxn ang="0">
                  <a:pos x="501" y="231"/>
                </a:cxn>
                <a:cxn ang="0">
                  <a:pos x="741" y="471"/>
                </a:cxn>
                <a:cxn ang="0">
                  <a:pos x="999" y="714"/>
                </a:cxn>
                <a:cxn ang="0">
                  <a:pos x="1272" y="891"/>
                </a:cxn>
                <a:cxn ang="0">
                  <a:pos x="1518" y="963"/>
                </a:cxn>
              </a:cxnLst>
              <a:rect l="l" t="t" r="r" b="b"/>
              <a:pathLst>
                <a:path w="1518" h="963">
                  <a:moveTo>
                    <a:pt x="0" y="0"/>
                  </a:moveTo>
                  <a:cubicBezTo>
                    <a:pt x="43" y="15"/>
                    <a:pt x="175" y="52"/>
                    <a:pt x="258" y="90"/>
                  </a:cubicBezTo>
                  <a:cubicBezTo>
                    <a:pt x="341" y="128"/>
                    <a:pt x="421" y="167"/>
                    <a:pt x="501" y="231"/>
                  </a:cubicBezTo>
                  <a:cubicBezTo>
                    <a:pt x="581" y="295"/>
                    <a:pt x="658" y="391"/>
                    <a:pt x="741" y="471"/>
                  </a:cubicBezTo>
                  <a:cubicBezTo>
                    <a:pt x="824" y="551"/>
                    <a:pt x="911" y="644"/>
                    <a:pt x="999" y="714"/>
                  </a:cubicBezTo>
                  <a:cubicBezTo>
                    <a:pt x="1087" y="784"/>
                    <a:pt x="1186" y="850"/>
                    <a:pt x="1272" y="891"/>
                  </a:cubicBezTo>
                  <a:cubicBezTo>
                    <a:pt x="1358" y="932"/>
                    <a:pt x="1467" y="948"/>
                    <a:pt x="1518" y="963"/>
                  </a:cubicBezTo>
                </a:path>
              </a:pathLst>
            </a:custGeom>
            <a:noFill/>
            <a:ln w="1905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3" name="Freeform 105"/>
            <p:cNvSpPr/>
            <p:nvPr/>
          </p:nvSpPr>
          <p:spPr>
            <a:xfrm>
              <a:off x="3585" y="1347"/>
              <a:ext cx="1518" cy="963"/>
            </a:xfrm>
            <a:custGeom>
              <a:cxnLst>
                <a:cxn ang="0">
                  <a:pos x="1518" y="0"/>
                </a:cxn>
                <a:cxn ang="0">
                  <a:pos x="1260" y="90"/>
                </a:cxn>
                <a:cxn ang="0">
                  <a:pos x="1011" y="225"/>
                </a:cxn>
                <a:cxn ang="0">
                  <a:pos x="750" y="468"/>
                </a:cxn>
                <a:cxn ang="0">
                  <a:pos x="510" y="717"/>
                </a:cxn>
                <a:cxn ang="0">
                  <a:pos x="246" y="891"/>
                </a:cxn>
                <a:cxn ang="0">
                  <a:pos x="0" y="963"/>
                </a:cxn>
              </a:cxnLst>
              <a:rect l="l" t="t" r="r" b="b"/>
              <a:pathLst>
                <a:path w="1518" h="963">
                  <a:moveTo>
                    <a:pt x="1518" y="0"/>
                  </a:moveTo>
                  <a:cubicBezTo>
                    <a:pt x="1475" y="15"/>
                    <a:pt x="1344" y="53"/>
                    <a:pt x="1260" y="90"/>
                  </a:cubicBezTo>
                  <a:cubicBezTo>
                    <a:pt x="1176" y="127"/>
                    <a:pt x="1096" y="162"/>
                    <a:pt x="1011" y="225"/>
                  </a:cubicBezTo>
                  <a:cubicBezTo>
                    <a:pt x="926" y="288"/>
                    <a:pt x="833" y="386"/>
                    <a:pt x="750" y="468"/>
                  </a:cubicBezTo>
                  <a:cubicBezTo>
                    <a:pt x="667" y="550"/>
                    <a:pt x="594" y="647"/>
                    <a:pt x="510" y="717"/>
                  </a:cubicBezTo>
                  <a:cubicBezTo>
                    <a:pt x="426" y="787"/>
                    <a:pt x="331" y="850"/>
                    <a:pt x="246" y="891"/>
                  </a:cubicBezTo>
                  <a:cubicBezTo>
                    <a:pt x="161" y="932"/>
                    <a:pt x="51" y="948"/>
                    <a:pt x="0" y="963"/>
                  </a:cubicBezTo>
                </a:path>
              </a:pathLst>
            </a:custGeom>
            <a:noFill/>
            <a:ln w="1905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4339" name="Text Box 3" title=""/>
          <p:cNvSpPr txBox="1"/>
          <p:nvPr/>
        </p:nvSpPr>
        <p:spPr>
          <a:xfrm>
            <a:off x="1534160" y="909955"/>
            <a:ext cx="9133840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在作余弦函数的图象时，应抓住哪些关键点？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86732" name="AutoShape 12" title=""/>
          <p:cNvSpPr>
            <a:spLocks noChangeAspect="1"/>
          </p:cNvSpPr>
          <p:nvPr/>
        </p:nvSpPr>
        <p:spPr>
          <a:xfrm>
            <a:off x="4785784" y="3852333"/>
            <a:ext cx="148167" cy="148167"/>
          </a:xfrm>
          <a:prstGeom prst="flowChartConnector">
            <a:avLst/>
          </a:prstGeom>
          <a:gradFill rotWithShape="0">
            <a:gsLst>
              <a:gs pos="0">
                <a:srgbClr val="FF3300"/>
              </a:gs>
              <a:gs pos="100000">
                <a:srgbClr val="811A00"/>
              </a:gs>
            </a:gsLst>
            <a:path path="shape">
              <a:fillToRect l="50000" t="50000" r="50000" b="50000"/>
            </a:path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86733" name="AutoShape 13" title=""/>
          <p:cNvSpPr>
            <a:spLocks noChangeAspect="1"/>
          </p:cNvSpPr>
          <p:nvPr/>
        </p:nvSpPr>
        <p:spPr>
          <a:xfrm>
            <a:off x="4777317" y="3862917"/>
            <a:ext cx="148167" cy="148167"/>
          </a:xfrm>
          <a:prstGeom prst="flowChartConnector">
            <a:avLst/>
          </a:prstGeom>
          <a:gradFill rotWithShape="0">
            <a:gsLst>
              <a:gs pos="0">
                <a:srgbClr val="FF3300"/>
              </a:gs>
              <a:gs pos="100000">
                <a:srgbClr val="811A00"/>
              </a:gs>
            </a:gsLst>
            <a:path path="shape">
              <a:fillToRect l="50000" t="50000" r="50000" b="50000"/>
            </a:path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86736" name="AutoShape 16" title=""/>
          <p:cNvSpPr>
            <a:spLocks noChangeAspect="1"/>
          </p:cNvSpPr>
          <p:nvPr/>
        </p:nvSpPr>
        <p:spPr>
          <a:xfrm>
            <a:off x="7224184" y="3824817"/>
            <a:ext cx="148167" cy="148167"/>
          </a:xfrm>
          <a:prstGeom prst="flowChartConnector">
            <a:avLst/>
          </a:prstGeom>
          <a:gradFill rotWithShape="0">
            <a:gsLst>
              <a:gs pos="0">
                <a:srgbClr val="FF3300"/>
              </a:gs>
              <a:gs pos="100000">
                <a:srgbClr val="811A00"/>
              </a:gs>
            </a:gsLst>
            <a:path path="shape">
              <a:fillToRect l="50000" t="50000" r="50000" b="50000"/>
            </a:path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86737" name="AutoShape 17" title=""/>
          <p:cNvSpPr>
            <a:spLocks noChangeAspect="1"/>
          </p:cNvSpPr>
          <p:nvPr/>
        </p:nvSpPr>
        <p:spPr>
          <a:xfrm>
            <a:off x="7224184" y="3824817"/>
            <a:ext cx="148167" cy="148167"/>
          </a:xfrm>
          <a:prstGeom prst="flowChartConnector">
            <a:avLst/>
          </a:prstGeom>
          <a:gradFill rotWithShape="0">
            <a:gsLst>
              <a:gs pos="0">
                <a:srgbClr val="FF3300"/>
              </a:gs>
              <a:gs pos="100000">
                <a:srgbClr val="811A00"/>
              </a:gs>
            </a:gsLst>
            <a:path path="shape">
              <a:fillToRect l="50000" t="50000" r="50000" b="50000"/>
            </a:path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86740" name="AutoShape 20" title=""/>
          <p:cNvSpPr>
            <a:spLocks noChangeAspect="1"/>
          </p:cNvSpPr>
          <p:nvPr/>
        </p:nvSpPr>
        <p:spPr>
          <a:xfrm>
            <a:off x="3596217" y="3100917"/>
            <a:ext cx="148167" cy="148167"/>
          </a:xfrm>
          <a:prstGeom prst="flowChartConnector">
            <a:avLst/>
          </a:prstGeom>
          <a:gradFill rotWithShape="0">
            <a:gsLst>
              <a:gs pos="0">
                <a:srgbClr val="FF3300"/>
              </a:gs>
              <a:gs pos="100000">
                <a:srgbClr val="811A00"/>
              </a:gs>
            </a:gsLst>
            <a:path path="shape">
              <a:fillToRect l="50000" t="50000" r="50000" b="50000"/>
            </a:path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86741" name="AutoShape 21" title=""/>
          <p:cNvSpPr>
            <a:spLocks noChangeAspect="1"/>
          </p:cNvSpPr>
          <p:nvPr/>
        </p:nvSpPr>
        <p:spPr>
          <a:xfrm>
            <a:off x="3585633" y="3109384"/>
            <a:ext cx="148167" cy="148167"/>
          </a:xfrm>
          <a:prstGeom prst="flowChartConnector">
            <a:avLst/>
          </a:prstGeom>
          <a:gradFill rotWithShape="0">
            <a:gsLst>
              <a:gs pos="0">
                <a:srgbClr val="FF3300"/>
              </a:gs>
              <a:gs pos="100000">
                <a:srgbClr val="811A00"/>
              </a:gs>
            </a:gsLst>
            <a:path path="shape">
              <a:fillToRect l="50000" t="50000" r="50000" b="50000"/>
            </a:path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86744" name="AutoShape 24" title=""/>
          <p:cNvSpPr>
            <a:spLocks noChangeAspect="1"/>
          </p:cNvSpPr>
          <p:nvPr/>
        </p:nvSpPr>
        <p:spPr>
          <a:xfrm>
            <a:off x="8405284" y="3081867"/>
            <a:ext cx="148167" cy="148167"/>
          </a:xfrm>
          <a:prstGeom prst="flowChartConnector">
            <a:avLst/>
          </a:prstGeom>
          <a:gradFill rotWithShape="0">
            <a:gsLst>
              <a:gs pos="0">
                <a:srgbClr val="FF3300"/>
              </a:gs>
              <a:gs pos="100000">
                <a:srgbClr val="811A00"/>
              </a:gs>
            </a:gsLst>
            <a:path path="shape">
              <a:fillToRect l="50000" t="50000" r="50000" b="50000"/>
            </a:path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86745" name="AutoShape 25" title=""/>
          <p:cNvSpPr>
            <a:spLocks noChangeAspect="1"/>
          </p:cNvSpPr>
          <p:nvPr/>
        </p:nvSpPr>
        <p:spPr>
          <a:xfrm>
            <a:off x="8405284" y="3090333"/>
            <a:ext cx="148167" cy="148167"/>
          </a:xfrm>
          <a:prstGeom prst="flowChartConnector">
            <a:avLst/>
          </a:prstGeom>
          <a:gradFill rotWithShape="0">
            <a:gsLst>
              <a:gs pos="0">
                <a:srgbClr val="FF3300"/>
              </a:gs>
              <a:gs pos="100000">
                <a:srgbClr val="811A00"/>
              </a:gs>
            </a:gsLst>
            <a:path path="shape">
              <a:fillToRect l="50000" t="50000" r="50000" b="50000"/>
            </a:path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86748" name="AutoShape 28" title=""/>
          <p:cNvSpPr>
            <a:spLocks noChangeAspect="1"/>
          </p:cNvSpPr>
          <p:nvPr/>
        </p:nvSpPr>
        <p:spPr>
          <a:xfrm>
            <a:off x="5996517" y="4605867"/>
            <a:ext cx="148167" cy="148167"/>
          </a:xfrm>
          <a:prstGeom prst="flowChartConnector">
            <a:avLst/>
          </a:prstGeom>
          <a:gradFill rotWithShape="0">
            <a:gsLst>
              <a:gs pos="0">
                <a:srgbClr val="FF3300"/>
              </a:gs>
              <a:gs pos="100000">
                <a:srgbClr val="811A00"/>
              </a:gs>
            </a:gsLst>
            <a:path path="shape">
              <a:fillToRect l="50000" t="50000" r="50000" b="50000"/>
            </a:path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86749" name="AutoShape 29" title=""/>
          <p:cNvSpPr>
            <a:spLocks noChangeAspect="1"/>
          </p:cNvSpPr>
          <p:nvPr/>
        </p:nvSpPr>
        <p:spPr>
          <a:xfrm>
            <a:off x="5996517" y="4605867"/>
            <a:ext cx="148167" cy="148167"/>
          </a:xfrm>
          <a:prstGeom prst="flowChartConnector">
            <a:avLst/>
          </a:prstGeom>
          <a:gradFill rotWithShape="0">
            <a:gsLst>
              <a:gs pos="0">
                <a:srgbClr val="FF3300"/>
              </a:gs>
              <a:gs pos="100000">
                <a:srgbClr val="811A00"/>
              </a:gs>
            </a:gsLst>
            <a:path path="shape">
              <a:fillToRect l="50000" t="50000" r="50000" b="50000"/>
            </a:path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86752" name="Text Box 32" title=""/>
          <p:cNvSpPr txBox="1"/>
          <p:nvPr/>
        </p:nvSpPr>
        <p:spPr>
          <a:xfrm>
            <a:off x="4758479" y="3396404"/>
            <a:ext cx="26670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轴的交点</a:t>
            </a:r>
            <a:endParaRPr lang="zh-CN" altLang="en-US" sz="20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753" name="Picture 33" title=""/>
          <p:cNvSpPr>
            <a:spLocks noChangeAspect="1"/>
          </p:cNvSpPr>
          <p:nvPr/>
        </p:nvSpPr>
        <p:spPr>
          <a:xfrm>
            <a:off x="4169833" y="5143500"/>
            <a:ext cx="1164167" cy="67098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/>
          <a:lstStyle/>
          <a:p>
            <a:endParaRPr lang="zh-CN" altLang="en-US" sz="2400">
              <a:latin typeface="Arial" panose="020b0604020202020204" pitchFamily="34" charset="0"/>
            </a:endParaRPr>
          </a:p>
        </p:txBody>
      </p:sp>
      <p:pic>
        <p:nvPicPr>
          <p:cNvPr id="286754" name="Picture 34" title="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472555" y="3331845"/>
            <a:ext cx="1011555" cy="5480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55" name="Text Box 35" title=""/>
          <p:cNvSpPr txBox="1"/>
          <p:nvPr/>
        </p:nvSpPr>
        <p:spPr>
          <a:xfrm>
            <a:off x="7167457" y="2558204"/>
            <a:ext cx="23622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图象的最高点</a:t>
            </a:r>
            <a:endParaRPr lang="zh-CN" altLang="en-US" sz="200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756" name="Picture 36" title=""/>
          <p:cNvSpPr>
            <a:spLocks noChangeAspect="1"/>
          </p:cNvSpPr>
          <p:nvPr/>
        </p:nvSpPr>
        <p:spPr>
          <a:xfrm>
            <a:off x="6307667" y="2491317"/>
            <a:ext cx="990600" cy="4953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/>
          <a:lstStyle/>
          <a:p>
            <a:endParaRPr lang="zh-CN" altLang="en-US" sz="2400">
              <a:latin typeface="Arial" panose="020b0604020202020204" pitchFamily="34" charset="0"/>
            </a:endParaRPr>
          </a:p>
        </p:txBody>
      </p:sp>
      <p:pic>
        <p:nvPicPr>
          <p:cNvPr id="286757" name="Picture 37" title="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8691245" y="2911899"/>
            <a:ext cx="838200" cy="48048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58" name="Text Box 38" title=""/>
          <p:cNvSpPr txBox="1"/>
          <p:nvPr/>
        </p:nvSpPr>
        <p:spPr>
          <a:xfrm>
            <a:off x="5045711" y="4835313"/>
            <a:ext cx="24384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图象的最低点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759" name="Picture 39" title=""/>
          <p:cNvSpPr>
            <a:spLocks noChangeAspect="1"/>
          </p:cNvSpPr>
          <p:nvPr/>
        </p:nvSpPr>
        <p:spPr>
          <a:xfrm>
            <a:off x="7850717" y="4823884"/>
            <a:ext cx="914400" cy="4826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/>
          <a:lstStyle/>
          <a:p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1590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五点作图法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02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102"/>
                            </p:stCondLst>
                            <p:childTnLst>
                              <p:par>
                                <p:cTn id="22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602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703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3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602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102"/>
                            </p:stCondLst>
                            <p:childTnLst>
                              <p:par>
                                <p:cTn id="46" presetID="1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702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803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6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602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2" grpId="0" animBg="1"/>
      <p:bldP spid="286733" grpId="0" animBg="1"/>
      <p:bldP spid="286736" grpId="0" animBg="1"/>
      <p:bldP spid="286737" grpId="0" animBg="1"/>
      <p:bldP spid="286740" grpId="0" animBg="1"/>
      <p:bldP spid="286741" grpId="0" animBg="1"/>
      <p:bldP spid="286744" grpId="0" animBg="1"/>
      <p:bldP spid="286745" grpId="0" animBg="1"/>
      <p:bldP spid="286748" grpId="0" animBg="1"/>
      <p:bldP spid="286749" grpId="0" animBg="1"/>
      <p:bldP spid="286752" grpId="0"/>
      <p:bldP spid="286753" grpId="0" animBg="1"/>
      <p:bldP spid="286755" grpId="0"/>
      <p:bldP spid="286756" grpId="0" animBg="1"/>
      <p:bldP spid="286758" grpId="0"/>
      <p:bldP spid="2867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Text Box 3" title=""/>
          <p:cNvSpPr txBox="1"/>
          <p:nvPr/>
        </p:nvSpPr>
        <p:spPr>
          <a:xfrm>
            <a:off x="1609725" y="930275"/>
            <a:ext cx="9058275" cy="1599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</a:t>
            </a: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通过上面的分析，你能不能更快捷地画出正弦函数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和余弦函数的简图？如何画？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87757" name="Text Box 13" title=""/>
          <p:cNvSpPr txBox="1"/>
          <p:nvPr/>
        </p:nvSpPr>
        <p:spPr>
          <a:xfrm>
            <a:off x="1609725" y="2917825"/>
            <a:ext cx="2185670" cy="460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五点作图法：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87758" name="Text Box 14" title=""/>
          <p:cNvSpPr txBox="1"/>
          <p:nvPr/>
        </p:nvSpPr>
        <p:spPr>
          <a:xfrm>
            <a:off x="2203451" y="3589444"/>
            <a:ext cx="8464549" cy="46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列表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列出对图象形状起关键作用的五点坐标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).</a:t>
            </a:r>
            <a:endParaRPr lang="en-US" altLang="zh-CN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7759" name="Text Box 15" title=""/>
          <p:cNvSpPr txBox="1"/>
          <p:nvPr/>
        </p:nvSpPr>
        <p:spPr>
          <a:xfrm>
            <a:off x="2186305" y="4355465"/>
            <a:ext cx="8481695" cy="46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描点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定出五个关键点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).</a:t>
            </a:r>
            <a:endParaRPr lang="en-US" altLang="zh-CN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7760" name="Text Box 16" title=""/>
          <p:cNvSpPr txBox="1"/>
          <p:nvPr/>
        </p:nvSpPr>
        <p:spPr>
          <a:xfrm>
            <a:off x="2160905" y="5028565"/>
            <a:ext cx="8507095" cy="46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连线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用光滑的曲线顺次连接五个点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).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1590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五点作图法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7" grpId="0" animBg="1"/>
      <p:bldP spid="287758" grpId="0" animBg="1"/>
      <p:bldP spid="287759" grpId="0" animBg="1"/>
      <p:bldP spid="2877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 title=""/>
          <p:cNvGrpSpPr/>
          <p:nvPr/>
        </p:nvGrpSpPr>
        <p:grpSpPr>
          <a:xfrm>
            <a:off x="1453515" y="1725295"/>
            <a:ext cx="9301480" cy="2545080"/>
            <a:chOff x="2289" y="2717"/>
            <a:chExt cx="14648" cy="4008"/>
          </a:xfrm>
        </p:grpSpPr>
        <p:sp>
          <p:nvSpPr>
            <p:cNvPr id="16386" name="Text Box 40"/>
            <p:cNvSpPr txBox="1"/>
            <p:nvPr/>
          </p:nvSpPr>
          <p:spPr>
            <a:xfrm>
              <a:off x="2289" y="2717"/>
              <a:ext cx="14648" cy="400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90000"/>
                </a:lnSpc>
              </a:pPr>
              <a:r>
                <a:rPr lang="en-US" altLang="zh-CN" sz="2400">
                  <a:solidFill>
                    <a:srgbClr val="0000FF"/>
                  </a:solidFill>
                  <a:latin typeface="宋体" panose="02010600030101010101" pitchFamily="2" charset="-122"/>
                </a:rPr>
                <a:t>  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在同一坐标系内，</a:t>
              </a:r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用五点法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分别画出函数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lnSpc>
                  <a:spcPct val="19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y=sinx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，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x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[0, 2] 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和 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y=cosx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，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x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[    ,   ]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的简图，并观察两条曲线，</a:t>
              </a:r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说出它们的关系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.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16387" name="Object 131"/>
            <p:cNvGraphicFramePr>
              <a:graphicFrameLocks noChangeAspect="1"/>
            </p:cNvGraphicFramePr>
            <p:nvPr/>
          </p:nvGraphicFramePr>
          <p:xfrm>
            <a:off x="11730" y="4340"/>
            <a:ext cx="780" cy="118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3" r:id="rId2" imgW="254000" imgH="393700" progId="Equation.DSMT4">
                    <p:embed/>
                  </p:oleObj>
                </mc:Choice>
                <mc:Fallback>
                  <p:oleObj r:id="rId2" imgW="254000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730" y="4340"/>
                          <a:ext cx="780" cy="11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8" name="Object 132"/>
            <p:cNvGraphicFramePr>
              <a:graphicFrameLocks noChangeAspect="1"/>
            </p:cNvGraphicFramePr>
            <p:nvPr/>
          </p:nvGraphicFramePr>
          <p:xfrm>
            <a:off x="13092" y="4378"/>
            <a:ext cx="657" cy="111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4" r:id="rId4" imgW="228600" imgH="393700" progId="Equation.DSMT4">
                    <p:embed/>
                  </p:oleObj>
                </mc:Choice>
                <mc:Fallback>
                  <p:oleObj r:id="rId4" imgW="228600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3092" y="4378"/>
                          <a:ext cx="657" cy="11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矩形 4" title=""/>
          <p:cNvSpPr/>
          <p:nvPr/>
        </p:nvSpPr>
        <p:spPr>
          <a:xfrm>
            <a:off x="626110" y="57975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7532" name="表格 17531" title=""/>
          <p:cNvGraphicFramePr>
            <a:graphicFrameLocks noGrp="1"/>
          </p:cNvGraphicFramePr>
          <p:nvPr/>
        </p:nvGraphicFramePr>
        <p:xfrm>
          <a:off x="2567517" y="1272117"/>
          <a:ext cx="6910705" cy="1564640"/>
        </p:xfrm>
        <a:graphic>
          <a:graphicData uri="http://schemas.openxmlformats.org/drawingml/2006/table">
            <a:tbl>
              <a:tblPr/>
              <a:tblGrid>
                <a:gridCol w="1151255"/>
                <a:gridCol w="1115695"/>
                <a:gridCol w="1183005"/>
                <a:gridCol w="1158240"/>
                <a:gridCol w="1151255"/>
                <a:gridCol w="1151255"/>
              </a:tblGrid>
              <a:tr h="699770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2535">
                          <a:solidFill>
                            <a:srgbClr val="0000FF"/>
                          </a:solidFill>
                          <a:latin typeface="宋体" panose="02010600030101010101" pitchFamily="2" charset="-122"/>
                        </a:rPr>
                        <a:t>    x</a:t>
                      </a:r>
                      <a:endParaRPr lang="en-US" altLang="zh-CN" sz="2535">
                        <a:solidFill>
                          <a:srgbClr val="0000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25" marR="91425" marT="45658" marB="4565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535"/>
                    </a:p>
                  </a:txBody>
                  <a:tcPr marL="91425" marR="91425" marT="45658" marB="4565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2935"/>
                        <a:t>     </a:t>
                      </a:r>
                      <a:endParaRPr lang="en-US" altLang="zh-CN" sz="2935"/>
                    </a:p>
                  </a:txBody>
                  <a:tcPr marL="91425" marR="91425" marT="45658" marB="4565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535" b="1">
                        <a:sym typeface="Symbol" panose="05050102010706020507" pitchFamily="18" charset="2"/>
                      </a:endParaRPr>
                    </a:p>
                  </a:txBody>
                  <a:tcPr marL="91425" marR="91425" marT="45658" marB="4565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935"/>
                    </a:p>
                  </a:txBody>
                  <a:tcPr marL="91425" marR="91425" marT="45658" marB="4565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535" b="1">
                        <a:sym typeface="Symbol" panose="05050102010706020507" pitchFamily="18" charset="2"/>
                      </a:endParaRPr>
                    </a:p>
                  </a:txBody>
                  <a:tcPr marL="91425" marR="91425" marT="45658" marB="4565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4870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2535" b="1">
                          <a:solidFill>
                            <a:srgbClr val="0000FF"/>
                          </a:solidFill>
                          <a:latin typeface="宋体" panose="02010600030101010101" pitchFamily="2" charset="-122"/>
                        </a:rPr>
                        <a:t>  sinx</a:t>
                      </a:r>
                      <a:endParaRPr lang="en-US" altLang="zh-CN" sz="2535" b="1">
                        <a:solidFill>
                          <a:srgbClr val="0000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25" marR="91425" marT="45658" marB="4565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935"/>
                    </a:p>
                  </a:txBody>
                  <a:tcPr marL="91425" marR="91425" marT="45658" marB="4565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935"/>
                    </a:p>
                  </a:txBody>
                  <a:tcPr marL="91425" marR="91425" marT="45658" marB="4565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935"/>
                    </a:p>
                  </a:txBody>
                  <a:tcPr marL="91425" marR="91425" marT="45658" marB="4565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935"/>
                    </a:p>
                  </a:txBody>
                  <a:tcPr marL="91425" marR="91425" marT="45658" marB="4565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935"/>
                    </a:p>
                  </a:txBody>
                  <a:tcPr marL="91425" marR="91425" marT="45658" marB="4565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55" title=""/>
          <p:cNvGrpSpPr/>
          <p:nvPr/>
        </p:nvGrpSpPr>
        <p:grpSpPr>
          <a:xfrm>
            <a:off x="4176184" y="1856317"/>
            <a:ext cx="5058833" cy="495299"/>
            <a:chOff x="1779" y="2020"/>
            <a:chExt cx="3187" cy="312"/>
          </a:xfrm>
        </p:grpSpPr>
        <p:sp>
          <p:nvSpPr>
            <p:cNvPr id="17526" name="Text Box 156"/>
            <p:cNvSpPr txBox="1"/>
            <p:nvPr/>
          </p:nvSpPr>
          <p:spPr>
            <a:xfrm>
              <a:off x="1779" y="2038"/>
              <a:ext cx="24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527" name="Text Box 157"/>
            <p:cNvSpPr txBox="1"/>
            <p:nvPr/>
          </p:nvSpPr>
          <p:spPr>
            <a:xfrm>
              <a:off x="2494" y="2020"/>
              <a:ext cx="24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528" name="Text Box 158"/>
            <p:cNvSpPr txBox="1"/>
            <p:nvPr/>
          </p:nvSpPr>
          <p:spPr>
            <a:xfrm>
              <a:off x="3198" y="2033"/>
              <a:ext cx="30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529" name="Text Box 160"/>
            <p:cNvSpPr txBox="1"/>
            <p:nvPr/>
          </p:nvSpPr>
          <p:spPr>
            <a:xfrm>
              <a:off x="4663" y="2042"/>
              <a:ext cx="30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75617" name="Freeform 161" title=""/>
          <p:cNvSpPr/>
          <p:nvPr/>
        </p:nvSpPr>
        <p:spPr>
          <a:xfrm>
            <a:off x="3886200" y="4464051"/>
            <a:ext cx="4307417" cy="1117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2755" h="704">
                <a:moveTo>
                  <a:pt x="0" y="335"/>
                </a:moveTo>
                <a:cubicBezTo>
                  <a:pt x="206" y="167"/>
                  <a:pt x="413" y="0"/>
                  <a:pt x="629" y="0"/>
                </a:cubicBezTo>
                <a:cubicBezTo>
                  <a:pt x="845" y="0"/>
                  <a:pt x="1067" y="218"/>
                  <a:pt x="1299" y="335"/>
                </a:cubicBezTo>
                <a:cubicBezTo>
                  <a:pt x="1531" y="452"/>
                  <a:pt x="1779" y="704"/>
                  <a:pt x="2022" y="702"/>
                </a:cubicBezTo>
                <a:cubicBezTo>
                  <a:pt x="2265" y="700"/>
                  <a:pt x="2510" y="512"/>
                  <a:pt x="2755" y="325"/>
                </a:cubicBezTo>
              </a:path>
            </a:pathLst>
          </a:custGeom>
          <a:noFill/>
          <a:ln w="31750" cap="flat" cmpd="sng">
            <a:solidFill>
              <a:srgbClr val="8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3" name="Group 162" title=""/>
          <p:cNvGrpSpPr/>
          <p:nvPr/>
        </p:nvGrpSpPr>
        <p:grpSpPr>
          <a:xfrm>
            <a:off x="2396067" y="3363384"/>
            <a:ext cx="7054851" cy="2690850"/>
            <a:chOff x="692" y="2137"/>
            <a:chExt cx="4444" cy="1696"/>
          </a:xfrm>
        </p:grpSpPr>
        <p:grpSp>
          <p:nvGrpSpPr>
            <p:cNvPr id="17496" name="Group 163"/>
            <p:cNvGrpSpPr/>
            <p:nvPr/>
          </p:nvGrpSpPr>
          <p:grpSpPr>
            <a:xfrm>
              <a:off x="692" y="2137"/>
              <a:ext cx="4444" cy="1696"/>
              <a:chOff x="692" y="2137"/>
              <a:chExt cx="4444" cy="1696"/>
            </a:xfrm>
          </p:grpSpPr>
          <p:sp>
            <p:nvSpPr>
              <p:cNvPr id="17500" name="Line 164"/>
              <p:cNvSpPr/>
              <p:nvPr/>
            </p:nvSpPr>
            <p:spPr>
              <a:xfrm rot="-5400000" flipH="1" flipV="1">
                <a:off x="1648" y="2803"/>
                <a:ext cx="0" cy="4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01" name="Text Box 165"/>
              <p:cNvSpPr txBox="1"/>
              <p:nvPr/>
            </p:nvSpPr>
            <p:spPr>
              <a:xfrm>
                <a:off x="1487" y="3092"/>
                <a:ext cx="262" cy="2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65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o</a:t>
                </a:r>
                <a:endParaRPr lang="en-US" altLang="zh-CN" sz="1865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502" name="Text Box 166"/>
              <p:cNvSpPr txBox="1"/>
              <p:nvPr/>
            </p:nvSpPr>
            <p:spPr>
              <a:xfrm>
                <a:off x="1463" y="2704"/>
                <a:ext cx="262" cy="2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65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1865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7503" name="Group 167"/>
              <p:cNvGrpSpPr/>
              <p:nvPr/>
            </p:nvGrpSpPr>
            <p:grpSpPr>
              <a:xfrm>
                <a:off x="692" y="2137"/>
                <a:ext cx="4444" cy="1696"/>
                <a:chOff x="692" y="2137"/>
                <a:chExt cx="4444" cy="1696"/>
              </a:xfrm>
            </p:grpSpPr>
            <p:sp>
              <p:nvSpPr>
                <p:cNvPr id="17504" name="Line 168"/>
                <p:cNvSpPr/>
                <p:nvPr/>
              </p:nvSpPr>
              <p:spPr>
                <a:xfrm rot="-5400000" flipH="1" flipV="1">
                  <a:off x="1650" y="3505"/>
                  <a:ext cx="0" cy="4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grpSp>
              <p:nvGrpSpPr>
                <p:cNvPr id="17505" name="Group 169"/>
                <p:cNvGrpSpPr/>
                <p:nvPr/>
              </p:nvGrpSpPr>
              <p:grpSpPr>
                <a:xfrm>
                  <a:off x="692" y="2137"/>
                  <a:ext cx="4444" cy="1696"/>
                  <a:chOff x="692" y="2228"/>
                  <a:chExt cx="4444" cy="1696"/>
                </a:xfrm>
              </p:grpSpPr>
              <p:sp>
                <p:nvSpPr>
                  <p:cNvPr id="17506" name="Line 170"/>
                  <p:cNvSpPr/>
                  <p:nvPr/>
                </p:nvSpPr>
                <p:spPr>
                  <a:xfrm flipH="1" flipV="1">
                    <a:off x="4380" y="3203"/>
                    <a:ext cx="0" cy="4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grpSp>
                <p:nvGrpSpPr>
                  <p:cNvPr id="17507" name="Group 171"/>
                  <p:cNvGrpSpPr/>
                  <p:nvPr/>
                </p:nvGrpSpPr>
                <p:grpSpPr>
                  <a:xfrm>
                    <a:off x="692" y="2228"/>
                    <a:ext cx="4444" cy="1696"/>
                    <a:chOff x="692" y="2228"/>
                    <a:chExt cx="4444" cy="1696"/>
                  </a:xfrm>
                </p:grpSpPr>
                <p:sp>
                  <p:nvSpPr>
                    <p:cNvPr id="17508" name="Line 172"/>
                    <p:cNvSpPr/>
                    <p:nvPr/>
                  </p:nvSpPr>
                  <p:spPr>
                    <a:xfrm flipH="1" flipV="1">
                      <a:off x="3637" y="3209"/>
                      <a:ext cx="0" cy="42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/>
                  </p:txBody>
                </p:sp>
                <p:grpSp>
                  <p:nvGrpSpPr>
                    <p:cNvPr id="17509" name="Group 173"/>
                    <p:cNvGrpSpPr/>
                    <p:nvPr/>
                  </p:nvGrpSpPr>
                  <p:grpSpPr>
                    <a:xfrm>
                      <a:off x="692" y="2228"/>
                      <a:ext cx="4444" cy="1696"/>
                      <a:chOff x="692" y="2128"/>
                      <a:chExt cx="4444" cy="1696"/>
                    </a:xfrm>
                  </p:grpSpPr>
                  <p:sp>
                    <p:nvSpPr>
                      <p:cNvPr id="17510" name="Line 174"/>
                      <p:cNvSpPr/>
                      <p:nvPr/>
                    </p:nvSpPr>
                    <p:spPr>
                      <a:xfrm flipH="1" flipV="1">
                        <a:off x="2927" y="3106"/>
                        <a:ext cx="0" cy="42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lstStyle/>
                      <a:p/>
                    </p:txBody>
                  </p:sp>
                  <p:grpSp>
                    <p:nvGrpSpPr>
                      <p:cNvPr id="17511" name="Group 175"/>
                      <p:cNvGrpSpPr/>
                      <p:nvPr/>
                    </p:nvGrpSpPr>
                    <p:grpSpPr>
                      <a:xfrm>
                        <a:off x="692" y="2128"/>
                        <a:ext cx="4444" cy="1696"/>
                        <a:chOff x="692" y="2128"/>
                        <a:chExt cx="4444" cy="1696"/>
                      </a:xfrm>
                    </p:grpSpPr>
                    <p:sp>
                      <p:nvSpPr>
                        <p:cNvPr id="17512" name="Line 176"/>
                        <p:cNvSpPr/>
                        <p:nvPr/>
                      </p:nvSpPr>
                      <p:spPr>
                        <a:xfrm flipH="1" flipV="1">
                          <a:off x="2262" y="3107"/>
                          <a:ext cx="0" cy="42"/>
                        </a:xfrm>
                        <a:prstGeom prst="line">
                          <a:avLst/>
                        </a:prstGeom>
                        <a:ln w="9525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lstStyle/>
                        <a:p/>
                      </p:txBody>
                    </p:sp>
                    <p:grpSp>
                      <p:nvGrpSpPr>
                        <p:cNvPr id="17513" name="Group 177"/>
                        <p:cNvGrpSpPr/>
                        <p:nvPr/>
                      </p:nvGrpSpPr>
                      <p:grpSpPr>
                        <a:xfrm>
                          <a:off x="692" y="2128"/>
                          <a:ext cx="4444" cy="1696"/>
                          <a:chOff x="692" y="2128"/>
                          <a:chExt cx="4444" cy="1696"/>
                        </a:xfrm>
                      </p:grpSpPr>
                      <p:sp>
                        <p:nvSpPr>
                          <p:cNvPr id="17514" name="Line 178"/>
                          <p:cNvSpPr/>
                          <p:nvPr/>
                        </p:nvSpPr>
                        <p:spPr>
                          <a:xfrm flipH="1" flipV="1">
                            <a:off x="1040" y="3110"/>
                            <a:ext cx="0" cy="42"/>
                          </a:xfrm>
                          <a:prstGeom prst="line">
                            <a:avLst/>
                          </a:prstGeom>
                          <a:ln w="9525" cap="flat" cmpd="sng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/>
                          <a:lstStyle/>
                          <a:p/>
                        </p:txBody>
                      </p:sp>
                      <p:grpSp>
                        <p:nvGrpSpPr>
                          <p:cNvPr id="17515" name="Group 179"/>
                          <p:cNvGrpSpPr/>
                          <p:nvPr/>
                        </p:nvGrpSpPr>
                        <p:grpSpPr>
                          <a:xfrm>
                            <a:off x="692" y="2128"/>
                            <a:ext cx="4444" cy="1696"/>
                            <a:chOff x="692" y="2128"/>
                            <a:chExt cx="4444" cy="1696"/>
                          </a:xfrm>
                        </p:grpSpPr>
                        <p:sp>
                          <p:nvSpPr>
                            <p:cNvPr id="17516" name="Line 180"/>
                            <p:cNvSpPr/>
                            <p:nvPr/>
                          </p:nvSpPr>
                          <p:spPr>
                            <a:xfrm>
                              <a:off x="692" y="3159"/>
                              <a:ext cx="4262" cy="0"/>
                            </a:xfrm>
                            <a:prstGeom prst="line">
                              <a:avLst/>
                            </a:prstGeom>
                            <a:ln w="9525" cap="flat" cmpd="sng">
                              <a:solidFill>
                                <a:schemeClr val="tx1"/>
                              </a:solidFill>
                              <a:prstDash val="solid"/>
                              <a:headEnd type="none" w="med" len="med"/>
                              <a:tailEnd type="triangle" w="med" len="med"/>
                            </a:ln>
                          </p:spPr>
                          <p:txBody>
                            <a:bodyPr/>
                            <a:lstStyle/>
                            <a:p/>
                          </p:txBody>
                        </p:sp>
                        <p:sp>
                          <p:nvSpPr>
                            <p:cNvPr id="17517" name="Line 181"/>
                            <p:cNvSpPr/>
                            <p:nvPr/>
                          </p:nvSpPr>
                          <p:spPr>
                            <a:xfrm flipH="1" flipV="1">
                              <a:off x="1630" y="2211"/>
                              <a:ext cx="0" cy="1613"/>
                            </a:xfrm>
                            <a:prstGeom prst="line">
                              <a:avLst/>
                            </a:prstGeom>
                            <a:ln w="9525" cap="flat" cmpd="sng">
                              <a:solidFill>
                                <a:schemeClr val="tx1"/>
                              </a:solidFill>
                              <a:prstDash val="solid"/>
                              <a:headEnd type="none" w="med" len="med"/>
                              <a:tailEnd type="triangle" w="med" len="med"/>
                            </a:ln>
                          </p:spPr>
                          <p:txBody>
                            <a:bodyPr/>
                            <a:lstStyle/>
                            <a:p/>
                          </p:txBody>
                        </p:sp>
                        <p:sp>
                          <p:nvSpPr>
                            <p:cNvPr id="17518" name="Text Box 182"/>
                            <p:cNvSpPr txBox="1"/>
                            <p:nvPr/>
                          </p:nvSpPr>
                          <p:spPr>
                            <a:xfrm>
                              <a:off x="1460" y="2128"/>
                              <a:ext cx="262" cy="239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</a:ln>
                          </p:spPr>
                          <p:txBody>
                            <a:bodyPr>
                              <a:spAutoFit/>
                            </a:bodyPr>
                            <a:lstStyle/>
                            <a:p>
                              <a:pPr>
                                <a:spcBef>
                                  <a:spcPct val="50000"/>
                                </a:spcBef>
                              </a:pPr>
                              <a:r>
                                <a:rPr lang="en-US" altLang="zh-CN" sz="1865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</a:rPr>
                                <a:t>y</a:t>
                              </a:r>
                              <a:endParaRPr lang="en-US" altLang="zh-CN" sz="1865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7519" name="Text Box 183"/>
                            <p:cNvSpPr txBox="1"/>
                            <p:nvPr/>
                          </p:nvSpPr>
                          <p:spPr>
                            <a:xfrm>
                              <a:off x="4874" y="3122"/>
                              <a:ext cx="262" cy="239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</a:ln>
                          </p:spPr>
                          <p:txBody>
                            <a:bodyPr>
                              <a:spAutoFit/>
                            </a:bodyPr>
                            <a:lstStyle/>
                            <a:p>
                              <a:pPr>
                                <a:spcBef>
                                  <a:spcPct val="50000"/>
                                </a:spcBef>
                              </a:pPr>
                              <a:r>
                                <a:rPr lang="en-US" altLang="zh-CN" sz="1865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</a:rPr>
                                <a:t>x</a:t>
                              </a:r>
                              <a:endParaRPr lang="en-US" altLang="zh-CN" sz="1865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</a:endParaRPr>
                            </a:p>
                          </p:txBody>
                        </p:sp>
                        <p:graphicFrame>
                          <p:nvGraphicFramePr>
                            <p:cNvPr id="17520" name="Object 60"/>
                            <p:cNvGraphicFramePr>
                              <a:graphicFrameLocks noChangeAspect="1"/>
                            </p:cNvGraphicFramePr>
                            <p:nvPr/>
                          </p:nvGraphicFramePr>
                          <p:xfrm>
                            <a:off x="2171" y="3111"/>
                            <a:ext cx="160" cy="360"/>
                          </p:xfrm>
                          <a:graphic>
                            <a:graphicData uri="http://schemas.openxmlformats.org/presentationml/2006/ole">
                              <mc:AlternateContent>
                                <mc:Choice xmlns:v="urn:schemas-microsoft-com:vml" Requires="v">
                                  <p:oleObj spid="_x0000_s1055" r:id="rId2" imgW="152400" imgH="342900" progId="Equation.3">
                                    <p:embed/>
                                  </p:oleObj>
                                </mc:Choice>
                                <mc:Fallback>
                                  <p:oleObj r:id="rId2" imgW="152400" imgH="342900" progId="Equation.3">
                                    <p:embed/>
                                    <p:pic>
                                      <p:nvPicPr>
                                        <p:cNvPr id="0" name="OLE substitute image"/>
                                        <p:cNvPicPr/>
                                        <p:nvPr/>
                                      </p:nvPicPr>
                                      <p:blipFill>
                                        <a:blip r:embed="rId3"/>
                                        <a:stretch>
                                          <a:fillRect/>
                                        </a:stretch>
                                      </p:blipFill>
                                      <p:spPr>
                                        <a:xfrm>
                                          <a:off x="2171" y="3111"/>
                                          <a:ext cx="160" cy="360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38100">
                                          <a:noFill/>
                                          <a:miter/>
                                        </a:ln>
                                      </p:spPr>
                                    </p:pic>
                                  </p:oleObj>
                                </mc:Fallback>
                              </mc:AlternateContent>
                            </a:graphicData>
                          </a:graphic>
                        </p:graphicFrame>
                        <p:graphicFrame>
                          <p:nvGraphicFramePr>
                            <p:cNvPr id="17521" name="Object 61"/>
                            <p:cNvGraphicFramePr>
                              <a:graphicFrameLocks noChangeAspect="1"/>
                            </p:cNvGraphicFramePr>
                            <p:nvPr/>
                          </p:nvGraphicFramePr>
                          <p:xfrm>
                            <a:off x="3542" y="3153"/>
                            <a:ext cx="227" cy="360"/>
                          </p:xfrm>
                          <a:graphic>
                            <a:graphicData uri="http://schemas.openxmlformats.org/presentationml/2006/ole">
                              <mc:AlternateContent>
                                <mc:Choice xmlns:v="urn:schemas-microsoft-com:vml" Requires="v">
                                  <p:oleObj spid="_x0000_s1056" r:id="rId4" imgW="215900" imgH="342900" progId="Equation.3">
                                    <p:embed/>
                                  </p:oleObj>
                                </mc:Choice>
                                <mc:Fallback>
                                  <p:oleObj r:id="rId4" imgW="215900" imgH="342900" progId="Equation.3">
                                    <p:embed/>
                                    <p:pic>
                                      <p:nvPicPr>
                                        <p:cNvPr id="0" name="OLE substitute image"/>
                                        <p:cNvPicPr/>
                                        <p:nvPr/>
                                      </p:nvPicPr>
                                      <p:blipFill>
                                        <a:blip r:embed="rId5"/>
                                        <a:stretch>
                                          <a:fillRect/>
                                        </a:stretch>
                                      </p:blipFill>
                                      <p:spPr>
                                        <a:xfrm>
                                          <a:off x="3542" y="3153"/>
                                          <a:ext cx="227" cy="360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38100">
                                          <a:noFill/>
                                          <a:miter/>
                                        </a:ln>
                                      </p:spPr>
                                    </p:pic>
                                  </p:oleObj>
                                </mc:Fallback>
                              </mc:AlternateContent>
                            </a:graphicData>
                          </a:graphic>
                        </p:graphicFrame>
                        <p:graphicFrame>
                          <p:nvGraphicFramePr>
                            <p:cNvPr id="17522" name="Object 62"/>
                            <p:cNvGraphicFramePr>
                              <a:graphicFrameLocks noChangeAspect="1"/>
                            </p:cNvGraphicFramePr>
                            <p:nvPr/>
                          </p:nvGraphicFramePr>
                          <p:xfrm>
                            <a:off x="918" y="3134"/>
                            <a:ext cx="254" cy="360"/>
                          </p:xfrm>
                          <a:graphic>
                            <a:graphicData uri="http://schemas.openxmlformats.org/presentationml/2006/ole">
                              <mc:AlternateContent>
                                <mc:Choice xmlns:v="urn:schemas-microsoft-com:vml" Requires="v">
                                  <p:oleObj spid="_x0000_s1057" r:id="rId6" imgW="241300" imgH="342900" progId="Equation.3">
                                    <p:embed/>
                                  </p:oleObj>
                                </mc:Choice>
                                <mc:Fallback>
                                  <p:oleObj r:id="rId6" imgW="241300" imgH="342900" progId="Equation.3">
                                    <p:embed/>
                                    <p:pic>
                                      <p:nvPicPr>
                                        <p:cNvPr id="0" name="OLE substitute image"/>
                                        <p:cNvPicPr/>
                                        <p:nvPr/>
                                      </p:nvPicPr>
                                      <p:blipFill>
                                        <a:blip r:embed="rId7"/>
                                        <a:stretch>
                                          <a:fillRect/>
                                        </a:stretch>
                                      </p:blipFill>
                                      <p:spPr>
                                        <a:xfrm>
                                          <a:off x="918" y="3134"/>
                                          <a:ext cx="254" cy="360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38100">
                                          <a:noFill/>
                                          <a:miter/>
                                        </a:ln>
                                      </p:spPr>
                                    </p:pic>
                                  </p:oleObj>
                                </mc:Fallback>
                              </mc:AlternateContent>
                            </a:graphicData>
                          </a:graphic>
                        </p:graphicFrame>
                        <p:graphicFrame>
                          <p:nvGraphicFramePr>
                            <p:cNvPr id="17523" name="Object 63"/>
                            <p:cNvGraphicFramePr>
                              <a:graphicFrameLocks noChangeAspect="1"/>
                            </p:cNvGraphicFramePr>
                            <p:nvPr/>
                          </p:nvGraphicFramePr>
                          <p:xfrm>
                            <a:off x="2847" y="3215"/>
                            <a:ext cx="154" cy="154"/>
                          </p:xfrm>
                          <a:graphic>
                            <a:graphicData uri="http://schemas.openxmlformats.org/presentationml/2006/ole">
                              <mc:AlternateContent>
                                <mc:Choice xmlns:v="urn:schemas-microsoft-com:vml" Requires="v">
                                  <p:oleObj spid="_x0000_s1058" r:id="rId8" imgW="127000" imgH="127000" progId="Equation.3">
                                    <p:embed/>
                                  </p:oleObj>
                                </mc:Choice>
                                <mc:Fallback>
                                  <p:oleObj r:id="rId8" imgW="127000" imgH="127000" progId="Equation.3">
                                    <p:embed/>
                                    <p:pic>
                                      <p:nvPicPr>
                                        <p:cNvPr id="0" name="OLE substitute image"/>
                                        <p:cNvPicPr/>
                                        <p:nvPr/>
                                      </p:nvPicPr>
                                      <p:blipFill>
                                        <a:blip r:embed="rId9"/>
                                        <a:stretch>
                                          <a:fillRect/>
                                        </a:stretch>
                                      </p:blipFill>
                                      <p:spPr>
                                        <a:xfrm>
                                          <a:off x="2847" y="3215"/>
                                          <a:ext cx="154" cy="154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38100">
                                          <a:noFill/>
                                          <a:miter/>
                                        </a:ln>
                                      </p:spPr>
                                    </p:pic>
                                  </p:oleObj>
                                </mc:Fallback>
                              </mc:AlternateContent>
                            </a:graphicData>
                          </a:graphic>
                        </p:graphicFrame>
                        <p:graphicFrame>
                          <p:nvGraphicFramePr>
                            <p:cNvPr id="17524" name="Object 64"/>
                            <p:cNvGraphicFramePr>
                              <a:graphicFrameLocks noChangeAspect="1"/>
                            </p:cNvGraphicFramePr>
                            <p:nvPr/>
                          </p:nvGraphicFramePr>
                          <p:xfrm>
                            <a:off x="4265" y="3190"/>
                            <a:ext cx="231" cy="185"/>
                          </p:xfrm>
                          <a:graphic>
                            <a:graphicData uri="http://schemas.openxmlformats.org/presentationml/2006/ole">
                              <mc:AlternateContent>
                                <mc:Choice xmlns:v="urn:schemas-microsoft-com:vml" Requires="v">
                                  <p:oleObj spid="_x0000_s1059" r:id="rId10" imgW="190500" imgH="152400" progId="Equation.3">
                                    <p:embed/>
                                  </p:oleObj>
                                </mc:Choice>
                                <mc:Fallback>
                                  <p:oleObj r:id="rId10" imgW="190500" imgH="152400" progId="Equation.3">
                                    <p:embed/>
                                    <p:pic>
                                      <p:nvPicPr>
                                        <p:cNvPr id="0" name="OLE substitute image"/>
                                        <p:cNvPicPr/>
                                        <p:nvPr/>
                                      </p:nvPicPr>
                                      <p:blipFill>
                                        <a:blip r:embed="rId11"/>
                                        <a:stretch>
                                          <a:fillRect/>
                                        </a:stretch>
                                      </p:blipFill>
                                      <p:spPr>
                                        <a:xfrm>
                                          <a:off x="4265" y="3190"/>
                                          <a:ext cx="231" cy="185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38100">
                                          <a:noFill/>
                                          <a:miter/>
                                        </a:ln>
                                      </p:spPr>
                                    </p:pic>
                                  </p:oleObj>
                                </mc:Fallback>
                              </mc:AlternateContent>
                            </a:graphicData>
                          </a:graphic>
                        </p:graphicFrame>
                        <p:sp>
                          <p:nvSpPr>
                            <p:cNvPr id="17525" name="Line 189"/>
                            <p:cNvSpPr/>
                            <p:nvPr/>
                          </p:nvSpPr>
                          <p:spPr>
                            <a:xfrm rot="-5400000" flipH="1" flipV="1">
                              <a:off x="1644" y="2469"/>
                              <a:ext cx="0" cy="42"/>
                            </a:xfrm>
                            <a:prstGeom prst="line">
                              <a:avLst/>
                            </a:prstGeom>
                            <a:ln w="9525" cap="flat" cmpd="sng">
                              <a:solidFill>
                                <a:schemeClr val="tx1"/>
                              </a:solidFill>
                              <a:prstDash val="solid"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/>
                            <a:lstStyle/>
                            <a:p/>
                          </p:txBody>
                        </p:sp>
                      </p:grpSp>
                    </p:grpSp>
                  </p:grpSp>
                </p:grpSp>
              </p:grpSp>
            </p:grpSp>
          </p:grpSp>
        </p:grpSp>
        <p:grpSp>
          <p:nvGrpSpPr>
            <p:cNvPr id="17497" name="Group 190"/>
            <p:cNvGrpSpPr/>
            <p:nvPr/>
          </p:nvGrpSpPr>
          <p:grpSpPr>
            <a:xfrm>
              <a:off x="1440" y="2309"/>
              <a:ext cx="291" cy="1365"/>
              <a:chOff x="1430" y="2379"/>
              <a:chExt cx="291" cy="1365"/>
            </a:xfrm>
          </p:grpSpPr>
          <p:sp>
            <p:nvSpPr>
              <p:cNvPr id="17498" name="Text Box 191"/>
              <p:cNvSpPr txBox="1"/>
              <p:nvPr/>
            </p:nvSpPr>
            <p:spPr>
              <a:xfrm>
                <a:off x="1430" y="3505"/>
                <a:ext cx="262" cy="2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65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-1</a:t>
                </a:r>
                <a:endParaRPr lang="en-US" altLang="zh-CN" sz="1865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99" name="Text Box 192"/>
              <p:cNvSpPr txBox="1"/>
              <p:nvPr/>
            </p:nvSpPr>
            <p:spPr>
              <a:xfrm>
                <a:off x="1459" y="2379"/>
                <a:ext cx="262" cy="2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65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1865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75649" name="Text Box 193" title=""/>
          <p:cNvSpPr txBox="1"/>
          <p:nvPr/>
        </p:nvSpPr>
        <p:spPr>
          <a:xfrm>
            <a:off x="7507817" y="4315884"/>
            <a:ext cx="3160183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y=sinx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[0, 2]</a:t>
            </a:r>
            <a:endParaRPr lang="en-US" altLang="zh-CN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75650" name="Oval 194" title=""/>
          <p:cNvSpPr/>
          <p:nvPr/>
        </p:nvSpPr>
        <p:spPr>
          <a:xfrm>
            <a:off x="3833284" y="4925484"/>
            <a:ext cx="122767" cy="122767"/>
          </a:xfrm>
          <a:prstGeom prst="ellipse">
            <a:avLst/>
          </a:prstGeom>
          <a:solidFill>
            <a:srgbClr val="FF6600"/>
          </a:solidFill>
          <a:ln w="9525">
            <a:noFill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solidFill>
                <a:srgbClr val="E327D6"/>
              </a:solidFill>
              <a:latin typeface="Arial" panose="020b0604020202020204" pitchFamily="34" charset="0"/>
            </a:endParaRPr>
          </a:p>
        </p:txBody>
      </p:sp>
      <p:sp>
        <p:nvSpPr>
          <p:cNvPr id="275651" name="Oval 195" title=""/>
          <p:cNvSpPr/>
          <p:nvPr/>
        </p:nvSpPr>
        <p:spPr>
          <a:xfrm>
            <a:off x="4796367" y="4396317"/>
            <a:ext cx="122767" cy="122767"/>
          </a:xfrm>
          <a:prstGeom prst="ellipse">
            <a:avLst/>
          </a:prstGeom>
          <a:solidFill>
            <a:srgbClr val="FF6600"/>
          </a:solidFill>
          <a:ln w="9525">
            <a:noFill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solidFill>
                <a:srgbClr val="E327D6"/>
              </a:solidFill>
              <a:latin typeface="Arial" panose="020b0604020202020204" pitchFamily="34" charset="0"/>
            </a:endParaRPr>
          </a:p>
        </p:txBody>
      </p:sp>
      <p:sp>
        <p:nvSpPr>
          <p:cNvPr id="275652" name="Oval 196" title=""/>
          <p:cNvSpPr/>
          <p:nvPr/>
        </p:nvSpPr>
        <p:spPr>
          <a:xfrm>
            <a:off x="5877984" y="4910667"/>
            <a:ext cx="120649" cy="122767"/>
          </a:xfrm>
          <a:prstGeom prst="ellipse">
            <a:avLst/>
          </a:prstGeom>
          <a:solidFill>
            <a:srgbClr val="FF6600"/>
          </a:solidFill>
          <a:ln w="9525">
            <a:noFill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solidFill>
                <a:srgbClr val="E327D6"/>
              </a:solidFill>
              <a:latin typeface="Arial" panose="020b0604020202020204" pitchFamily="34" charset="0"/>
            </a:endParaRPr>
          </a:p>
        </p:txBody>
      </p:sp>
      <p:sp>
        <p:nvSpPr>
          <p:cNvPr id="275654" name="Oval 198" title=""/>
          <p:cNvSpPr/>
          <p:nvPr/>
        </p:nvSpPr>
        <p:spPr>
          <a:xfrm>
            <a:off x="8149167" y="4923367"/>
            <a:ext cx="122767" cy="122767"/>
          </a:xfrm>
          <a:prstGeom prst="ellipse">
            <a:avLst/>
          </a:prstGeom>
          <a:solidFill>
            <a:srgbClr val="FF6600"/>
          </a:solidFill>
          <a:ln w="9525">
            <a:noFill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solidFill>
                <a:srgbClr val="E327D6"/>
              </a:solidFill>
              <a:latin typeface="Arial" panose="020b0604020202020204" pitchFamily="34" charset="0"/>
            </a:endParaRPr>
          </a:p>
        </p:txBody>
      </p:sp>
      <p:sp>
        <p:nvSpPr>
          <p:cNvPr id="275655" name="Freeform 199" title=""/>
          <p:cNvSpPr/>
          <p:nvPr/>
        </p:nvSpPr>
        <p:spPr>
          <a:xfrm>
            <a:off x="2918884" y="4457700"/>
            <a:ext cx="4188883" cy="1117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2755" h="704">
                <a:moveTo>
                  <a:pt x="0" y="335"/>
                </a:moveTo>
                <a:cubicBezTo>
                  <a:pt x="206" y="167"/>
                  <a:pt x="413" y="0"/>
                  <a:pt x="629" y="0"/>
                </a:cubicBezTo>
                <a:cubicBezTo>
                  <a:pt x="845" y="0"/>
                  <a:pt x="1067" y="218"/>
                  <a:pt x="1299" y="335"/>
                </a:cubicBezTo>
                <a:cubicBezTo>
                  <a:pt x="1531" y="452"/>
                  <a:pt x="1779" y="704"/>
                  <a:pt x="2022" y="702"/>
                </a:cubicBezTo>
                <a:cubicBezTo>
                  <a:pt x="2265" y="700"/>
                  <a:pt x="2510" y="512"/>
                  <a:pt x="2755" y="325"/>
                </a:cubicBezTo>
              </a:path>
            </a:pathLst>
          </a:custGeom>
          <a:noFill/>
          <a:ln w="31750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75656" name="Oval 200" title=""/>
          <p:cNvSpPr/>
          <p:nvPr/>
        </p:nvSpPr>
        <p:spPr>
          <a:xfrm>
            <a:off x="2874433" y="4904317"/>
            <a:ext cx="122767" cy="122767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75657" name="Oval 201" title=""/>
          <p:cNvSpPr/>
          <p:nvPr/>
        </p:nvSpPr>
        <p:spPr>
          <a:xfrm>
            <a:off x="3837517" y="4375151"/>
            <a:ext cx="122767" cy="122767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75658" name="Oval 202" title=""/>
          <p:cNvSpPr/>
          <p:nvPr/>
        </p:nvSpPr>
        <p:spPr>
          <a:xfrm>
            <a:off x="4823884" y="4919133"/>
            <a:ext cx="120649" cy="122767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75660" name="Oval 204" title=""/>
          <p:cNvSpPr/>
          <p:nvPr/>
        </p:nvSpPr>
        <p:spPr>
          <a:xfrm>
            <a:off x="7031567" y="4900084"/>
            <a:ext cx="122767" cy="122767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18515" name="Oval 197" title=""/>
          <p:cNvSpPr/>
          <p:nvPr/>
        </p:nvSpPr>
        <p:spPr>
          <a:xfrm>
            <a:off x="7037917" y="5556251"/>
            <a:ext cx="122767" cy="12276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18516" name="Oval 203" title=""/>
          <p:cNvSpPr/>
          <p:nvPr/>
        </p:nvSpPr>
        <p:spPr>
          <a:xfrm>
            <a:off x="5905500" y="5532967"/>
            <a:ext cx="122767" cy="122767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solidFill>
                <a:srgbClr val="E327D6"/>
              </a:solidFill>
              <a:latin typeface="Arial" panose="020b0604020202020204" pitchFamily="34" charset="0"/>
            </a:endParaRPr>
          </a:p>
        </p:txBody>
      </p:sp>
      <p:grpSp>
        <p:nvGrpSpPr>
          <p:cNvPr id="13" name="Group 143" title=""/>
          <p:cNvGrpSpPr/>
          <p:nvPr/>
        </p:nvGrpSpPr>
        <p:grpSpPr>
          <a:xfrm>
            <a:off x="3911600" y="5945717"/>
            <a:ext cx="4040717" cy="649816"/>
            <a:chOff x="1863" y="3820"/>
            <a:chExt cx="2545" cy="410"/>
          </a:xfrm>
        </p:grpSpPr>
        <p:sp>
          <p:nvSpPr>
            <p:cNvPr id="17493" name="Text Box 206"/>
            <p:cNvSpPr txBox="1"/>
            <p:nvPr/>
          </p:nvSpPr>
          <p:spPr>
            <a:xfrm>
              <a:off x="1863" y="3865"/>
              <a:ext cx="254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y= cosx</a:t>
              </a:r>
              <a:r>
                <a:rPr lang="zh-CN" altLang="en-US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，</a:t>
              </a:r>
              <a:r>
                <a:rPr lang="en-US" altLang="zh-CN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lang="en-US" altLang="zh-CN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[    ,     ]</a:t>
              </a:r>
              <a:r>
                <a:rPr lang="en-US" altLang="zh-CN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7494" name="Object 83"/>
            <p:cNvGraphicFramePr>
              <a:graphicFrameLocks noChangeAspect="1"/>
            </p:cNvGraphicFramePr>
            <p:nvPr/>
          </p:nvGraphicFramePr>
          <p:xfrm>
            <a:off x="3108" y="3820"/>
            <a:ext cx="416" cy="40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0" r:id="rId12" imgW="279400" imgH="393700" progId="Equation.DSMT4">
                    <p:embed/>
                  </p:oleObj>
                </mc:Choice>
                <mc:Fallback>
                  <p:oleObj r:id="rId12" imgW="279400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108" y="3820"/>
                          <a:ext cx="416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95" name="Object 84"/>
            <p:cNvGraphicFramePr>
              <a:graphicFrameLocks noChangeAspect="1"/>
            </p:cNvGraphicFramePr>
            <p:nvPr/>
          </p:nvGraphicFramePr>
          <p:xfrm>
            <a:off x="3675" y="3827"/>
            <a:ext cx="359" cy="40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1" r:id="rId14" imgW="241300" imgH="393700" progId="Equation.DSMT4">
                    <p:embed/>
                  </p:oleObj>
                </mc:Choice>
                <mc:Fallback>
                  <p:oleObj r:id="rId14" imgW="241300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675" y="3827"/>
                          <a:ext cx="359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49" name="AutoShape 209" title=""/>
          <p:cNvSpPr/>
          <p:nvPr/>
        </p:nvSpPr>
        <p:spPr>
          <a:xfrm rot="-5400000" flipH="1" flipV="1">
            <a:off x="4129617" y="3560233"/>
            <a:ext cx="230716" cy="1231900"/>
          </a:xfrm>
          <a:prstGeom prst="curvedRightArrow">
            <a:avLst>
              <a:gd name="adj1" fmla="val 45235"/>
              <a:gd name="adj2" fmla="val 162458"/>
              <a:gd name="adj3" fmla="val 26750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0"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grpSp>
        <p:nvGrpSpPr>
          <p:cNvPr id="14" name="Group 248" title=""/>
          <p:cNvGrpSpPr/>
          <p:nvPr/>
        </p:nvGrpSpPr>
        <p:grpSpPr>
          <a:xfrm>
            <a:off x="3164417" y="2810933"/>
            <a:ext cx="3285067" cy="702733"/>
            <a:chOff x="1034" y="1654"/>
            <a:chExt cx="2068" cy="443"/>
          </a:xfrm>
        </p:grpSpPr>
        <p:sp>
          <p:nvSpPr>
            <p:cNvPr id="17491" name="Text Box 211"/>
            <p:cNvSpPr txBox="1"/>
            <p:nvPr/>
          </p:nvSpPr>
          <p:spPr>
            <a:xfrm>
              <a:off x="1034" y="1755"/>
              <a:ext cx="2068" cy="2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65">
                  <a:solidFill>
                    <a:srgbClr val="FF0000"/>
                  </a:solidFill>
                  <a:latin typeface="Times New Roman" panose="02020603050405020304" pitchFamily="18" charset="0"/>
                </a:rPr>
                <a:t>向左平移     个单位长度</a:t>
              </a:r>
              <a:endParaRPr lang="zh-CN" altLang="en-US" sz="1865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92" name="Object 88"/>
            <p:cNvGraphicFramePr>
              <a:graphicFrameLocks noChangeAspect="1"/>
            </p:cNvGraphicFramePr>
            <p:nvPr/>
          </p:nvGraphicFramePr>
          <p:xfrm>
            <a:off x="1710" y="1654"/>
            <a:ext cx="109" cy="44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2" r:id="rId16" imgW="215900" imgH="609600" progId="Equation.DSMT4">
                    <p:embed/>
                  </p:oleObj>
                </mc:Choice>
                <mc:Fallback>
                  <p:oleObj r:id="rId16" imgW="215900" imgH="609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710" y="1654"/>
                          <a:ext cx="109" cy="44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94" title=""/>
          <p:cNvGrpSpPr/>
          <p:nvPr/>
        </p:nvGrpSpPr>
        <p:grpSpPr>
          <a:xfrm>
            <a:off x="3858684" y="1166284"/>
            <a:ext cx="5588000" cy="679449"/>
            <a:chOff x="1470" y="609"/>
            <a:chExt cx="3520" cy="428"/>
          </a:xfrm>
        </p:grpSpPr>
        <p:sp>
          <p:nvSpPr>
            <p:cNvPr id="17487" name="Text Box 154"/>
            <p:cNvSpPr txBox="1"/>
            <p:nvPr/>
          </p:nvSpPr>
          <p:spPr>
            <a:xfrm>
              <a:off x="1470" y="704"/>
              <a:ext cx="352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  </a:t>
              </a: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                           2</a:t>
              </a: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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17488" name="Group 151"/>
            <p:cNvGrpSpPr/>
            <p:nvPr/>
          </p:nvGrpSpPr>
          <p:grpSpPr>
            <a:xfrm>
              <a:off x="2324" y="609"/>
              <a:ext cx="1731" cy="428"/>
              <a:chOff x="2531" y="1022"/>
              <a:chExt cx="1741" cy="525"/>
            </a:xfrm>
          </p:grpSpPr>
          <p:graphicFrame>
            <p:nvGraphicFramePr>
              <p:cNvPr id="17489" name="Object 97"/>
              <p:cNvGraphicFramePr>
                <a:graphicFrameLocks noChangeAspect="1"/>
              </p:cNvGraphicFramePr>
              <p:nvPr/>
            </p:nvGraphicFramePr>
            <p:xfrm>
              <a:off x="2531" y="1022"/>
              <a:ext cx="275" cy="525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63" r:id="rId18" imgW="114300" imgH="533400" progId="Equation.DSMT4">
                      <p:embed/>
                    </p:oleObj>
                  </mc:Choice>
                  <mc:Fallback>
                    <p:oleObj r:id="rId18" imgW="114300" imgH="5334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9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531" y="1022"/>
                            <a:ext cx="275" cy="5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90" name="Object 98"/>
              <p:cNvGraphicFramePr>
                <a:graphicFrameLocks noChangeAspect="1"/>
              </p:cNvGraphicFramePr>
              <p:nvPr/>
            </p:nvGraphicFramePr>
            <p:xfrm>
              <a:off x="3891" y="1105"/>
              <a:ext cx="381" cy="405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64" r:id="rId20" imgW="279400" imgH="533400" progId="Equation.3">
                      <p:embed/>
                    </p:oleObj>
                  </mc:Choice>
                  <mc:Fallback>
                    <p:oleObj r:id="rId20" imgW="279400" imgH="533400" progId="Equation.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21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91" y="1105"/>
                            <a:ext cx="381" cy="40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7533" name="表格 17532" title=""/>
          <p:cNvGraphicFramePr>
            <a:graphicFrameLocks noGrp="1"/>
          </p:cNvGraphicFramePr>
          <p:nvPr/>
        </p:nvGraphicFramePr>
        <p:xfrm>
          <a:off x="2559051" y="1132417"/>
          <a:ext cx="6912610" cy="1229360"/>
        </p:xfrm>
        <a:graphic>
          <a:graphicData uri="http://schemas.openxmlformats.org/drawingml/2006/table">
            <a:tbl>
              <a:tblPr/>
              <a:tblGrid>
                <a:gridCol w="1151255"/>
                <a:gridCol w="1153795"/>
                <a:gridCol w="1147445"/>
                <a:gridCol w="1157605"/>
                <a:gridCol w="1151255"/>
                <a:gridCol w="1151255"/>
              </a:tblGrid>
              <a:tr h="659765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535" b="1">
                          <a:solidFill>
                            <a:srgbClr val="0000FF"/>
                          </a:solidFill>
                          <a:latin typeface="宋体" panose="02010600030101010101" pitchFamily="2" charset="-122"/>
                        </a:rPr>
                        <a:t>x</a:t>
                      </a:r>
                      <a:endParaRPr lang="en-US" altLang="zh-CN" sz="2535" b="1">
                        <a:solidFill>
                          <a:srgbClr val="0000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53" marR="91453" marT="45760" marB="4576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535" b="1">
                        <a:solidFill>
                          <a:srgbClr val="000000"/>
                        </a:solidFill>
                      </a:endParaRPr>
                    </a:p>
                  </a:txBody>
                  <a:tcPr marL="91453" marR="91453" marT="45760" marB="4576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2535" b="1">
                          <a:solidFill>
                            <a:srgbClr val="000000"/>
                          </a:solidFill>
                        </a:rPr>
                        <a:t>     </a:t>
                      </a:r>
                      <a:endParaRPr lang="en-US" altLang="zh-CN" sz="2535" b="1">
                        <a:solidFill>
                          <a:srgbClr val="000000"/>
                        </a:solidFill>
                      </a:endParaRPr>
                    </a:p>
                  </a:txBody>
                  <a:tcPr marL="91453" marR="91453" marT="45760" marB="4576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535" b="1">
                        <a:solidFill>
                          <a:srgbClr val="000000"/>
                        </a:solidFill>
                        <a:sym typeface="Symbol" panose="05050102010706020507" pitchFamily="18" charset="2"/>
                      </a:endParaRPr>
                    </a:p>
                  </a:txBody>
                  <a:tcPr marL="91453" marR="91453" marT="45760" marB="4576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535" b="1">
                        <a:solidFill>
                          <a:srgbClr val="000000"/>
                        </a:solidFill>
                      </a:endParaRPr>
                    </a:p>
                  </a:txBody>
                  <a:tcPr marL="91453" marR="91453" marT="45760" marB="4576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535" b="1">
                        <a:solidFill>
                          <a:srgbClr val="000000"/>
                        </a:solidFill>
                        <a:sym typeface="Symbol" panose="05050102010706020507" pitchFamily="18" charset="2"/>
                      </a:endParaRPr>
                    </a:p>
                  </a:txBody>
                  <a:tcPr marL="91453" marR="91453" marT="45760" marB="4576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9595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535" b="1" err="1">
                          <a:solidFill>
                            <a:srgbClr val="0000FF"/>
                          </a:solidFill>
                          <a:latin typeface="宋体" panose="02010600030101010101" pitchFamily="2" charset="-122"/>
                        </a:rPr>
                        <a:t>cosx</a:t>
                      </a:r>
                      <a:endParaRPr lang="en-US" altLang="zh-CN" sz="2535" b="1">
                        <a:solidFill>
                          <a:srgbClr val="0000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53" marR="91453" marT="45760" marB="4576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535" b="1">
                        <a:solidFill>
                          <a:srgbClr val="000000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53" marR="91453" marT="45760" marB="4576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535" b="1">
                        <a:solidFill>
                          <a:srgbClr val="000000"/>
                        </a:solidFill>
                      </a:endParaRPr>
                    </a:p>
                  </a:txBody>
                  <a:tcPr marL="91453" marR="91453" marT="45760" marB="4576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535" b="1">
                        <a:solidFill>
                          <a:srgbClr val="000000"/>
                        </a:solidFill>
                      </a:endParaRPr>
                    </a:p>
                  </a:txBody>
                  <a:tcPr marL="91453" marR="91453" marT="45760" marB="4576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535" b="1">
                        <a:solidFill>
                          <a:srgbClr val="000000"/>
                        </a:solidFill>
                      </a:endParaRPr>
                    </a:p>
                  </a:txBody>
                  <a:tcPr marL="91453" marR="91453" marT="45760" marB="4576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535" b="1">
                        <a:solidFill>
                          <a:srgbClr val="000000"/>
                        </a:solidFill>
                      </a:endParaRPr>
                    </a:p>
                  </a:txBody>
                  <a:tcPr marL="91453" marR="91453" marT="45760" marB="4576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475" name="Text Box 193" title=""/>
          <p:cNvSpPr txBox="1"/>
          <p:nvPr/>
        </p:nvSpPr>
        <p:spPr>
          <a:xfrm>
            <a:off x="1407584" y="806451"/>
            <a:ext cx="3160183" cy="52197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解：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Symbol" panose="05050102010706020507" pitchFamily="18" charset="2"/>
            </a:endParaRPr>
          </a:p>
        </p:txBody>
      </p:sp>
      <p:grpSp>
        <p:nvGrpSpPr>
          <p:cNvPr id="17" name="Group 241" title=""/>
          <p:cNvGrpSpPr/>
          <p:nvPr/>
        </p:nvGrpSpPr>
        <p:grpSpPr>
          <a:xfrm>
            <a:off x="4008967" y="1111251"/>
            <a:ext cx="5416551" cy="749300"/>
            <a:chOff x="1681" y="1586"/>
            <a:chExt cx="3591" cy="496"/>
          </a:xfrm>
        </p:grpSpPr>
        <p:grpSp>
          <p:nvGrpSpPr>
            <p:cNvPr id="17482" name="Group 242"/>
            <p:cNvGrpSpPr/>
            <p:nvPr/>
          </p:nvGrpSpPr>
          <p:grpSpPr>
            <a:xfrm>
              <a:off x="3252" y="1595"/>
              <a:ext cx="1753" cy="487"/>
              <a:chOff x="2530" y="1053"/>
              <a:chExt cx="1753" cy="487"/>
            </a:xfrm>
          </p:grpSpPr>
          <p:graphicFrame>
            <p:nvGraphicFramePr>
              <p:cNvPr id="17485" name="Object 4"/>
              <p:cNvGraphicFramePr>
                <a:graphicFrameLocks noChangeAspect="1"/>
              </p:cNvGraphicFramePr>
              <p:nvPr/>
            </p:nvGraphicFramePr>
            <p:xfrm>
              <a:off x="2530" y="1053"/>
              <a:ext cx="275" cy="464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65" r:id="rId22" imgW="165100" imgH="393700" progId="Equation.DSMT4">
                      <p:embed/>
                    </p:oleObj>
                  </mc:Choice>
                  <mc:Fallback>
                    <p:oleObj r:id="rId22" imgW="165100" imgH="3937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2530" y="1053"/>
                            <a:ext cx="275" cy="4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86" name="Object 5"/>
              <p:cNvGraphicFramePr>
                <a:graphicFrameLocks noChangeAspect="1"/>
              </p:cNvGraphicFramePr>
              <p:nvPr/>
            </p:nvGraphicFramePr>
            <p:xfrm>
              <a:off x="3880" y="1075"/>
              <a:ext cx="403" cy="465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66" r:id="rId24" imgW="241300" imgH="393700" progId="Equation.DSMT4">
                      <p:embed/>
                    </p:oleObj>
                  </mc:Choice>
                  <mc:Fallback>
                    <p:oleObj r:id="rId24" imgW="241300" imgH="3937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3880" y="1075"/>
                            <a:ext cx="403" cy="46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483" name="Text Box 245"/>
            <p:cNvSpPr txBox="1"/>
            <p:nvPr/>
          </p:nvSpPr>
          <p:spPr>
            <a:xfrm>
              <a:off x="2002" y="1719"/>
              <a:ext cx="3270" cy="30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  </a:t>
              </a: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0                           </a:t>
              </a: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                           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17484" name="Object 7"/>
            <p:cNvGraphicFramePr>
              <a:graphicFrameLocks noChangeAspect="1"/>
            </p:cNvGraphicFramePr>
            <p:nvPr/>
          </p:nvGraphicFramePr>
          <p:xfrm>
            <a:off x="1681" y="1586"/>
            <a:ext cx="466" cy="46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7" r:id="rId26" imgW="381000" imgH="635000" progId="Equation.DSMT4">
                    <p:embed/>
                  </p:oleObj>
                </mc:Choice>
                <mc:Fallback>
                  <p:oleObj r:id="rId26" imgW="381000" imgH="6350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7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81" y="1586"/>
                          <a:ext cx="466" cy="4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5692" name="Text Box 236" title=""/>
          <p:cNvSpPr txBox="1"/>
          <p:nvPr/>
        </p:nvSpPr>
        <p:spPr>
          <a:xfrm>
            <a:off x="5372100" y="1917700"/>
            <a:ext cx="3810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5693" name="Text Box 237" title=""/>
          <p:cNvSpPr txBox="1"/>
          <p:nvPr/>
        </p:nvSpPr>
        <p:spPr>
          <a:xfrm>
            <a:off x="4224867" y="1917700"/>
            <a:ext cx="3810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5694" name="Text Box 238" title=""/>
          <p:cNvSpPr txBox="1"/>
          <p:nvPr/>
        </p:nvSpPr>
        <p:spPr>
          <a:xfrm>
            <a:off x="6457951" y="1917700"/>
            <a:ext cx="480483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5695" name="Text Box 239" title=""/>
          <p:cNvSpPr txBox="1"/>
          <p:nvPr/>
        </p:nvSpPr>
        <p:spPr>
          <a:xfrm>
            <a:off x="7562851" y="1917700"/>
            <a:ext cx="480483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-1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5696" name="Text Box 240" title=""/>
          <p:cNvSpPr txBox="1"/>
          <p:nvPr/>
        </p:nvSpPr>
        <p:spPr>
          <a:xfrm>
            <a:off x="8712200" y="1917700"/>
            <a:ext cx="480484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5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75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5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5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5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649" grpId="0" build="p" advAuto="1000"/>
      <p:bldP spid="275650" grpId="0" animBg="1"/>
      <p:bldP spid="275651" grpId="0" animBg="1"/>
      <p:bldP spid="275652" grpId="0" animBg="1"/>
      <p:bldP spid="275654" grpId="0" animBg="1"/>
      <p:bldP spid="275656" grpId="0" animBg="1"/>
      <p:bldP spid="275657" grpId="0" animBg="1"/>
      <p:bldP spid="275658" grpId="0" animBg="1"/>
      <p:bldP spid="275660" grpId="0" animBg="1"/>
      <p:bldP spid="18515" grpId="0" animBg="1"/>
      <p:bldP spid="18516" grpId="0" animBg="1"/>
      <p:bldP spid="17449" grpId="0" animBg="1"/>
      <p:bldP spid="275692" grpId="0" build="p" advAuto="1000"/>
      <p:bldP spid="275693" grpId="0" build="p"/>
      <p:bldP spid="275694" grpId="0" build="p" advAuto="1000"/>
      <p:bldP spid="275695" grpId="0" build="p" advAuto="1000"/>
      <p:bldP spid="275696" grpId="0" build="p" advAuto="100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Group 344" title=""/>
          <p:cNvGrpSpPr/>
          <p:nvPr/>
        </p:nvGrpSpPr>
        <p:grpSpPr>
          <a:xfrm>
            <a:off x="3024717" y="3494617"/>
            <a:ext cx="5871633" cy="2396067"/>
            <a:chOff x="945" y="1905"/>
            <a:chExt cx="3699" cy="1510"/>
          </a:xfrm>
        </p:grpSpPr>
        <p:sp>
          <p:nvSpPr>
            <p:cNvPr id="18457" name="Line 319"/>
            <p:cNvSpPr/>
            <p:nvPr/>
          </p:nvSpPr>
          <p:spPr>
            <a:xfrm flipH="1">
              <a:off x="4631" y="1906"/>
              <a:ext cx="0" cy="14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8458" name="Line 340"/>
            <p:cNvSpPr/>
            <p:nvPr/>
          </p:nvSpPr>
          <p:spPr>
            <a:xfrm flipH="1" flipV="1">
              <a:off x="977" y="1907"/>
              <a:ext cx="0" cy="14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grpSp>
          <p:nvGrpSpPr>
            <p:cNvPr id="18459" name="Group 343"/>
            <p:cNvGrpSpPr/>
            <p:nvPr/>
          </p:nvGrpSpPr>
          <p:grpSpPr>
            <a:xfrm>
              <a:off x="945" y="1905"/>
              <a:ext cx="3699" cy="1510"/>
              <a:chOff x="945" y="1905"/>
              <a:chExt cx="3699" cy="1510"/>
            </a:xfrm>
          </p:grpSpPr>
          <p:sp>
            <p:nvSpPr>
              <p:cNvPr id="18460" name="Line 313"/>
              <p:cNvSpPr/>
              <p:nvPr/>
            </p:nvSpPr>
            <p:spPr>
              <a:xfrm flipV="1">
                <a:off x="968" y="2553"/>
                <a:ext cx="3676" cy="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8461" name="Line 314"/>
              <p:cNvSpPr/>
              <p:nvPr/>
            </p:nvSpPr>
            <p:spPr>
              <a:xfrm flipH="1">
                <a:off x="1937" y="1943"/>
                <a:ext cx="10" cy="144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8462" name="Line 315"/>
              <p:cNvSpPr/>
              <p:nvPr/>
            </p:nvSpPr>
            <p:spPr>
              <a:xfrm flipH="1">
                <a:off x="2481" y="1907"/>
                <a:ext cx="1" cy="149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8463" name="Line 316"/>
              <p:cNvSpPr/>
              <p:nvPr/>
            </p:nvSpPr>
            <p:spPr>
              <a:xfrm flipH="1">
                <a:off x="3025" y="1925"/>
                <a:ext cx="9" cy="14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8464" name="Line 317"/>
              <p:cNvSpPr/>
              <p:nvPr/>
            </p:nvSpPr>
            <p:spPr>
              <a:xfrm>
                <a:off x="3516" y="1934"/>
                <a:ext cx="18" cy="146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8465" name="Line 318"/>
              <p:cNvSpPr/>
              <p:nvPr/>
            </p:nvSpPr>
            <p:spPr>
              <a:xfrm flipH="1">
                <a:off x="4114" y="1905"/>
                <a:ext cx="0" cy="151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8466" name="Text Box 320"/>
              <p:cNvSpPr txBox="1"/>
              <p:nvPr/>
            </p:nvSpPr>
            <p:spPr>
              <a:xfrm>
                <a:off x="1438" y="2126"/>
                <a:ext cx="408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x</a:t>
                </a:r>
                <a:endParaRPr lang="en-US" altLang="zh-CN" sz="2400">
                  <a:solidFill>
                    <a:srgbClr val="0000FF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8467" name="Text Box 321"/>
              <p:cNvSpPr txBox="1"/>
              <p:nvPr/>
            </p:nvSpPr>
            <p:spPr>
              <a:xfrm>
                <a:off x="1301" y="2580"/>
                <a:ext cx="726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CN" sz="2400" err="1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sinx</a:t>
                </a:r>
                <a:endParaRPr lang="en-US" altLang="zh-CN" sz="2400">
                  <a:solidFill>
                    <a:srgbClr val="0000FF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8468" name="Text Box 322"/>
              <p:cNvSpPr txBox="1"/>
              <p:nvPr/>
            </p:nvSpPr>
            <p:spPr>
              <a:xfrm>
                <a:off x="1074" y="2988"/>
                <a:ext cx="930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1+sinx</a:t>
                </a:r>
                <a:endParaRPr lang="en-US" altLang="zh-CN" sz="2400">
                  <a:solidFill>
                    <a:srgbClr val="0000FF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8469" name="Line 323"/>
              <p:cNvSpPr/>
              <p:nvPr/>
            </p:nvSpPr>
            <p:spPr>
              <a:xfrm>
                <a:off x="945" y="3387"/>
                <a:ext cx="3685" cy="9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8470" name="Line 324"/>
              <p:cNvSpPr/>
              <p:nvPr/>
            </p:nvSpPr>
            <p:spPr>
              <a:xfrm>
                <a:off x="974" y="2952"/>
                <a:ext cx="3639" cy="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8471" name="Line 341"/>
              <p:cNvSpPr/>
              <p:nvPr/>
            </p:nvSpPr>
            <p:spPr>
              <a:xfrm flipV="1">
                <a:off x="977" y="1907"/>
                <a:ext cx="3648" cy="1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</p:grpSp>
      <p:sp>
        <p:nvSpPr>
          <p:cNvPr id="18435" name="Text Box 212" title=""/>
          <p:cNvSpPr txBox="1"/>
          <p:nvPr/>
        </p:nvSpPr>
        <p:spPr>
          <a:xfrm>
            <a:off x="1537335" y="1830070"/>
            <a:ext cx="9095105" cy="645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y=1+sinx , x</a:t>
            </a:r>
            <a:r>
              <a:rPr lang="en-US" altLang="zh-CN" sz="2000">
                <a:solidFill>
                  <a:srgbClr val="0000FF"/>
                </a:solidFill>
                <a:latin typeface="宋体" panose="02010600030101010101" pitchFamily="2" charset="-122"/>
              </a:rPr>
              <a:t>∈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[0,2π]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）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y=-cosx, x</a:t>
            </a:r>
            <a:r>
              <a:rPr lang="en-US" altLang="zh-CN" sz="20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∈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[0,2π].</a:t>
            </a:r>
            <a:endParaRPr lang="en-US" altLang="zh-CN" sz="24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8436" name="Text Box 216" title=""/>
          <p:cNvSpPr txBox="1"/>
          <p:nvPr/>
        </p:nvSpPr>
        <p:spPr>
          <a:xfrm>
            <a:off x="1536700" y="1055370"/>
            <a:ext cx="909510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画出下列函数的简图：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70647" name="Text Box 311" title=""/>
          <p:cNvSpPr txBox="1"/>
          <p:nvPr/>
        </p:nvSpPr>
        <p:spPr>
          <a:xfrm>
            <a:off x="2273300" y="2874433"/>
            <a:ext cx="5666317" cy="52197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）按五个关键点列表：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Wingdings" panose="05000000000000000000" pitchFamily="2" charset="2"/>
            </a:endParaRPr>
          </a:p>
        </p:txBody>
      </p:sp>
      <p:grpSp>
        <p:nvGrpSpPr>
          <p:cNvPr id="4" name="Group 394" title=""/>
          <p:cNvGrpSpPr/>
          <p:nvPr/>
        </p:nvGrpSpPr>
        <p:grpSpPr>
          <a:xfrm>
            <a:off x="4813300" y="3431117"/>
            <a:ext cx="3896784" cy="1037167"/>
            <a:chOff x="2072" y="2161"/>
            <a:chExt cx="2454" cy="653"/>
          </a:xfrm>
        </p:grpSpPr>
        <p:sp>
          <p:nvSpPr>
            <p:cNvPr id="18452" name="Text Box 326"/>
            <p:cNvSpPr txBox="1"/>
            <p:nvPr/>
          </p:nvSpPr>
          <p:spPr>
            <a:xfrm>
              <a:off x="2072" y="2355"/>
              <a:ext cx="40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宋体" panose="02010600030101010101" pitchFamily="2" charset="-122"/>
                </a:rPr>
                <a:t>0</a:t>
              </a:r>
              <a:endParaRPr lang="en-US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18453" name="Object 353"/>
            <p:cNvGraphicFramePr>
              <a:graphicFrameLocks noChangeAspect="1"/>
            </p:cNvGraphicFramePr>
            <p:nvPr/>
          </p:nvGraphicFramePr>
          <p:xfrm>
            <a:off x="2624" y="2161"/>
            <a:ext cx="243" cy="64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8" r:id="rId2" imgW="152400" imgH="419735" progId="Equation.DSMT4">
                    <p:embed/>
                  </p:oleObj>
                </mc:Choice>
                <mc:Fallback>
                  <p:oleObj r:id="rId2" imgW="152400" imgH="41973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624" y="2161"/>
                          <a:ext cx="243" cy="6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4" name="Object 354"/>
            <p:cNvGraphicFramePr>
              <a:graphicFrameLocks noChangeAspect="1"/>
            </p:cNvGraphicFramePr>
            <p:nvPr/>
          </p:nvGraphicFramePr>
          <p:xfrm>
            <a:off x="3612" y="2214"/>
            <a:ext cx="380" cy="60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9" r:id="rId4" imgW="279400" imgH="698500" progId="Equation.DSMT4">
                    <p:embed/>
                  </p:oleObj>
                </mc:Choice>
                <mc:Fallback>
                  <p:oleObj r:id="rId4" imgW="279400" imgH="6985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FF0000"/>
                            </a:clrFrom>
                            <a:clrTo>
                              <a:srgbClr val="FF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12" y="2214"/>
                          <a:ext cx="380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5" name="Object 355"/>
            <p:cNvGraphicFramePr>
              <a:graphicFrameLocks noChangeAspect="1"/>
            </p:cNvGraphicFramePr>
            <p:nvPr/>
          </p:nvGraphicFramePr>
          <p:xfrm>
            <a:off x="3164" y="2429"/>
            <a:ext cx="265" cy="23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0" r:id="rId6" imgW="127000" imgH="127000" progId="Equation.DSMT4">
                    <p:embed/>
                  </p:oleObj>
                </mc:Choice>
                <mc:Fallback>
                  <p:oleObj r:id="rId6" imgW="127000" imgH="1270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164" y="2429"/>
                          <a:ext cx="265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6" name="Object 356"/>
            <p:cNvGraphicFramePr>
              <a:graphicFrameLocks noChangeAspect="1"/>
            </p:cNvGraphicFramePr>
            <p:nvPr/>
          </p:nvGraphicFramePr>
          <p:xfrm>
            <a:off x="4182" y="2415"/>
            <a:ext cx="344" cy="26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1" r:id="rId8" imgW="215900" imgH="127000" progId="Equation.DSMT4">
                    <p:embed/>
                  </p:oleObj>
                </mc:Choice>
                <mc:Fallback>
                  <p:oleObj r:id="rId8" imgW="215900" imgH="1270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>
                          <a:clrChange>
                            <a:clrFrom>
                              <a:srgbClr val="FF0000"/>
                            </a:clrFrom>
                            <a:clrTo>
                              <a:srgbClr val="FF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82" y="2415"/>
                          <a:ext cx="344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46" title=""/>
          <p:cNvGrpSpPr/>
          <p:nvPr/>
        </p:nvGrpSpPr>
        <p:grpSpPr>
          <a:xfrm>
            <a:off x="4785784" y="4536017"/>
            <a:ext cx="3917949" cy="490538"/>
            <a:chOff x="2054" y="2561"/>
            <a:chExt cx="2468" cy="309"/>
          </a:xfrm>
        </p:grpSpPr>
        <p:sp>
          <p:nvSpPr>
            <p:cNvPr id="18447" name="Text Box 331"/>
            <p:cNvSpPr txBox="1"/>
            <p:nvPr/>
          </p:nvSpPr>
          <p:spPr>
            <a:xfrm>
              <a:off x="2054" y="2580"/>
              <a:ext cx="40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宋体" panose="02010600030101010101" pitchFamily="2" charset="-122"/>
                </a:rPr>
                <a:t>0</a:t>
              </a:r>
              <a:endParaRPr lang="en-US" altLang="zh-CN" sz="24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448" name="Text Box 332"/>
            <p:cNvSpPr txBox="1"/>
            <p:nvPr/>
          </p:nvSpPr>
          <p:spPr>
            <a:xfrm>
              <a:off x="3142" y="2580"/>
              <a:ext cx="40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宋体" panose="02010600030101010101" pitchFamily="2" charset="-122"/>
                </a:rPr>
                <a:t>0</a:t>
              </a:r>
              <a:endParaRPr lang="en-US" altLang="zh-CN" sz="24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449" name="Text Box 333"/>
            <p:cNvSpPr txBox="1"/>
            <p:nvPr/>
          </p:nvSpPr>
          <p:spPr>
            <a:xfrm>
              <a:off x="4240" y="2561"/>
              <a:ext cx="28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宋体" panose="02010600030101010101" pitchFamily="2" charset="-122"/>
                </a:rPr>
                <a:t>0</a:t>
              </a:r>
              <a:endParaRPr lang="en-US" altLang="zh-CN" sz="24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450" name="Text Box 334"/>
            <p:cNvSpPr txBox="1"/>
            <p:nvPr/>
          </p:nvSpPr>
          <p:spPr>
            <a:xfrm>
              <a:off x="2617" y="2580"/>
              <a:ext cx="40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宋体" panose="02010600030101010101" pitchFamily="2" charset="-122"/>
                </a:rPr>
                <a:t>1</a:t>
              </a:r>
              <a:endParaRPr lang="en-US" altLang="zh-CN" sz="24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451" name="Text Box 335"/>
            <p:cNvSpPr txBox="1"/>
            <p:nvPr/>
          </p:nvSpPr>
          <p:spPr>
            <a:xfrm>
              <a:off x="3660" y="2580"/>
              <a:ext cx="40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宋体" panose="02010600030101010101" pitchFamily="2" charset="-122"/>
                </a:rPr>
                <a:t>-1</a:t>
              </a:r>
              <a:endParaRPr lang="en-US" altLang="zh-CN" sz="24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6" name="Group 347" title=""/>
          <p:cNvGrpSpPr/>
          <p:nvPr/>
        </p:nvGrpSpPr>
        <p:grpSpPr>
          <a:xfrm>
            <a:off x="4741333" y="5213351"/>
            <a:ext cx="4104217" cy="473955"/>
            <a:chOff x="2027" y="2988"/>
            <a:chExt cx="2585" cy="298"/>
          </a:xfrm>
        </p:grpSpPr>
        <p:sp>
          <p:nvSpPr>
            <p:cNvPr id="18442" name="Text Box 325"/>
            <p:cNvSpPr txBox="1"/>
            <p:nvPr/>
          </p:nvSpPr>
          <p:spPr>
            <a:xfrm>
              <a:off x="3106" y="2988"/>
              <a:ext cx="408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宋体" panose="02010600030101010101" pitchFamily="2" charset="-122"/>
                </a:rPr>
                <a:t>1</a:t>
              </a:r>
              <a:endParaRPr lang="en-US" altLang="zh-CN" sz="24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443" name="Text Box 336"/>
            <p:cNvSpPr txBox="1"/>
            <p:nvPr/>
          </p:nvSpPr>
          <p:spPr>
            <a:xfrm>
              <a:off x="2027" y="2988"/>
              <a:ext cx="408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宋体" panose="02010600030101010101" pitchFamily="2" charset="-122"/>
                </a:rPr>
                <a:t>1</a:t>
              </a:r>
              <a:endParaRPr lang="en-US" altLang="zh-CN" sz="24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444" name="Text Box 337"/>
            <p:cNvSpPr txBox="1"/>
            <p:nvPr/>
          </p:nvSpPr>
          <p:spPr>
            <a:xfrm>
              <a:off x="2616" y="2997"/>
              <a:ext cx="408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宋体" panose="02010600030101010101" pitchFamily="2" charset="-122"/>
                </a:rPr>
                <a:t>2</a:t>
              </a:r>
              <a:endParaRPr lang="en-US" altLang="zh-CN" sz="24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445" name="Text Box 338"/>
            <p:cNvSpPr txBox="1"/>
            <p:nvPr/>
          </p:nvSpPr>
          <p:spPr>
            <a:xfrm>
              <a:off x="3687" y="2988"/>
              <a:ext cx="408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宋体" panose="02010600030101010101" pitchFamily="2" charset="-122"/>
                </a:rPr>
                <a:t>0</a:t>
              </a:r>
              <a:endParaRPr lang="en-US" altLang="zh-CN" sz="24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446" name="Text Box 339"/>
            <p:cNvSpPr txBox="1"/>
            <p:nvPr/>
          </p:nvSpPr>
          <p:spPr>
            <a:xfrm>
              <a:off x="4204" y="2988"/>
              <a:ext cx="408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宋体" panose="02010600030101010101" pitchFamily="2" charset="-122"/>
                </a:rPr>
                <a:t>1</a:t>
              </a:r>
              <a:endParaRPr lang="en-US" altLang="zh-CN" sz="24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19" name="五边形 1" title=""/>
          <p:cNvSpPr/>
          <p:nvPr/>
        </p:nvSpPr>
        <p:spPr>
          <a:xfrm>
            <a:off x="500380" y="21590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5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6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Line 33" title=""/>
          <p:cNvSpPr/>
          <p:nvPr/>
        </p:nvSpPr>
        <p:spPr>
          <a:xfrm flipH="1" flipV="1">
            <a:off x="7158567" y="3869267"/>
            <a:ext cx="0" cy="11853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grpSp>
        <p:nvGrpSpPr>
          <p:cNvPr id="19459" name="Group 35" title=""/>
          <p:cNvGrpSpPr/>
          <p:nvPr/>
        </p:nvGrpSpPr>
        <p:grpSpPr>
          <a:xfrm>
            <a:off x="2440517" y="1559984"/>
            <a:ext cx="7018867" cy="3687233"/>
            <a:chOff x="748" y="1616"/>
            <a:chExt cx="4422" cy="2323"/>
          </a:xfrm>
        </p:grpSpPr>
        <p:sp>
          <p:nvSpPr>
            <p:cNvPr id="19480" name="Line 36"/>
            <p:cNvSpPr/>
            <p:nvPr/>
          </p:nvSpPr>
          <p:spPr>
            <a:xfrm flipV="1">
              <a:off x="1564" y="1706"/>
              <a:ext cx="1" cy="223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/>
          </p:txBody>
        </p:sp>
        <p:sp>
          <p:nvSpPr>
            <p:cNvPr id="19481" name="Text Box 37"/>
            <p:cNvSpPr txBox="1"/>
            <p:nvPr/>
          </p:nvSpPr>
          <p:spPr>
            <a:xfrm>
              <a:off x="4763" y="3113"/>
              <a:ext cx="407" cy="37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82" name="Text Box 38"/>
            <p:cNvSpPr txBox="1"/>
            <p:nvPr/>
          </p:nvSpPr>
          <p:spPr>
            <a:xfrm>
              <a:off x="1247" y="3430"/>
              <a:ext cx="363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400">
                  <a:solidFill>
                    <a:schemeClr val="tx1"/>
                  </a:solidFill>
                  <a:latin typeface="宋体" panose="02010600030101010101" pitchFamily="2" charset="-122"/>
                </a:rPr>
                <a:t>-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83" name="Text Box 39"/>
            <p:cNvSpPr txBox="1"/>
            <p:nvPr/>
          </p:nvSpPr>
          <p:spPr>
            <a:xfrm>
              <a:off x="1291" y="3103"/>
              <a:ext cx="31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84" name="Text Box 40"/>
            <p:cNvSpPr txBox="1"/>
            <p:nvPr/>
          </p:nvSpPr>
          <p:spPr>
            <a:xfrm>
              <a:off x="4240" y="2841"/>
              <a:ext cx="454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400">
                  <a:solidFill>
                    <a:schemeClr val="tx1"/>
                  </a:solidFill>
                  <a:latin typeface="宋体" panose="02010600030101010101" pitchFamily="2" charset="-122"/>
                </a:rPr>
                <a:t>2π</a:t>
              </a:r>
              <a:endParaRPr lang="en-US" altLang="zh-CN" sz="240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485" name="Text Box 41"/>
            <p:cNvSpPr txBox="1"/>
            <p:nvPr/>
          </p:nvSpPr>
          <p:spPr>
            <a:xfrm>
              <a:off x="2870" y="2822"/>
              <a:ext cx="475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400">
                  <a:solidFill>
                    <a:schemeClr val="tx1"/>
                  </a:solidFill>
                  <a:latin typeface="宋体" panose="02010600030101010101" pitchFamily="2" charset="-122"/>
                </a:rPr>
                <a:t>π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9486" name="Object 60"/>
            <p:cNvGraphicFramePr>
              <a:graphicFrameLocks noChangeAspect="1"/>
            </p:cNvGraphicFramePr>
            <p:nvPr/>
          </p:nvGraphicFramePr>
          <p:xfrm>
            <a:off x="2155" y="2989"/>
            <a:ext cx="320" cy="79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2" r:id="rId2" imgW="165100" imgH="419100" progId="Equation.DSMT4">
                    <p:embed/>
                  </p:oleObj>
                </mc:Choice>
                <mc:Fallback>
                  <p:oleObj r:id="rId2" imgW="165100" imgH="419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155" y="2989"/>
                          <a:ext cx="320" cy="7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7" name="Object 61"/>
            <p:cNvGraphicFramePr>
              <a:graphicFrameLocks noChangeAspect="1"/>
            </p:cNvGraphicFramePr>
            <p:nvPr/>
          </p:nvGraphicFramePr>
          <p:xfrm>
            <a:off x="3569" y="2632"/>
            <a:ext cx="295" cy="46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3" r:id="rId4" imgW="200660" imgH="320675" progId="Equation.DSMT4">
                    <p:embed/>
                  </p:oleObj>
                </mc:Choice>
                <mc:Fallback>
                  <p:oleObj r:id="rId4" imgW="200660" imgH="32067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569" y="2632"/>
                          <a:ext cx="295" cy="4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8" name="Line 44"/>
            <p:cNvSpPr/>
            <p:nvPr/>
          </p:nvSpPr>
          <p:spPr>
            <a:xfrm>
              <a:off x="748" y="3140"/>
              <a:ext cx="421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/>
          </p:txBody>
        </p:sp>
        <p:sp>
          <p:nvSpPr>
            <p:cNvPr id="19489" name="Text Box 45"/>
            <p:cNvSpPr txBox="1"/>
            <p:nvPr/>
          </p:nvSpPr>
          <p:spPr>
            <a:xfrm>
              <a:off x="1292" y="2523"/>
              <a:ext cx="363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90" name="Text Box 46"/>
            <p:cNvSpPr txBox="1"/>
            <p:nvPr/>
          </p:nvSpPr>
          <p:spPr>
            <a:xfrm>
              <a:off x="1565" y="1616"/>
              <a:ext cx="363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400">
                  <a:solidFill>
                    <a:schemeClr val="tx1"/>
                  </a:solidFill>
                  <a:latin typeface="宋体" panose="02010600030101010101" pitchFamily="2" charset="-122"/>
                </a:rPr>
                <a:t>y</a:t>
              </a:r>
              <a:endParaRPr lang="en-US" altLang="zh-CN" sz="240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491" name="Text Box 47"/>
            <p:cNvSpPr txBox="1"/>
            <p:nvPr/>
          </p:nvSpPr>
          <p:spPr>
            <a:xfrm>
              <a:off x="1292" y="2024"/>
              <a:ext cx="363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48" title=""/>
          <p:cNvGrpSpPr/>
          <p:nvPr/>
        </p:nvGrpSpPr>
        <p:grpSpPr>
          <a:xfrm>
            <a:off x="3712633" y="2309284"/>
            <a:ext cx="4648200" cy="1712383"/>
            <a:chOff x="1529" y="2088"/>
            <a:chExt cx="2921" cy="1079"/>
          </a:xfrm>
        </p:grpSpPr>
        <p:sp>
          <p:nvSpPr>
            <p:cNvPr id="19475" name="Oval 49"/>
            <p:cNvSpPr/>
            <p:nvPr/>
          </p:nvSpPr>
          <p:spPr>
            <a:xfrm>
              <a:off x="4377" y="2568"/>
              <a:ext cx="73" cy="54"/>
            </a:xfrm>
            <a:prstGeom prst="ellipse">
              <a:avLst/>
            </a:prstGeom>
            <a:solidFill>
              <a:srgbClr val="66FF33"/>
            </a:solidFill>
            <a:ln w="952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sz="1865">
                <a:latin typeface="Arial" panose="020b0604020202020204" pitchFamily="34" charset="0"/>
              </a:endParaRPr>
            </a:p>
          </p:txBody>
        </p:sp>
        <p:sp>
          <p:nvSpPr>
            <p:cNvPr id="19476" name="Oval 50"/>
            <p:cNvSpPr/>
            <p:nvPr/>
          </p:nvSpPr>
          <p:spPr>
            <a:xfrm>
              <a:off x="1529" y="2586"/>
              <a:ext cx="73" cy="54"/>
            </a:xfrm>
            <a:prstGeom prst="ellipse">
              <a:avLst/>
            </a:prstGeom>
            <a:solidFill>
              <a:srgbClr val="66FF33"/>
            </a:solidFill>
            <a:ln w="952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sz="1865">
                <a:latin typeface="Arial" panose="020b0604020202020204" pitchFamily="34" charset="0"/>
              </a:endParaRPr>
            </a:p>
          </p:txBody>
        </p:sp>
        <p:sp>
          <p:nvSpPr>
            <p:cNvPr id="19477" name="Oval 51"/>
            <p:cNvSpPr/>
            <p:nvPr/>
          </p:nvSpPr>
          <p:spPr>
            <a:xfrm>
              <a:off x="3651" y="3113"/>
              <a:ext cx="73" cy="54"/>
            </a:xfrm>
            <a:prstGeom prst="ellipse">
              <a:avLst/>
            </a:prstGeom>
            <a:solidFill>
              <a:srgbClr val="66FF33"/>
            </a:solidFill>
            <a:ln w="952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sz="1865">
                <a:latin typeface="Arial" panose="020b0604020202020204" pitchFamily="34" charset="0"/>
              </a:endParaRPr>
            </a:p>
          </p:txBody>
        </p:sp>
        <p:sp>
          <p:nvSpPr>
            <p:cNvPr id="19478" name="Oval 52"/>
            <p:cNvSpPr/>
            <p:nvPr/>
          </p:nvSpPr>
          <p:spPr>
            <a:xfrm>
              <a:off x="2935" y="2542"/>
              <a:ext cx="73" cy="54"/>
            </a:xfrm>
            <a:prstGeom prst="ellipse">
              <a:avLst/>
            </a:prstGeom>
            <a:solidFill>
              <a:srgbClr val="66FF33"/>
            </a:solidFill>
            <a:ln w="952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sz="1865">
                <a:latin typeface="Arial" panose="020b0604020202020204" pitchFamily="34" charset="0"/>
              </a:endParaRPr>
            </a:p>
          </p:txBody>
        </p:sp>
        <p:sp>
          <p:nvSpPr>
            <p:cNvPr id="19479" name="Oval 53"/>
            <p:cNvSpPr/>
            <p:nvPr/>
          </p:nvSpPr>
          <p:spPr>
            <a:xfrm>
              <a:off x="2236" y="2088"/>
              <a:ext cx="73" cy="54"/>
            </a:xfrm>
            <a:prstGeom prst="ellipse">
              <a:avLst/>
            </a:prstGeom>
            <a:solidFill>
              <a:srgbClr val="66FF33"/>
            </a:solidFill>
            <a:ln w="952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sz="1865">
                <a:latin typeface="Arial" panose="020b0604020202020204" pitchFamily="34" charset="0"/>
              </a:endParaRPr>
            </a:p>
          </p:txBody>
        </p:sp>
      </p:grpSp>
      <p:sp>
        <p:nvSpPr>
          <p:cNvPr id="271414" name="Freeform 54" title=""/>
          <p:cNvSpPr/>
          <p:nvPr/>
        </p:nvSpPr>
        <p:spPr>
          <a:xfrm>
            <a:off x="3744384" y="2315633"/>
            <a:ext cx="4559300" cy="1629833"/>
          </a:xfrm>
          <a:custGeom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2872" h="1027">
                <a:moveTo>
                  <a:pt x="0" y="525"/>
                </a:moveTo>
                <a:cubicBezTo>
                  <a:pt x="121" y="441"/>
                  <a:pt x="491" y="20"/>
                  <a:pt x="725" y="10"/>
                </a:cubicBezTo>
                <a:cubicBezTo>
                  <a:pt x="959" y="0"/>
                  <a:pt x="1169" y="295"/>
                  <a:pt x="1406" y="464"/>
                </a:cubicBezTo>
                <a:cubicBezTo>
                  <a:pt x="1643" y="633"/>
                  <a:pt x="1903" y="1019"/>
                  <a:pt x="2147" y="1023"/>
                </a:cubicBezTo>
                <a:cubicBezTo>
                  <a:pt x="2391" y="1027"/>
                  <a:pt x="2721" y="601"/>
                  <a:pt x="2872" y="490"/>
                </a:cubicBezTo>
              </a:path>
            </a:pathLst>
          </a:cu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71415" name="Freeform 55" title=""/>
          <p:cNvSpPr/>
          <p:nvPr/>
        </p:nvSpPr>
        <p:spPr>
          <a:xfrm>
            <a:off x="3735917" y="3143251"/>
            <a:ext cx="4559300" cy="1629833"/>
          </a:xfrm>
          <a:custGeom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2872" h="1027">
                <a:moveTo>
                  <a:pt x="0" y="525"/>
                </a:moveTo>
                <a:cubicBezTo>
                  <a:pt x="121" y="441"/>
                  <a:pt x="491" y="20"/>
                  <a:pt x="725" y="10"/>
                </a:cubicBezTo>
                <a:cubicBezTo>
                  <a:pt x="959" y="0"/>
                  <a:pt x="1169" y="295"/>
                  <a:pt x="1406" y="464"/>
                </a:cubicBezTo>
                <a:cubicBezTo>
                  <a:pt x="1643" y="633"/>
                  <a:pt x="1903" y="1019"/>
                  <a:pt x="2147" y="1023"/>
                </a:cubicBezTo>
                <a:cubicBezTo>
                  <a:pt x="2391" y="1027"/>
                  <a:pt x="2721" y="601"/>
                  <a:pt x="2872" y="490"/>
                </a:cubicBez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71416" name="Text Box 56" title=""/>
          <p:cNvSpPr txBox="1"/>
          <p:nvPr/>
        </p:nvSpPr>
        <p:spPr>
          <a:xfrm>
            <a:off x="5393267" y="2061633"/>
            <a:ext cx="4652433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solidFill>
                  <a:srgbClr val="E80823"/>
                </a:solidFill>
                <a:latin typeface="宋体" panose="02010600030101010101" pitchFamily="2" charset="-122"/>
              </a:rPr>
              <a:t>y=1+sinx</a:t>
            </a:r>
            <a:r>
              <a:rPr lang="zh-CN" altLang="en-US" sz="2400">
                <a:solidFill>
                  <a:srgbClr val="E80823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E80823"/>
                </a:solidFill>
                <a:latin typeface="宋体" panose="02010600030101010101" pitchFamily="2" charset="-122"/>
              </a:rPr>
              <a:t>x∈[0,2π]</a:t>
            </a:r>
            <a:endParaRPr lang="en-US" altLang="zh-CN" sz="2400">
              <a:solidFill>
                <a:srgbClr val="E80823"/>
              </a:solidFill>
              <a:latin typeface="宋体" panose="02010600030101010101" pitchFamily="2" charset="-122"/>
            </a:endParaRPr>
          </a:p>
        </p:txBody>
      </p:sp>
      <p:sp>
        <p:nvSpPr>
          <p:cNvPr id="19464" name="Text Box 57" title=""/>
          <p:cNvSpPr txBox="1"/>
          <p:nvPr/>
        </p:nvSpPr>
        <p:spPr>
          <a:xfrm>
            <a:off x="2305051" y="946151"/>
            <a:ext cx="6498167" cy="52197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描点并将它们用光滑的曲线连接起来：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5" name="Group 86" title=""/>
          <p:cNvGrpSpPr/>
          <p:nvPr/>
        </p:nvGrpSpPr>
        <p:grpSpPr>
          <a:xfrm>
            <a:off x="2753784" y="5357284"/>
            <a:ext cx="7059083" cy="874183"/>
            <a:chOff x="534" y="3289"/>
            <a:chExt cx="3982" cy="551"/>
          </a:xfrm>
        </p:grpSpPr>
        <p:sp>
          <p:nvSpPr>
            <p:cNvPr id="19473" name="AutoShape 84"/>
            <p:cNvSpPr/>
            <p:nvPr/>
          </p:nvSpPr>
          <p:spPr>
            <a:xfrm>
              <a:off x="534" y="3289"/>
              <a:ext cx="3982" cy="551"/>
            </a:xfrm>
            <a:prstGeom prst="horizontalScroll">
              <a:avLst>
                <a:gd name="adj" fmla="val 125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9474" name="Text Box 85"/>
            <p:cNvSpPr txBox="1"/>
            <p:nvPr/>
          </p:nvSpPr>
          <p:spPr>
            <a:xfrm>
              <a:off x="701" y="3423"/>
              <a:ext cx="381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rPr>
                <a:t>描点法作图的一般步骤：</a:t>
              </a:r>
              <a:r>
                <a:rPr lang="zh-CN" altLang="en-US" sz="24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rPr>
                <a:t>列表、描点、连线</a:t>
              </a:r>
              <a:endPara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sp>
        <p:nvSpPr>
          <p:cNvPr id="2" name="Text Box 56" title=""/>
          <p:cNvSpPr txBox="1"/>
          <p:nvPr/>
        </p:nvSpPr>
        <p:spPr>
          <a:xfrm>
            <a:off x="6354233" y="4699000"/>
            <a:ext cx="3820584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solidFill>
                  <a:srgbClr val="E80823"/>
                </a:solidFill>
                <a:latin typeface="宋体" panose="02010600030101010101" pitchFamily="2" charset="-122"/>
              </a:rPr>
              <a:t>y=sinx</a:t>
            </a:r>
            <a:r>
              <a:rPr lang="zh-CN" altLang="en-US" sz="2400">
                <a:solidFill>
                  <a:srgbClr val="E80823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E80823"/>
                </a:solidFill>
                <a:latin typeface="宋体" panose="02010600030101010101" pitchFamily="2" charset="-122"/>
              </a:rPr>
              <a:t>x∈[0,2π]</a:t>
            </a:r>
            <a:endParaRPr lang="en-US" altLang="zh-CN" sz="2400">
              <a:solidFill>
                <a:srgbClr val="E80823"/>
              </a:solidFill>
              <a:latin typeface="宋体" panose="02010600030101010101" pitchFamily="2" charset="-122"/>
            </a:endParaRPr>
          </a:p>
        </p:txBody>
      </p:sp>
      <p:sp>
        <p:nvSpPr>
          <p:cNvPr id="19467" name="Line 30" title=""/>
          <p:cNvSpPr/>
          <p:nvPr/>
        </p:nvSpPr>
        <p:spPr>
          <a:xfrm flipH="1" flipV="1">
            <a:off x="4895851" y="3858684"/>
            <a:ext cx="0" cy="120649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9468" name="Line 31" title=""/>
          <p:cNvSpPr/>
          <p:nvPr/>
        </p:nvSpPr>
        <p:spPr>
          <a:xfrm>
            <a:off x="3625851" y="4701117"/>
            <a:ext cx="118533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9469" name="Line 32" title=""/>
          <p:cNvSpPr/>
          <p:nvPr/>
        </p:nvSpPr>
        <p:spPr>
          <a:xfrm flipH="1" flipV="1">
            <a:off x="6072717" y="3877733"/>
            <a:ext cx="0" cy="120651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9470" name="Line 48" title=""/>
          <p:cNvSpPr/>
          <p:nvPr/>
        </p:nvSpPr>
        <p:spPr>
          <a:xfrm flipH="1" flipV="1">
            <a:off x="8233833" y="3869267"/>
            <a:ext cx="0" cy="11853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9471" name="Line 49" title=""/>
          <p:cNvSpPr/>
          <p:nvPr/>
        </p:nvSpPr>
        <p:spPr>
          <a:xfrm>
            <a:off x="3625851" y="3155951"/>
            <a:ext cx="118533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9472" name="Line 50" title=""/>
          <p:cNvSpPr/>
          <p:nvPr/>
        </p:nvSpPr>
        <p:spPr>
          <a:xfrm>
            <a:off x="3630084" y="2400300"/>
            <a:ext cx="116416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0515600" y="125476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7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482" name="Text Box 5" title=""/>
          <p:cNvSpPr txBox="1"/>
          <p:nvPr/>
        </p:nvSpPr>
        <p:spPr>
          <a:xfrm>
            <a:off x="1966807" y="744220"/>
            <a:ext cx="5389033" cy="52197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解：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）按五个关键点列表：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Wingdings" panose="05000000000000000000" pitchFamily="2" charset="2"/>
            </a:endParaRPr>
          </a:p>
        </p:txBody>
      </p:sp>
      <p:grpSp>
        <p:nvGrpSpPr>
          <p:cNvPr id="2" name="Group 84" title=""/>
          <p:cNvGrpSpPr/>
          <p:nvPr/>
        </p:nvGrpSpPr>
        <p:grpSpPr>
          <a:xfrm>
            <a:off x="4864100" y="2166197"/>
            <a:ext cx="3884084" cy="848783"/>
            <a:chOff x="2104" y="1990"/>
            <a:chExt cx="2446" cy="535"/>
          </a:xfrm>
        </p:grpSpPr>
        <p:sp>
          <p:nvSpPr>
            <p:cNvPr id="20512" name="Text Box 7"/>
            <p:cNvSpPr txBox="1"/>
            <p:nvPr/>
          </p:nvSpPr>
          <p:spPr>
            <a:xfrm>
              <a:off x="2104" y="2091"/>
              <a:ext cx="40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宋体" panose="02010600030101010101" pitchFamily="2" charset="-122"/>
                </a:rPr>
                <a:t>0</a:t>
              </a:r>
              <a:endParaRPr lang="en-US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20513" name="Object 44"/>
            <p:cNvGraphicFramePr>
              <a:graphicFrameLocks noChangeAspect="1"/>
            </p:cNvGraphicFramePr>
            <p:nvPr/>
          </p:nvGraphicFramePr>
          <p:xfrm>
            <a:off x="2680" y="1990"/>
            <a:ext cx="233" cy="49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4" r:id="rId2" imgW="136525" imgH="296545" progId="Equation.DSMT4">
                    <p:embed/>
                  </p:oleObj>
                </mc:Choice>
                <mc:Fallback>
                  <p:oleObj r:id="rId2" imgW="136525" imgH="29654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680" y="1990"/>
                          <a:ext cx="233" cy="4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4" name="Object 45"/>
            <p:cNvGraphicFramePr>
              <a:graphicFrameLocks noChangeAspect="1"/>
            </p:cNvGraphicFramePr>
            <p:nvPr/>
          </p:nvGraphicFramePr>
          <p:xfrm>
            <a:off x="3673" y="1990"/>
            <a:ext cx="351" cy="53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5" r:id="rId4" imgW="200660" imgH="320675" progId="Equation.DSMT4">
                    <p:embed/>
                  </p:oleObj>
                </mc:Choice>
                <mc:Fallback>
                  <p:oleObj r:id="rId4" imgW="200660" imgH="32067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673" y="1990"/>
                          <a:ext cx="351" cy="5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5" name="Object 46"/>
            <p:cNvGraphicFramePr>
              <a:graphicFrameLocks noChangeAspect="1"/>
            </p:cNvGraphicFramePr>
            <p:nvPr/>
          </p:nvGraphicFramePr>
          <p:xfrm>
            <a:off x="3187" y="2209"/>
            <a:ext cx="266" cy="17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6" r:id="rId6" imgW="120015" imgH="104140" progId="Equation.DSMT4">
                    <p:embed/>
                  </p:oleObj>
                </mc:Choice>
                <mc:Fallback>
                  <p:oleObj r:id="rId6" imgW="120015" imgH="10414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187" y="2209"/>
                          <a:ext cx="266" cy="1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6" name="Object 47"/>
            <p:cNvGraphicFramePr>
              <a:graphicFrameLocks noChangeAspect="1"/>
            </p:cNvGraphicFramePr>
            <p:nvPr/>
          </p:nvGraphicFramePr>
          <p:xfrm>
            <a:off x="4246" y="2136"/>
            <a:ext cx="304" cy="23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7" r:id="rId8" imgW="168275" imgH="136525" progId="Equation.DSMT4">
                    <p:embed/>
                  </p:oleObj>
                </mc:Choice>
                <mc:Fallback>
                  <p:oleObj r:id="rId8" imgW="168275" imgH="13652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246" y="2136"/>
                          <a:ext cx="304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8" title=""/>
          <p:cNvGrpSpPr/>
          <p:nvPr/>
        </p:nvGrpSpPr>
        <p:grpSpPr>
          <a:xfrm>
            <a:off x="4950884" y="3101764"/>
            <a:ext cx="3886200" cy="496887"/>
            <a:chOff x="2159" y="2580"/>
            <a:chExt cx="2447" cy="313"/>
          </a:xfrm>
        </p:grpSpPr>
        <p:sp>
          <p:nvSpPr>
            <p:cNvPr id="20507" name="Text Box 12"/>
            <p:cNvSpPr txBox="1"/>
            <p:nvPr/>
          </p:nvSpPr>
          <p:spPr>
            <a:xfrm>
              <a:off x="2159" y="2587"/>
              <a:ext cx="40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宋体" panose="02010600030101010101" pitchFamily="2" charset="-122"/>
                </a:rPr>
                <a:t>1</a:t>
              </a:r>
              <a:endParaRPr lang="en-US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508" name="Text Box 13"/>
            <p:cNvSpPr txBox="1"/>
            <p:nvPr/>
          </p:nvSpPr>
          <p:spPr>
            <a:xfrm>
              <a:off x="3142" y="2580"/>
              <a:ext cx="40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宋体" panose="02010600030101010101" pitchFamily="2" charset="-122"/>
                </a:rPr>
                <a:t>-1</a:t>
              </a:r>
              <a:endParaRPr lang="en-US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509" name="Text Box 14"/>
            <p:cNvSpPr txBox="1"/>
            <p:nvPr/>
          </p:nvSpPr>
          <p:spPr>
            <a:xfrm>
              <a:off x="4324" y="2603"/>
              <a:ext cx="28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宋体" panose="02010600030101010101" pitchFamily="2" charset="-122"/>
                </a:rPr>
                <a:t>1</a:t>
              </a:r>
              <a:endParaRPr lang="en-US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510" name="Text Box 15"/>
            <p:cNvSpPr txBox="1"/>
            <p:nvPr/>
          </p:nvSpPr>
          <p:spPr>
            <a:xfrm>
              <a:off x="2659" y="2580"/>
              <a:ext cx="40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宋体" panose="02010600030101010101" pitchFamily="2" charset="-122"/>
                </a:rPr>
                <a:t>0</a:t>
              </a:r>
              <a:endParaRPr lang="en-US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511" name="Text Box 16"/>
            <p:cNvSpPr txBox="1"/>
            <p:nvPr/>
          </p:nvSpPr>
          <p:spPr>
            <a:xfrm>
              <a:off x="3730" y="2587"/>
              <a:ext cx="40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宋体" panose="02010600030101010101" pitchFamily="2" charset="-122"/>
                </a:rPr>
                <a:t>0</a:t>
              </a:r>
              <a:endParaRPr lang="en-US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4" name="Group 39" title=""/>
          <p:cNvGrpSpPr/>
          <p:nvPr/>
        </p:nvGrpSpPr>
        <p:grpSpPr>
          <a:xfrm>
            <a:off x="4802717" y="3738880"/>
            <a:ext cx="4104216" cy="473957"/>
            <a:chOff x="2027" y="2988"/>
            <a:chExt cx="2585" cy="298"/>
          </a:xfrm>
        </p:grpSpPr>
        <p:sp>
          <p:nvSpPr>
            <p:cNvPr id="20502" name="Text Box 6"/>
            <p:cNvSpPr txBox="1"/>
            <p:nvPr/>
          </p:nvSpPr>
          <p:spPr>
            <a:xfrm>
              <a:off x="3106" y="2988"/>
              <a:ext cx="408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宋体" panose="02010600030101010101" pitchFamily="2" charset="-122"/>
                </a:rPr>
                <a:t> 1</a:t>
              </a:r>
              <a:endParaRPr lang="en-US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503" name="Text Box 17"/>
            <p:cNvSpPr txBox="1"/>
            <p:nvPr/>
          </p:nvSpPr>
          <p:spPr>
            <a:xfrm>
              <a:off x="2027" y="2988"/>
              <a:ext cx="408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宋体" panose="02010600030101010101" pitchFamily="2" charset="-122"/>
                </a:rPr>
                <a:t>-1</a:t>
              </a:r>
              <a:endParaRPr lang="en-US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504" name="Text Box 18"/>
            <p:cNvSpPr txBox="1"/>
            <p:nvPr/>
          </p:nvSpPr>
          <p:spPr>
            <a:xfrm>
              <a:off x="2616" y="2997"/>
              <a:ext cx="408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宋体" panose="02010600030101010101" pitchFamily="2" charset="-122"/>
                </a:rPr>
                <a:t>0</a:t>
              </a:r>
              <a:endParaRPr lang="en-US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505" name="Text Box 19"/>
            <p:cNvSpPr txBox="1"/>
            <p:nvPr/>
          </p:nvSpPr>
          <p:spPr>
            <a:xfrm>
              <a:off x="3687" y="2988"/>
              <a:ext cx="408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宋体" panose="02010600030101010101" pitchFamily="2" charset="-122"/>
                </a:rPr>
                <a:t>0</a:t>
              </a:r>
              <a:endParaRPr lang="en-US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506" name="Text Box 20"/>
            <p:cNvSpPr txBox="1"/>
            <p:nvPr/>
          </p:nvSpPr>
          <p:spPr>
            <a:xfrm>
              <a:off x="4204" y="2988"/>
              <a:ext cx="408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宋体" panose="02010600030101010101" pitchFamily="2" charset="-122"/>
                </a:rPr>
                <a:t>-1</a:t>
              </a:r>
              <a:endParaRPr lang="en-US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5" name="Group 21" title=""/>
          <p:cNvGrpSpPr/>
          <p:nvPr/>
        </p:nvGrpSpPr>
        <p:grpSpPr>
          <a:xfrm>
            <a:off x="3071284" y="2030731"/>
            <a:ext cx="5873749" cy="2398183"/>
            <a:chOff x="945" y="1905"/>
            <a:chExt cx="3699" cy="1510"/>
          </a:xfrm>
        </p:grpSpPr>
        <p:sp>
          <p:nvSpPr>
            <p:cNvPr id="20487" name="Line 22"/>
            <p:cNvSpPr/>
            <p:nvPr/>
          </p:nvSpPr>
          <p:spPr>
            <a:xfrm flipH="1">
              <a:off x="4631" y="1906"/>
              <a:ext cx="0" cy="14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0488" name="Line 23"/>
            <p:cNvSpPr/>
            <p:nvPr/>
          </p:nvSpPr>
          <p:spPr>
            <a:xfrm flipH="1" flipV="1">
              <a:off x="977" y="1907"/>
              <a:ext cx="0" cy="14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grpSp>
          <p:nvGrpSpPr>
            <p:cNvPr id="20489" name="Group 24"/>
            <p:cNvGrpSpPr/>
            <p:nvPr/>
          </p:nvGrpSpPr>
          <p:grpSpPr>
            <a:xfrm>
              <a:off x="945" y="1905"/>
              <a:ext cx="3699" cy="1510"/>
              <a:chOff x="945" y="1905"/>
              <a:chExt cx="3699" cy="1510"/>
            </a:xfrm>
          </p:grpSpPr>
          <p:sp>
            <p:nvSpPr>
              <p:cNvPr id="20490" name="Line 25"/>
              <p:cNvSpPr/>
              <p:nvPr/>
            </p:nvSpPr>
            <p:spPr>
              <a:xfrm flipV="1">
                <a:off x="968" y="2553"/>
                <a:ext cx="3676" cy="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0491" name="Line 26"/>
              <p:cNvSpPr/>
              <p:nvPr/>
            </p:nvSpPr>
            <p:spPr>
              <a:xfrm flipH="1">
                <a:off x="1937" y="1943"/>
                <a:ext cx="10" cy="144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0492" name="Line 27"/>
              <p:cNvSpPr/>
              <p:nvPr/>
            </p:nvSpPr>
            <p:spPr>
              <a:xfrm flipH="1">
                <a:off x="2481" y="1907"/>
                <a:ext cx="1" cy="149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0493" name="Line 28"/>
              <p:cNvSpPr/>
              <p:nvPr/>
            </p:nvSpPr>
            <p:spPr>
              <a:xfrm flipH="1">
                <a:off x="3025" y="1925"/>
                <a:ext cx="9" cy="14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0494" name="Line 29"/>
              <p:cNvSpPr/>
              <p:nvPr/>
            </p:nvSpPr>
            <p:spPr>
              <a:xfrm>
                <a:off x="3516" y="1934"/>
                <a:ext cx="18" cy="146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0495" name="Line 30"/>
              <p:cNvSpPr/>
              <p:nvPr/>
            </p:nvSpPr>
            <p:spPr>
              <a:xfrm flipH="1">
                <a:off x="4114" y="1905"/>
                <a:ext cx="0" cy="151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0496" name="Text Box 31"/>
              <p:cNvSpPr txBox="1"/>
              <p:nvPr/>
            </p:nvSpPr>
            <p:spPr>
              <a:xfrm>
                <a:off x="1438" y="2126"/>
                <a:ext cx="408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x</a:t>
                </a:r>
                <a:endParaRPr lang="en-US" altLang="zh-CN" sz="2400">
                  <a:solidFill>
                    <a:srgbClr val="0000FF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0497" name="Text Box 32"/>
              <p:cNvSpPr txBox="1"/>
              <p:nvPr/>
            </p:nvSpPr>
            <p:spPr>
              <a:xfrm>
                <a:off x="1301" y="2580"/>
                <a:ext cx="726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CN" sz="2400" err="1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cosx</a:t>
                </a:r>
                <a:endParaRPr lang="en-US" altLang="zh-CN" sz="2400">
                  <a:solidFill>
                    <a:srgbClr val="0000FF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0498" name="Text Box 33"/>
              <p:cNvSpPr txBox="1"/>
              <p:nvPr/>
            </p:nvSpPr>
            <p:spPr>
              <a:xfrm>
                <a:off x="1074" y="2988"/>
                <a:ext cx="930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-cosx</a:t>
                </a:r>
                <a:endParaRPr lang="en-US" altLang="zh-CN" sz="2400">
                  <a:solidFill>
                    <a:srgbClr val="0000FF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0499" name="Line 34"/>
              <p:cNvSpPr/>
              <p:nvPr/>
            </p:nvSpPr>
            <p:spPr>
              <a:xfrm>
                <a:off x="945" y="3387"/>
                <a:ext cx="3685" cy="9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0500" name="Line 35"/>
              <p:cNvSpPr/>
              <p:nvPr/>
            </p:nvSpPr>
            <p:spPr>
              <a:xfrm>
                <a:off x="974" y="2952"/>
                <a:ext cx="3639" cy="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0501" name="Line 36"/>
              <p:cNvSpPr/>
              <p:nvPr/>
            </p:nvSpPr>
            <p:spPr>
              <a:xfrm flipV="1">
                <a:off x="977" y="1907"/>
                <a:ext cx="3648" cy="1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1506" name="Line 30" title=""/>
          <p:cNvSpPr/>
          <p:nvPr/>
        </p:nvSpPr>
        <p:spPr>
          <a:xfrm flipH="1" flipV="1">
            <a:off x="6614584" y="3841751"/>
            <a:ext cx="0" cy="13123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1507" name="Line 28" title=""/>
          <p:cNvSpPr/>
          <p:nvPr/>
        </p:nvSpPr>
        <p:spPr>
          <a:xfrm flipH="1" flipV="1">
            <a:off x="4806951" y="3807884"/>
            <a:ext cx="0" cy="160867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1508" name="Line 26" title=""/>
          <p:cNvSpPr/>
          <p:nvPr/>
        </p:nvSpPr>
        <p:spPr>
          <a:xfrm>
            <a:off x="3818467" y="4904317"/>
            <a:ext cx="154517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1509" name="Line 5" title=""/>
          <p:cNvSpPr/>
          <p:nvPr/>
        </p:nvSpPr>
        <p:spPr>
          <a:xfrm flipV="1">
            <a:off x="3968751" y="2273300"/>
            <a:ext cx="2116" cy="2969684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lstStyle/>
          <a:p/>
        </p:txBody>
      </p:sp>
      <p:sp>
        <p:nvSpPr>
          <p:cNvPr id="21510" name="Text Box 6" title=""/>
          <p:cNvSpPr txBox="1"/>
          <p:nvPr/>
        </p:nvSpPr>
        <p:spPr>
          <a:xfrm>
            <a:off x="9046633" y="3930651"/>
            <a:ext cx="645584" cy="590549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/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11" name="Text Box 7" title=""/>
          <p:cNvSpPr txBox="1"/>
          <p:nvPr/>
        </p:nvSpPr>
        <p:spPr>
          <a:xfrm>
            <a:off x="3464984" y="4434417"/>
            <a:ext cx="575733" cy="50376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/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12" name="Text Box 8" title=""/>
          <p:cNvSpPr txBox="1"/>
          <p:nvPr/>
        </p:nvSpPr>
        <p:spPr>
          <a:xfrm>
            <a:off x="3534833" y="3915833"/>
            <a:ext cx="505884" cy="51858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/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13" name="Text Box 9" title=""/>
          <p:cNvSpPr txBox="1"/>
          <p:nvPr/>
        </p:nvSpPr>
        <p:spPr>
          <a:xfrm>
            <a:off x="7427384" y="3450167"/>
            <a:ext cx="719667" cy="431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/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2π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1514" name="Text Box 10" title=""/>
          <p:cNvSpPr txBox="1"/>
          <p:nvPr/>
        </p:nvSpPr>
        <p:spPr>
          <a:xfrm>
            <a:off x="5496984" y="3930651"/>
            <a:ext cx="753533" cy="58843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/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π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1515" name="Object 28" title=""/>
          <p:cNvGraphicFramePr>
            <a:graphicFrameLocks noChangeAspect="1"/>
          </p:cNvGraphicFramePr>
          <p:nvPr/>
        </p:nvGraphicFramePr>
        <p:xfrm>
          <a:off x="4586817" y="4167717"/>
          <a:ext cx="387349" cy="863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r:id="rId2" imgW="136525" imgH="296545" progId="Equation.DSMT4">
                  <p:embed/>
                </p:oleObj>
              </mc:Choice>
              <mc:Fallback>
                <p:oleObj r:id="rId2" imgW="136525" imgH="29654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86817" y="4167717"/>
                        <a:ext cx="387349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29" title=""/>
          <p:cNvGraphicFramePr>
            <a:graphicFrameLocks noChangeAspect="1"/>
          </p:cNvGraphicFramePr>
          <p:nvPr/>
        </p:nvGraphicFramePr>
        <p:xfrm>
          <a:off x="6407151" y="2990851"/>
          <a:ext cx="467783" cy="7408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r:id="rId4" imgW="200660" imgH="320675" progId="Equation.DSMT4">
                  <p:embed/>
                </p:oleObj>
              </mc:Choice>
              <mc:Fallback>
                <p:oleObj r:id="rId4" imgW="200660" imgH="32067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7151" y="2990851"/>
                        <a:ext cx="467783" cy="7408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Line 13" title=""/>
          <p:cNvSpPr/>
          <p:nvPr/>
        </p:nvSpPr>
        <p:spPr>
          <a:xfrm>
            <a:off x="2673351" y="3972984"/>
            <a:ext cx="669713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lstStyle/>
          <a:p/>
        </p:txBody>
      </p:sp>
      <p:sp>
        <p:nvSpPr>
          <p:cNvPr id="21518" name="Text Box 14" title=""/>
          <p:cNvSpPr txBox="1"/>
          <p:nvPr/>
        </p:nvSpPr>
        <p:spPr>
          <a:xfrm>
            <a:off x="3536951" y="2995084"/>
            <a:ext cx="575733" cy="50376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/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19" name="Text Box 15" title=""/>
          <p:cNvSpPr txBox="1"/>
          <p:nvPr/>
        </p:nvSpPr>
        <p:spPr>
          <a:xfrm>
            <a:off x="3970867" y="2131484"/>
            <a:ext cx="575733" cy="50376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/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y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73424" name="Freeform 16" title=""/>
          <p:cNvSpPr/>
          <p:nvPr/>
        </p:nvSpPr>
        <p:spPr>
          <a:xfrm>
            <a:off x="3970867" y="3064933"/>
            <a:ext cx="3543300" cy="1856317"/>
          </a:xfrm>
          <a:custGeom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l" t="t" r="r" b="b"/>
            <a:pathLst>
              <a:path w="2232" h="1169">
                <a:moveTo>
                  <a:pt x="2232" y="1169"/>
                </a:moveTo>
                <a:cubicBezTo>
                  <a:pt x="2203" y="1148"/>
                  <a:pt x="2106" y="1083"/>
                  <a:pt x="2057" y="1041"/>
                </a:cubicBezTo>
                <a:cubicBezTo>
                  <a:pt x="2008" y="999"/>
                  <a:pt x="1972" y="956"/>
                  <a:pt x="1936" y="915"/>
                </a:cubicBezTo>
                <a:cubicBezTo>
                  <a:pt x="1900" y="874"/>
                  <a:pt x="1878" y="849"/>
                  <a:pt x="1839" y="797"/>
                </a:cubicBezTo>
                <a:cubicBezTo>
                  <a:pt x="1800" y="745"/>
                  <a:pt x="1752" y="677"/>
                  <a:pt x="1700" y="601"/>
                </a:cubicBezTo>
                <a:cubicBezTo>
                  <a:pt x="1648" y="525"/>
                  <a:pt x="1581" y="415"/>
                  <a:pt x="1524" y="343"/>
                </a:cubicBezTo>
                <a:cubicBezTo>
                  <a:pt x="1467" y="271"/>
                  <a:pt x="1430" y="224"/>
                  <a:pt x="1359" y="169"/>
                </a:cubicBezTo>
                <a:cubicBezTo>
                  <a:pt x="1288" y="114"/>
                  <a:pt x="1181" y="22"/>
                  <a:pt x="1100" y="11"/>
                </a:cubicBezTo>
                <a:cubicBezTo>
                  <a:pt x="1019" y="0"/>
                  <a:pt x="938" y="55"/>
                  <a:pt x="871" y="104"/>
                </a:cubicBezTo>
                <a:cubicBezTo>
                  <a:pt x="804" y="153"/>
                  <a:pt x="756" y="227"/>
                  <a:pt x="696" y="305"/>
                </a:cubicBezTo>
                <a:cubicBezTo>
                  <a:pt x="636" y="383"/>
                  <a:pt x="562" y="502"/>
                  <a:pt x="513" y="575"/>
                </a:cubicBezTo>
                <a:cubicBezTo>
                  <a:pt x="464" y="648"/>
                  <a:pt x="449" y="680"/>
                  <a:pt x="399" y="745"/>
                </a:cubicBezTo>
                <a:cubicBezTo>
                  <a:pt x="349" y="810"/>
                  <a:pt x="281" y="898"/>
                  <a:pt x="215" y="963"/>
                </a:cubicBezTo>
                <a:cubicBezTo>
                  <a:pt x="149" y="1028"/>
                  <a:pt x="45" y="1100"/>
                  <a:pt x="0" y="1136"/>
                </a:cubicBezTo>
              </a:path>
            </a:pathLst>
          </a:cu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73425" name="Freeform 17" title=""/>
          <p:cNvSpPr/>
          <p:nvPr/>
        </p:nvSpPr>
        <p:spPr>
          <a:xfrm>
            <a:off x="3970867" y="2995084"/>
            <a:ext cx="3551767" cy="1905000"/>
          </a:xfrm>
          <a:custGeom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l" t="t" r="r" b="b"/>
            <a:pathLst>
              <a:path w="2132" h="1126">
                <a:moveTo>
                  <a:pt x="0" y="0"/>
                </a:moveTo>
                <a:cubicBezTo>
                  <a:pt x="23" y="20"/>
                  <a:pt x="97" y="79"/>
                  <a:pt x="141" y="122"/>
                </a:cubicBezTo>
                <a:cubicBezTo>
                  <a:pt x="185" y="165"/>
                  <a:pt x="225" y="212"/>
                  <a:pt x="264" y="261"/>
                </a:cubicBezTo>
                <a:cubicBezTo>
                  <a:pt x="303" y="310"/>
                  <a:pt x="339" y="366"/>
                  <a:pt x="377" y="418"/>
                </a:cubicBezTo>
                <a:cubicBezTo>
                  <a:pt x="415" y="470"/>
                  <a:pt x="448" y="515"/>
                  <a:pt x="490" y="575"/>
                </a:cubicBezTo>
                <a:cubicBezTo>
                  <a:pt x="532" y="635"/>
                  <a:pt x="582" y="711"/>
                  <a:pt x="630" y="776"/>
                </a:cubicBezTo>
                <a:cubicBezTo>
                  <a:pt x="678" y="841"/>
                  <a:pt x="711" y="910"/>
                  <a:pt x="778" y="968"/>
                </a:cubicBezTo>
                <a:cubicBezTo>
                  <a:pt x="845" y="1026"/>
                  <a:pt x="951" y="1126"/>
                  <a:pt x="1032" y="1125"/>
                </a:cubicBezTo>
                <a:cubicBezTo>
                  <a:pt x="1113" y="1124"/>
                  <a:pt x="1199" y="1017"/>
                  <a:pt x="1267" y="959"/>
                </a:cubicBezTo>
                <a:cubicBezTo>
                  <a:pt x="1335" y="901"/>
                  <a:pt x="1390" y="836"/>
                  <a:pt x="1442" y="776"/>
                </a:cubicBezTo>
                <a:cubicBezTo>
                  <a:pt x="1494" y="716"/>
                  <a:pt x="1535" y="665"/>
                  <a:pt x="1581" y="602"/>
                </a:cubicBezTo>
                <a:cubicBezTo>
                  <a:pt x="1627" y="539"/>
                  <a:pt x="1664" y="474"/>
                  <a:pt x="1721" y="401"/>
                </a:cubicBezTo>
                <a:cubicBezTo>
                  <a:pt x="1778" y="328"/>
                  <a:pt x="1854" y="232"/>
                  <a:pt x="1922" y="165"/>
                </a:cubicBezTo>
                <a:cubicBezTo>
                  <a:pt x="1990" y="98"/>
                  <a:pt x="2088" y="35"/>
                  <a:pt x="2132" y="0"/>
                </a:cubicBez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3" name="Group 32" title=""/>
          <p:cNvGrpSpPr/>
          <p:nvPr/>
        </p:nvGrpSpPr>
        <p:grpSpPr>
          <a:xfrm>
            <a:off x="3896784" y="3064933"/>
            <a:ext cx="3706283" cy="1915584"/>
            <a:chOff x="1495" y="1931"/>
            <a:chExt cx="2334" cy="1206"/>
          </a:xfrm>
        </p:grpSpPr>
        <p:sp>
          <p:nvSpPr>
            <p:cNvPr id="21529" name="Oval 19"/>
            <p:cNvSpPr/>
            <p:nvPr/>
          </p:nvSpPr>
          <p:spPr>
            <a:xfrm>
              <a:off x="2021" y="2476"/>
              <a:ext cx="73" cy="54"/>
            </a:xfrm>
            <a:prstGeom prst="ellipse">
              <a:avLst/>
            </a:prstGeom>
            <a:solidFill>
              <a:srgbClr val="66FF33"/>
            </a:solidFill>
            <a:ln w="952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sz="1865">
                <a:latin typeface="Arial" panose="020b0604020202020204" pitchFamily="34" charset="0"/>
              </a:endParaRPr>
            </a:p>
          </p:txBody>
        </p:sp>
        <p:sp>
          <p:nvSpPr>
            <p:cNvPr id="21530" name="Oval 20"/>
            <p:cNvSpPr/>
            <p:nvPr/>
          </p:nvSpPr>
          <p:spPr>
            <a:xfrm>
              <a:off x="1495" y="3065"/>
              <a:ext cx="73" cy="54"/>
            </a:xfrm>
            <a:prstGeom prst="ellipse">
              <a:avLst/>
            </a:prstGeom>
            <a:solidFill>
              <a:srgbClr val="66FF33"/>
            </a:solidFill>
            <a:ln w="952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sz="1865">
                <a:latin typeface="Arial" panose="020b0604020202020204" pitchFamily="34" charset="0"/>
              </a:endParaRPr>
            </a:p>
          </p:txBody>
        </p:sp>
        <p:sp>
          <p:nvSpPr>
            <p:cNvPr id="21531" name="Oval 21"/>
            <p:cNvSpPr/>
            <p:nvPr/>
          </p:nvSpPr>
          <p:spPr>
            <a:xfrm>
              <a:off x="3756" y="3083"/>
              <a:ext cx="73" cy="54"/>
            </a:xfrm>
            <a:prstGeom prst="ellipse">
              <a:avLst/>
            </a:prstGeom>
            <a:solidFill>
              <a:srgbClr val="66FF33"/>
            </a:solidFill>
            <a:ln w="952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sz="1865">
                <a:latin typeface="Arial" panose="020b0604020202020204" pitchFamily="34" charset="0"/>
              </a:endParaRPr>
            </a:p>
          </p:txBody>
        </p:sp>
        <p:sp>
          <p:nvSpPr>
            <p:cNvPr id="21532" name="Oval 22"/>
            <p:cNvSpPr/>
            <p:nvPr/>
          </p:nvSpPr>
          <p:spPr>
            <a:xfrm>
              <a:off x="3164" y="2467"/>
              <a:ext cx="73" cy="54"/>
            </a:xfrm>
            <a:prstGeom prst="ellipse">
              <a:avLst/>
            </a:prstGeom>
            <a:solidFill>
              <a:srgbClr val="66FF33"/>
            </a:solidFill>
            <a:ln w="952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sz="1865">
                <a:latin typeface="Arial" panose="020b0604020202020204" pitchFamily="34" charset="0"/>
              </a:endParaRPr>
            </a:p>
          </p:txBody>
        </p:sp>
        <p:sp>
          <p:nvSpPr>
            <p:cNvPr id="21533" name="Oval 23"/>
            <p:cNvSpPr/>
            <p:nvPr/>
          </p:nvSpPr>
          <p:spPr>
            <a:xfrm>
              <a:off x="2584" y="1931"/>
              <a:ext cx="73" cy="54"/>
            </a:xfrm>
            <a:prstGeom prst="ellipse">
              <a:avLst/>
            </a:prstGeom>
            <a:solidFill>
              <a:srgbClr val="66FF33"/>
            </a:solidFill>
            <a:ln w="952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sz="1865">
                <a:latin typeface="Arial" panose="020b0604020202020204" pitchFamily="34" charset="0"/>
              </a:endParaRPr>
            </a:p>
          </p:txBody>
        </p:sp>
      </p:grpSp>
      <p:sp>
        <p:nvSpPr>
          <p:cNvPr id="273432" name="Text Box 24" title=""/>
          <p:cNvSpPr txBox="1"/>
          <p:nvPr/>
        </p:nvSpPr>
        <p:spPr>
          <a:xfrm>
            <a:off x="5050367" y="2489200"/>
            <a:ext cx="4961467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solidFill>
                  <a:srgbClr val="E80823"/>
                </a:solidFill>
                <a:latin typeface="宋体" panose="02010600030101010101" pitchFamily="2" charset="-122"/>
              </a:rPr>
              <a:t>y=-cosx</a:t>
            </a:r>
            <a:r>
              <a:rPr lang="zh-CN" altLang="en-US" sz="2400">
                <a:solidFill>
                  <a:srgbClr val="E80823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E80823"/>
                </a:solidFill>
                <a:latin typeface="宋体" panose="02010600030101010101" pitchFamily="2" charset="-122"/>
              </a:rPr>
              <a:t>x∈[0,2π]</a:t>
            </a:r>
            <a:endParaRPr lang="en-US" altLang="zh-CN" sz="2400">
              <a:solidFill>
                <a:srgbClr val="E80823"/>
              </a:solidFill>
              <a:latin typeface="宋体" panose="02010600030101010101" pitchFamily="2" charset="-122"/>
            </a:endParaRPr>
          </a:p>
        </p:txBody>
      </p:sp>
      <p:sp>
        <p:nvSpPr>
          <p:cNvPr id="21524" name="Text Box 25" title=""/>
          <p:cNvSpPr txBox="1"/>
          <p:nvPr/>
        </p:nvSpPr>
        <p:spPr>
          <a:xfrm>
            <a:off x="2438400" y="1255184"/>
            <a:ext cx="6532033" cy="52197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描点并将它们用光滑的曲线连接起来：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Text Box 24" title=""/>
          <p:cNvSpPr txBox="1"/>
          <p:nvPr/>
        </p:nvSpPr>
        <p:spPr>
          <a:xfrm>
            <a:off x="4563533" y="5230284"/>
            <a:ext cx="4961467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solidFill>
                  <a:srgbClr val="E80823"/>
                </a:solidFill>
                <a:latin typeface="宋体" panose="02010600030101010101" pitchFamily="2" charset="-122"/>
              </a:rPr>
              <a:t>y=cosx</a:t>
            </a:r>
            <a:r>
              <a:rPr lang="zh-CN" altLang="en-US" sz="2400">
                <a:solidFill>
                  <a:srgbClr val="E80823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E80823"/>
                </a:solidFill>
                <a:latin typeface="宋体" panose="02010600030101010101" pitchFamily="2" charset="-122"/>
              </a:rPr>
              <a:t>x∈[0,2π]</a:t>
            </a:r>
            <a:endParaRPr lang="en-US" altLang="zh-CN" sz="2400">
              <a:solidFill>
                <a:srgbClr val="E80823"/>
              </a:solidFill>
              <a:latin typeface="宋体" panose="02010600030101010101" pitchFamily="2" charset="-122"/>
            </a:endParaRPr>
          </a:p>
        </p:txBody>
      </p:sp>
      <p:sp>
        <p:nvSpPr>
          <p:cNvPr id="21526" name="Line 27" title=""/>
          <p:cNvSpPr/>
          <p:nvPr/>
        </p:nvSpPr>
        <p:spPr>
          <a:xfrm>
            <a:off x="3831167" y="3007784"/>
            <a:ext cx="154517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1527" name="Line 29" title=""/>
          <p:cNvSpPr/>
          <p:nvPr/>
        </p:nvSpPr>
        <p:spPr>
          <a:xfrm flipH="1" flipV="1">
            <a:off x="5700184" y="3852333"/>
            <a:ext cx="0" cy="129117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1528" name="Line 31" title=""/>
          <p:cNvSpPr/>
          <p:nvPr/>
        </p:nvSpPr>
        <p:spPr>
          <a:xfrm flipH="1" flipV="1">
            <a:off x="7558617" y="3854451"/>
            <a:ext cx="0" cy="13123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32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338" name="Text Box 6" title=""/>
          <p:cNvSpPr txBox="1"/>
          <p:nvPr/>
        </p:nvSpPr>
        <p:spPr>
          <a:xfrm>
            <a:off x="4429760" y="1096645"/>
            <a:ext cx="2943225" cy="8661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8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　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三角函数定义</a:t>
            </a:r>
            <a:endParaRPr lang="zh-CN" altLang="en-US" sz="2800">
              <a:solidFill>
                <a:srgbClr val="3333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1590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复习回顾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grpSp>
        <p:nvGrpSpPr>
          <p:cNvPr id="13315" name="Group 3" title=""/>
          <p:cNvGrpSpPr/>
          <p:nvPr/>
        </p:nvGrpSpPr>
        <p:grpSpPr>
          <a:xfrm>
            <a:off x="6026151" y="2301240"/>
            <a:ext cx="3744383" cy="3058584"/>
            <a:chOff x="2562" y="1958"/>
            <a:chExt cx="2359" cy="1926"/>
          </a:xfrm>
        </p:grpSpPr>
        <p:sp>
          <p:nvSpPr>
            <p:cNvPr id="13321" name="Oval 4"/>
            <p:cNvSpPr/>
            <p:nvPr/>
          </p:nvSpPr>
          <p:spPr>
            <a:xfrm>
              <a:off x="3476" y="2583"/>
              <a:ext cx="1117" cy="1041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3322" name="Text Box 5"/>
            <p:cNvSpPr txBox="1"/>
            <p:nvPr/>
          </p:nvSpPr>
          <p:spPr>
            <a:xfrm>
              <a:off x="2562" y="2205"/>
              <a:ext cx="1378" cy="368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lstStyle/>
            <a:p>
              <a:pPr algn="just"/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α</a:t>
              </a:r>
              <a:r>
                <a: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rPr>
                <a:t>的终边</a:t>
              </a:r>
              <a:endPara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13323" name="Text Box 6"/>
            <p:cNvSpPr txBox="1"/>
            <p:nvPr/>
          </p:nvSpPr>
          <p:spPr>
            <a:xfrm>
              <a:off x="2653" y="2704"/>
              <a:ext cx="1036" cy="391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lstStyle/>
            <a:p>
              <a:pPr algn="just"/>
              <a:r>
                <a:rPr lang="en-US" altLang="zh-CN" sz="240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P(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4" name="Line 7"/>
            <p:cNvSpPr/>
            <p:nvPr/>
          </p:nvSpPr>
          <p:spPr>
            <a:xfrm flipH="1" flipV="1">
              <a:off x="3145" y="2583"/>
              <a:ext cx="888" cy="521"/>
            </a:xfrm>
            <a:prstGeom prst="line">
              <a:avLst/>
            </a:prstGeom>
            <a:ln w="38100" cap="flat" cmpd="sng">
              <a:solidFill>
                <a:srgbClr val="99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3325" name="Text Box 8"/>
            <p:cNvSpPr txBox="1"/>
            <p:nvPr/>
          </p:nvSpPr>
          <p:spPr>
            <a:xfrm>
              <a:off x="3992" y="3022"/>
              <a:ext cx="337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lstStyle/>
            <a:p>
              <a:pPr algn="just"/>
              <a:r>
                <a: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32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6" name="Line 9"/>
            <p:cNvSpPr/>
            <p:nvPr/>
          </p:nvSpPr>
          <p:spPr>
            <a:xfrm flipV="1">
              <a:off x="3152" y="3104"/>
              <a:ext cx="1769" cy="9"/>
            </a:xfrm>
            <a:prstGeom prst="line">
              <a:avLst/>
            </a:prstGeom>
            <a:ln w="38100" cap="flat" cmpd="sng">
              <a:solidFill>
                <a:srgbClr val="3333FF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/>
          </p:txBody>
        </p:sp>
        <p:sp>
          <p:nvSpPr>
            <p:cNvPr id="13327" name="Line 10"/>
            <p:cNvSpPr/>
            <p:nvPr/>
          </p:nvSpPr>
          <p:spPr>
            <a:xfrm flipH="1" flipV="1">
              <a:off x="4033" y="2193"/>
              <a:ext cx="0" cy="1691"/>
            </a:xfrm>
            <a:prstGeom prst="line">
              <a:avLst/>
            </a:prstGeom>
            <a:ln w="38100" cap="flat" cmpd="sng">
              <a:solidFill>
                <a:srgbClr val="3333FF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/>
          </p:txBody>
        </p:sp>
        <p:sp>
          <p:nvSpPr>
            <p:cNvPr id="13328" name="Text Box 11"/>
            <p:cNvSpPr txBox="1"/>
            <p:nvPr/>
          </p:nvSpPr>
          <p:spPr>
            <a:xfrm>
              <a:off x="4619" y="3022"/>
              <a:ext cx="302" cy="326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lstStyle/>
            <a:p>
              <a:pPr algn="just"/>
              <a:r>
                <a:rPr lang="en-US" altLang="zh-CN" sz="36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9" name="Text Box 12"/>
            <p:cNvSpPr txBox="1"/>
            <p:nvPr/>
          </p:nvSpPr>
          <p:spPr>
            <a:xfrm>
              <a:off x="4033" y="1958"/>
              <a:ext cx="444" cy="520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lstStyle/>
            <a:p>
              <a:pPr algn="just"/>
              <a:r>
                <a:rPr lang="en-US" altLang="zh-CN" sz="36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32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6814" name="Object 14" title=""/>
          <p:cNvGraphicFramePr>
            <a:graphicFrameLocks noChangeAspect="1"/>
          </p:cNvGraphicFramePr>
          <p:nvPr/>
        </p:nvGraphicFramePr>
        <p:xfrm>
          <a:off x="2713990" y="2591224"/>
          <a:ext cx="2032000" cy="7281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3" imgW="1143000" imgH="292100" progId="Equation.DSMT4">
                  <p:embed/>
                </p:oleObj>
              </mc:Choice>
              <mc:Fallback>
                <p:oleObj r:id="rId3" imgW="1143000" imgH="292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13990" y="2591224"/>
                        <a:ext cx="2032000" cy="7281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Object 16" title=""/>
          <p:cNvGraphicFramePr>
            <a:graphicFrameLocks noChangeAspect="1"/>
          </p:cNvGraphicFramePr>
          <p:nvPr/>
        </p:nvGraphicFramePr>
        <p:xfrm>
          <a:off x="2711874" y="3560657"/>
          <a:ext cx="2017183" cy="4783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5" imgW="1168400" imgH="152400" progId="Equation.DSMT4">
                  <p:embed/>
                </p:oleObj>
              </mc:Choice>
              <mc:Fallback>
                <p:oleObj r:id="rId5" imgW="1168400" imgH="152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11874" y="3560657"/>
                        <a:ext cx="2017183" cy="4783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8" name="Object 18" title=""/>
          <p:cNvGraphicFramePr>
            <a:graphicFrameLocks noChangeAspect="1"/>
          </p:cNvGraphicFramePr>
          <p:nvPr/>
        </p:nvGraphicFramePr>
        <p:xfrm>
          <a:off x="2749974" y="4110991"/>
          <a:ext cx="3344333" cy="12361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7" imgW="2184400" imgH="711200" progId="Equation.DSMT4">
                  <p:embed/>
                </p:oleObj>
              </mc:Choice>
              <mc:Fallback>
                <p:oleObj r:id="rId7" imgW="2184400" imgH="711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49974" y="4110991"/>
                        <a:ext cx="3344333" cy="12361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21" title=""/>
          <p:cNvSpPr txBox="1"/>
          <p:nvPr/>
        </p:nvSpPr>
        <p:spPr>
          <a:xfrm>
            <a:off x="7373197" y="3459057"/>
            <a:ext cx="4826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>
                <a:solidFill>
                  <a:srgbClr val="00FF00"/>
                </a:solidFill>
                <a:latin typeface="宋体" panose="02010600030101010101" pitchFamily="2" charset="-122"/>
              </a:rPr>
              <a:t>·</a:t>
            </a:r>
            <a:endParaRPr lang="en-US" altLang="zh-CN" sz="2400">
              <a:solidFill>
                <a:srgbClr val="00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2530" name="Text Box 5" title=""/>
          <p:cNvSpPr txBox="1"/>
          <p:nvPr/>
        </p:nvSpPr>
        <p:spPr>
          <a:xfrm>
            <a:off x="1837690" y="1394460"/>
            <a:ext cx="879538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分别作出下列函数简图（五点法作图）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2531" name="Text Box 6" title=""/>
          <p:cNvSpPr txBox="1"/>
          <p:nvPr/>
        </p:nvSpPr>
        <p:spPr>
          <a:xfrm>
            <a:off x="1838325" y="2167255"/>
            <a:ext cx="8794750" cy="5835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3200">
                <a:solidFill>
                  <a:srgbClr val="0000FF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</a:rPr>
              <a:t>y=2sinx , x∈[0,2π];</a:t>
            </a:r>
            <a:endParaRPr lang="en-US" altLang="zh-CN" sz="32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2532" name="Text Box 7" title=""/>
          <p:cNvSpPr txBox="1"/>
          <p:nvPr/>
        </p:nvSpPr>
        <p:spPr>
          <a:xfrm>
            <a:off x="1838325" y="2759710"/>
            <a:ext cx="8795385" cy="5835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3200">
                <a:solidFill>
                  <a:srgbClr val="0000FF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</a:rPr>
              <a:t>y=sin2x , x∈[0,π].</a:t>
            </a:r>
            <a:endParaRPr lang="en-US" altLang="zh-CN" sz="32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626110" y="57975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77508" name="Text Box 4" title=""/>
          <p:cNvSpPr txBox="1"/>
          <p:nvPr/>
        </p:nvSpPr>
        <p:spPr>
          <a:xfrm>
            <a:off x="2982384" y="1428751"/>
            <a:ext cx="11430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列表</a:t>
            </a:r>
            <a:endParaRPr lang="zh-CN" altLang="en-US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77509" name="Text Box 5" title=""/>
          <p:cNvSpPr txBox="1"/>
          <p:nvPr/>
        </p:nvSpPr>
        <p:spPr>
          <a:xfrm>
            <a:off x="2608157" y="2667000"/>
            <a:ext cx="2732616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②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描点作图</a:t>
            </a:r>
            <a:endParaRPr lang="zh-CN" altLang="en-US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3556" name="Text Box 6" title=""/>
          <p:cNvSpPr txBox="1"/>
          <p:nvPr/>
        </p:nvSpPr>
        <p:spPr>
          <a:xfrm>
            <a:off x="2002155" y="560705"/>
            <a:ext cx="5326380" cy="5219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y=2sinx , x∈[0,2π]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4" name="Group 7" title=""/>
          <p:cNvGrpSpPr/>
          <p:nvPr/>
        </p:nvGrpSpPr>
        <p:grpSpPr>
          <a:xfrm>
            <a:off x="2172759" y="1427904"/>
            <a:ext cx="1595967" cy="460815"/>
            <a:chOff x="336" y="1872"/>
            <a:chExt cx="836" cy="290"/>
          </a:xfrm>
        </p:grpSpPr>
        <p:sp>
          <p:nvSpPr>
            <p:cNvPr id="23623" name="Text Box 8"/>
            <p:cNvSpPr txBox="1"/>
            <p:nvPr/>
          </p:nvSpPr>
          <p:spPr>
            <a:xfrm>
              <a:off x="336" y="1872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sz="240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23624" name="Text Box 9"/>
            <p:cNvSpPr txBox="1"/>
            <p:nvPr/>
          </p:nvSpPr>
          <p:spPr>
            <a:xfrm>
              <a:off x="576" y="1872"/>
              <a:ext cx="59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</a:rPr>
                <a:t>①</a:t>
              </a:r>
              <a:endPara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aphicFrame>
        <p:nvGraphicFramePr>
          <p:cNvPr id="23626" name="表格 23625" title=""/>
          <p:cNvGraphicFramePr>
            <a:graphicFrameLocks noGrp="1"/>
          </p:cNvGraphicFramePr>
          <p:nvPr/>
        </p:nvGraphicFramePr>
        <p:xfrm>
          <a:off x="4836584" y="1384300"/>
          <a:ext cx="4607560" cy="1365250"/>
        </p:xfrm>
        <a:graphic>
          <a:graphicData uri="http://schemas.openxmlformats.org/drawingml/2006/table">
            <a:tbl>
              <a:tblPr/>
              <a:tblGrid>
                <a:gridCol w="1524000"/>
                <a:gridCol w="706755"/>
                <a:gridCol w="594995"/>
                <a:gridCol w="567055"/>
                <a:gridCol w="638810"/>
                <a:gridCol w="575945"/>
              </a:tblGrid>
              <a:tr h="701675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935">
                          <a:solidFill>
                            <a:srgbClr val="FF0000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x</a:t>
                      </a:r>
                      <a:endParaRPr lang="en-US" altLang="zh-CN" sz="2935">
                        <a:solidFill>
                          <a:srgbClr val="FF000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1436" marR="91436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935">
                        <a:solidFill>
                          <a:srgbClr val="FF000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1436" marR="914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935">
                        <a:solidFill>
                          <a:srgbClr val="FF000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1436" marR="914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935">
                        <a:solidFill>
                          <a:srgbClr val="FF000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1436" marR="914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935">
                        <a:solidFill>
                          <a:srgbClr val="FF000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1436" marR="914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935">
                        <a:solidFill>
                          <a:srgbClr val="FF000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1436" marR="914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Font typeface="Wingdings" panose="05000000000000000000" pitchFamily="2" charset="2"/>
                        <a:buNone/>
                      </a:pPr>
                      <a:endParaRPr lang="zh-CN" altLang="zh-CN" sz="2935">
                        <a:solidFill>
                          <a:srgbClr val="FF000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1436" marR="9143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935">
                        <a:solidFill>
                          <a:srgbClr val="FF000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1436" marR="914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935">
                        <a:solidFill>
                          <a:srgbClr val="FF000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1436" marR="914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935">
                        <a:solidFill>
                          <a:srgbClr val="FF000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1436" marR="914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935">
                        <a:solidFill>
                          <a:srgbClr val="FF000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1436" marR="914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935">
                        <a:solidFill>
                          <a:srgbClr val="FF000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1436" marR="9143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33" title=""/>
          <p:cNvGrpSpPr/>
          <p:nvPr/>
        </p:nvGrpSpPr>
        <p:grpSpPr>
          <a:xfrm>
            <a:off x="6426200" y="1350433"/>
            <a:ext cx="3536951" cy="791633"/>
            <a:chOff x="1214" y="2387"/>
            <a:chExt cx="2228" cy="499"/>
          </a:xfrm>
        </p:grpSpPr>
        <p:sp>
          <p:nvSpPr>
            <p:cNvPr id="23620" name="Text Box 34"/>
            <p:cNvSpPr txBox="1"/>
            <p:nvPr/>
          </p:nvSpPr>
          <p:spPr>
            <a:xfrm>
              <a:off x="1214" y="2494"/>
              <a:ext cx="222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0       </a:t>
              </a:r>
              <a:r>
                <a:rPr lang="en-US" altLang="zh-CN" sz="24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      2</a:t>
              </a:r>
              <a:endPara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endParaRPr>
            </a:p>
          </p:txBody>
        </p:sp>
        <p:pic>
          <p:nvPicPr>
            <p:cNvPr id="23621" name="Picture 3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33CC"/>
                </a:clrFrom>
                <a:clrTo>
                  <a:srgbClr val="0033C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18" y="2387"/>
              <a:ext cx="209" cy="49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622" name="Picture 36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33CC"/>
                </a:clrFrom>
                <a:clrTo>
                  <a:srgbClr val="0033C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72" y="2387"/>
              <a:ext cx="306" cy="4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77541" name="Text Box 37" title=""/>
          <p:cNvSpPr txBox="1"/>
          <p:nvPr/>
        </p:nvSpPr>
        <p:spPr>
          <a:xfrm>
            <a:off x="6525684" y="2220384"/>
            <a:ext cx="3240616" cy="5016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65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0   2  0</a:t>
            </a:r>
            <a:r>
              <a:rPr lang="en-US" altLang="zh-CN" sz="2665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Symbol" panose="05050102010706020507" pitchFamily="18" charset="2"/>
              </a:rPr>
              <a:t>  -2  0</a:t>
            </a:r>
            <a:endParaRPr lang="en-US" altLang="zh-CN" sz="2665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sym typeface="Symbol" panose="05050102010706020507" pitchFamily="18" charset="2"/>
            </a:endParaRPr>
          </a:p>
        </p:txBody>
      </p:sp>
      <p:pic>
        <p:nvPicPr>
          <p:cNvPr id="277542" name="Picture 38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384" y="4883151"/>
            <a:ext cx="127000" cy="1291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7543" name="Picture 39" title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1433" y="4904317"/>
            <a:ext cx="129117" cy="129116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" name="Group 94" title=""/>
          <p:cNvGrpSpPr/>
          <p:nvPr/>
        </p:nvGrpSpPr>
        <p:grpSpPr>
          <a:xfrm>
            <a:off x="3835400" y="4104217"/>
            <a:ext cx="3526367" cy="1784349"/>
            <a:chOff x="1456" y="2585"/>
            <a:chExt cx="2221" cy="1124"/>
          </a:xfrm>
        </p:grpSpPr>
        <p:sp>
          <p:nvSpPr>
            <p:cNvPr id="23618" name="Freeform 41"/>
            <p:cNvSpPr/>
            <p:nvPr/>
          </p:nvSpPr>
          <p:spPr>
            <a:xfrm>
              <a:off x="1456" y="2585"/>
              <a:ext cx="1171" cy="625"/>
            </a:xfrm>
            <a:custGeom>
              <a:cxnLst>
                <a:cxn ang="0">
                  <a:pos x="0" y="3225"/>
                </a:cxn>
                <a:cxn ang="0">
                  <a:pos x="1305" y="89"/>
                </a:cxn>
                <a:cxn ang="0">
                  <a:pos x="2479" y="3750"/>
                </a:cxn>
              </a:cxnLst>
              <a:rect l="l" t="t" r="r" b="b"/>
              <a:pathLst>
                <a:path w="912" h="344">
                  <a:moveTo>
                    <a:pt x="0" y="296"/>
                  </a:moveTo>
                  <a:cubicBezTo>
                    <a:pt x="164" y="148"/>
                    <a:pt x="328" y="0"/>
                    <a:pt x="480" y="8"/>
                  </a:cubicBezTo>
                  <a:cubicBezTo>
                    <a:pt x="632" y="16"/>
                    <a:pt x="840" y="288"/>
                    <a:pt x="912" y="344"/>
                  </a:cubicBezTo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3619" name="Freeform 42"/>
            <p:cNvSpPr/>
            <p:nvPr/>
          </p:nvSpPr>
          <p:spPr>
            <a:xfrm flipV="1">
              <a:off x="2611" y="3114"/>
              <a:ext cx="1066" cy="595"/>
            </a:xfrm>
            <a:custGeom>
              <a:cxnLst>
                <a:cxn ang="0">
                  <a:pos x="0" y="2650"/>
                </a:cxn>
                <a:cxn ang="0">
                  <a:pos x="897" y="73"/>
                </a:cxn>
                <a:cxn ang="0">
                  <a:pos x="1702" y="3079"/>
                </a:cxn>
              </a:cxnLst>
              <a:rect l="l" t="t" r="r" b="b"/>
              <a:pathLst>
                <a:path w="912" h="344">
                  <a:moveTo>
                    <a:pt x="0" y="296"/>
                  </a:moveTo>
                  <a:cubicBezTo>
                    <a:pt x="164" y="148"/>
                    <a:pt x="328" y="0"/>
                    <a:pt x="480" y="8"/>
                  </a:cubicBezTo>
                  <a:cubicBezTo>
                    <a:pt x="632" y="16"/>
                    <a:pt x="840" y="288"/>
                    <a:pt x="912" y="344"/>
                  </a:cubicBezTo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77552" name="Text Box 48" title=""/>
          <p:cNvSpPr txBox="1"/>
          <p:nvPr/>
        </p:nvSpPr>
        <p:spPr>
          <a:xfrm>
            <a:off x="3354917" y="3536951"/>
            <a:ext cx="335280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7553" name="Text Box 49" title=""/>
          <p:cNvSpPr txBox="1"/>
          <p:nvPr/>
        </p:nvSpPr>
        <p:spPr>
          <a:xfrm>
            <a:off x="3484033" y="3909484"/>
            <a:ext cx="335280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7567" name="Text Box 63" title=""/>
          <p:cNvSpPr txBox="1"/>
          <p:nvPr/>
        </p:nvSpPr>
        <p:spPr>
          <a:xfrm>
            <a:off x="7948084" y="5054600"/>
            <a:ext cx="335280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7568" name="Text Box 64" title=""/>
          <p:cNvSpPr txBox="1"/>
          <p:nvPr/>
        </p:nvSpPr>
        <p:spPr>
          <a:xfrm>
            <a:off x="3407833" y="4940300"/>
            <a:ext cx="702733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77569" name="Picture 65" title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784" y="5014384"/>
            <a:ext cx="611716" cy="47836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7593" name="Line 89" title=""/>
          <p:cNvSpPr/>
          <p:nvPr/>
        </p:nvSpPr>
        <p:spPr>
          <a:xfrm flipV="1">
            <a:off x="4800600" y="3862917"/>
            <a:ext cx="287867" cy="28786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77594" name="Text Box 90" title=""/>
          <p:cNvSpPr txBox="1"/>
          <p:nvPr/>
        </p:nvSpPr>
        <p:spPr>
          <a:xfrm>
            <a:off x="5016500" y="3359151"/>
            <a:ext cx="4226984" cy="58356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</a:rPr>
              <a:t>y=2sinx,x∈[0,2π]</a:t>
            </a:r>
            <a:endParaRPr lang="en-US" altLang="zh-CN" sz="32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7596" name="Rectangle 92" title=""/>
          <p:cNvSpPr/>
          <p:nvPr/>
        </p:nvSpPr>
        <p:spPr>
          <a:xfrm>
            <a:off x="5281084" y="5126567"/>
            <a:ext cx="259080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277597" name="Picture 93" title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4367" y="5088467"/>
            <a:ext cx="488951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7599" name="Rectangle 95" title=""/>
          <p:cNvSpPr/>
          <p:nvPr/>
        </p:nvSpPr>
        <p:spPr>
          <a:xfrm>
            <a:off x="4980517" y="2173817"/>
            <a:ext cx="1133475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i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y</a:t>
            </a: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=2sin</a:t>
            </a:r>
            <a:r>
              <a:rPr lang="en-US" altLang="zh-CN" sz="2400" i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x</a:t>
            </a:r>
            <a:endParaRPr lang="en-US" altLang="zh-CN" sz="2400" i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77603" name="Text Box 99" title=""/>
          <p:cNvSpPr txBox="1"/>
          <p:nvPr/>
        </p:nvSpPr>
        <p:spPr>
          <a:xfrm>
            <a:off x="3433233" y="4296833"/>
            <a:ext cx="335280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77549" name="Picture 45" title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3551" y="4902200"/>
            <a:ext cx="129116" cy="12911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Group 110" title=""/>
          <p:cNvGrpSpPr/>
          <p:nvPr/>
        </p:nvGrpSpPr>
        <p:grpSpPr>
          <a:xfrm>
            <a:off x="3130551" y="4870451"/>
            <a:ext cx="5245100" cy="107949"/>
            <a:chOff x="1012" y="3068"/>
            <a:chExt cx="3304" cy="68"/>
          </a:xfrm>
        </p:grpSpPr>
        <p:sp>
          <p:nvSpPr>
            <p:cNvPr id="23613" name="Line 97"/>
            <p:cNvSpPr/>
            <p:nvPr/>
          </p:nvSpPr>
          <p:spPr>
            <a:xfrm>
              <a:off x="1012" y="3128"/>
              <a:ext cx="3304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23614" name="Line 99"/>
            <p:cNvSpPr/>
            <p:nvPr/>
          </p:nvSpPr>
          <p:spPr>
            <a:xfrm flipH="1" flipV="1">
              <a:off x="2048" y="3068"/>
              <a:ext cx="0" cy="5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3615" name="Line 100"/>
            <p:cNvSpPr/>
            <p:nvPr/>
          </p:nvSpPr>
          <p:spPr>
            <a:xfrm flipH="1" flipV="1">
              <a:off x="2568" y="3072"/>
              <a:ext cx="0" cy="5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3616" name="Line 101"/>
            <p:cNvSpPr/>
            <p:nvPr/>
          </p:nvSpPr>
          <p:spPr>
            <a:xfrm flipH="1" flipV="1">
              <a:off x="3128" y="3080"/>
              <a:ext cx="0" cy="5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3617" name="Line 102"/>
            <p:cNvSpPr/>
            <p:nvPr/>
          </p:nvSpPr>
          <p:spPr>
            <a:xfrm flipH="1" flipV="1">
              <a:off x="3680" y="3072"/>
              <a:ext cx="0" cy="5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grpSp>
        <p:nvGrpSpPr>
          <p:cNvPr id="8" name="Group 109" title=""/>
          <p:cNvGrpSpPr/>
          <p:nvPr/>
        </p:nvGrpSpPr>
        <p:grpSpPr>
          <a:xfrm>
            <a:off x="3788833" y="3676651"/>
            <a:ext cx="154517" cy="2482849"/>
            <a:chOff x="1427" y="2316"/>
            <a:chExt cx="97" cy="1564"/>
          </a:xfrm>
        </p:grpSpPr>
        <p:sp>
          <p:nvSpPr>
            <p:cNvPr id="23607" name="Line 98"/>
            <p:cNvSpPr/>
            <p:nvPr/>
          </p:nvSpPr>
          <p:spPr>
            <a:xfrm flipH="1" flipV="1">
              <a:off x="1468" y="2316"/>
              <a:ext cx="0" cy="156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pic>
          <p:nvPicPr>
            <p:cNvPr id="23608" name="Picture 4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27" y="3088"/>
              <a:ext cx="81" cy="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3609" name="Line 103"/>
            <p:cNvSpPr/>
            <p:nvPr/>
          </p:nvSpPr>
          <p:spPr>
            <a:xfrm>
              <a:off x="1464" y="2592"/>
              <a:ext cx="60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3610" name="Line 104"/>
            <p:cNvSpPr/>
            <p:nvPr/>
          </p:nvSpPr>
          <p:spPr>
            <a:xfrm>
              <a:off x="1464" y="2856"/>
              <a:ext cx="60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3611" name="Line 105"/>
            <p:cNvSpPr/>
            <p:nvPr/>
          </p:nvSpPr>
          <p:spPr>
            <a:xfrm>
              <a:off x="1460" y="3660"/>
              <a:ext cx="60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3612" name="Line 106"/>
            <p:cNvSpPr/>
            <p:nvPr/>
          </p:nvSpPr>
          <p:spPr>
            <a:xfrm>
              <a:off x="1464" y="3392"/>
              <a:ext cx="60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sp>
        <p:nvSpPr>
          <p:cNvPr id="2" name="Text Box 99" title=""/>
          <p:cNvSpPr txBox="1"/>
          <p:nvPr/>
        </p:nvSpPr>
        <p:spPr>
          <a:xfrm>
            <a:off x="3367617" y="5160433"/>
            <a:ext cx="6858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Box 99" title=""/>
          <p:cNvSpPr txBox="1"/>
          <p:nvPr/>
        </p:nvSpPr>
        <p:spPr>
          <a:xfrm>
            <a:off x="3354917" y="5554133"/>
            <a:ext cx="6858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-2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52" name="Oval 72" title=""/>
          <p:cNvSpPr/>
          <p:nvPr/>
        </p:nvSpPr>
        <p:spPr>
          <a:xfrm>
            <a:off x="3826933" y="4931833"/>
            <a:ext cx="59267" cy="63500"/>
          </a:xfrm>
          <a:prstGeom prst="ellipse">
            <a:avLst/>
          </a:prstGeom>
          <a:solidFill>
            <a:srgbClr val="3366FF"/>
          </a:solidFill>
          <a:ln w="9525" cap="flat" cmpd="sng">
            <a:solidFill>
              <a:srgbClr val="9933FF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0554" name="Oval 74" title=""/>
          <p:cNvSpPr/>
          <p:nvPr/>
        </p:nvSpPr>
        <p:spPr>
          <a:xfrm>
            <a:off x="4749800" y="4087284"/>
            <a:ext cx="61384" cy="63500"/>
          </a:xfrm>
          <a:prstGeom prst="ellipse">
            <a:avLst/>
          </a:prstGeom>
          <a:solidFill>
            <a:srgbClr val="3366FF"/>
          </a:solidFill>
          <a:ln w="9525" cap="flat" cmpd="sng">
            <a:solidFill>
              <a:srgbClr val="9933FF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0555" name="Oval 75" title=""/>
          <p:cNvSpPr/>
          <p:nvPr/>
        </p:nvSpPr>
        <p:spPr>
          <a:xfrm>
            <a:off x="5568951" y="4931833"/>
            <a:ext cx="61383" cy="63500"/>
          </a:xfrm>
          <a:prstGeom prst="ellipse">
            <a:avLst/>
          </a:prstGeom>
          <a:solidFill>
            <a:srgbClr val="3366FF"/>
          </a:solidFill>
          <a:ln w="9525" cap="flat" cmpd="sng">
            <a:solidFill>
              <a:srgbClr val="9933FF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0556" name="Oval 76" title=""/>
          <p:cNvSpPr/>
          <p:nvPr/>
        </p:nvSpPr>
        <p:spPr>
          <a:xfrm>
            <a:off x="6502400" y="5833533"/>
            <a:ext cx="61384" cy="63500"/>
          </a:xfrm>
          <a:prstGeom prst="ellipse">
            <a:avLst/>
          </a:prstGeom>
          <a:solidFill>
            <a:srgbClr val="3366FF"/>
          </a:solidFill>
          <a:ln w="9525" cap="flat" cmpd="sng">
            <a:solidFill>
              <a:srgbClr val="9933FF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0557" name="Oval 77" title=""/>
          <p:cNvSpPr/>
          <p:nvPr/>
        </p:nvSpPr>
        <p:spPr>
          <a:xfrm>
            <a:off x="7327900" y="4929717"/>
            <a:ext cx="61384" cy="63500"/>
          </a:xfrm>
          <a:prstGeom prst="ellipse">
            <a:avLst/>
          </a:prstGeom>
          <a:solidFill>
            <a:srgbClr val="3366FF"/>
          </a:solidFill>
          <a:ln w="9525" cap="flat" cmpd="sng">
            <a:solidFill>
              <a:srgbClr val="9933FF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endParaRPr lang="zh-CN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7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77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77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77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7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77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7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7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7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77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build="p" advAuto="1000"/>
      <p:bldP spid="277509" grpId="0" build="p"/>
      <p:bldP spid="277541" grpId="0" build="p"/>
      <p:bldP spid="277552" grpId="0" build="p" advAuto="1000"/>
      <p:bldP spid="277553" grpId="0" build="p" advAuto="1000"/>
      <p:bldP spid="277567" grpId="0" build="p" advAuto="1000"/>
      <p:bldP spid="277568" grpId="0" build="p" advAuto="1000"/>
      <p:bldP spid="277594" grpId="0" build="p" advAuto="1000"/>
      <p:bldP spid="277596" grpId="0" build="p" advAuto="1000"/>
      <p:bldP spid="277599" grpId="0" build="p" advAuto="1000"/>
      <p:bldP spid="277603" grpId="0" build="p" advAuto="1000"/>
      <p:bldP spid="2" grpId="0" build="p" advAuto="1000"/>
      <p:bldP spid="3" grpId="0" build="p" advAuto="1000"/>
      <p:bldP spid="20552" grpId="0" animBg="1"/>
      <p:bldP spid="20554" grpId="0" animBg="1"/>
      <p:bldP spid="20555" grpId="0" animBg="1"/>
      <p:bldP spid="20556" grpId="0" animBg="1"/>
      <p:bldP spid="205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4578" name="Group 53" title=""/>
          <p:cNvGrpSpPr/>
          <p:nvPr/>
        </p:nvGrpSpPr>
        <p:grpSpPr>
          <a:xfrm>
            <a:off x="7954433" y="2226733"/>
            <a:ext cx="1524000" cy="649817"/>
            <a:chOff x="3623" y="2614"/>
            <a:chExt cx="960" cy="499"/>
          </a:xfrm>
        </p:grpSpPr>
        <p:sp>
          <p:nvSpPr>
            <p:cNvPr id="24646" name="Picture 55"/>
            <p:cNvSpPr>
              <a:spLocks noChangeAspect="1"/>
            </p:cNvSpPr>
            <p:nvPr/>
          </p:nvSpPr>
          <p:spPr>
            <a:xfrm>
              <a:off x="3623" y="2614"/>
              <a:ext cx="209" cy="49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 sz="2400">
                <a:solidFill>
                  <a:srgbClr val="0008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47" name="Picture 56"/>
            <p:cNvSpPr>
              <a:spLocks noChangeAspect="1"/>
            </p:cNvSpPr>
            <p:nvPr/>
          </p:nvSpPr>
          <p:spPr>
            <a:xfrm>
              <a:off x="4277" y="2614"/>
              <a:ext cx="306" cy="49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 sz="2400">
                <a:solidFill>
                  <a:srgbClr val="0008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48" name="Picture 57"/>
            <p:cNvSpPr>
              <a:spLocks noChangeAspect="1"/>
            </p:cNvSpPr>
            <p:nvPr/>
          </p:nvSpPr>
          <p:spPr>
            <a:xfrm>
              <a:off x="3969" y="2614"/>
              <a:ext cx="209" cy="49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 sz="2400">
                <a:solidFill>
                  <a:srgbClr val="0008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4579" name="Text Box 2" title=""/>
          <p:cNvSpPr txBox="1"/>
          <p:nvPr/>
        </p:nvSpPr>
        <p:spPr>
          <a:xfrm>
            <a:off x="3045884" y="1509184"/>
            <a:ext cx="20447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列表</a:t>
            </a:r>
            <a:endParaRPr lang="zh-CN" altLang="en-US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66243" name="Text Box 3" title=""/>
          <p:cNvSpPr txBox="1"/>
          <p:nvPr/>
        </p:nvSpPr>
        <p:spPr>
          <a:xfrm>
            <a:off x="2715684" y="2660651"/>
            <a:ext cx="24892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描点作图</a:t>
            </a:r>
            <a:endParaRPr lang="zh-CN" altLang="en-US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4581" name="Text Box 4" title=""/>
          <p:cNvSpPr txBox="1"/>
          <p:nvPr/>
        </p:nvSpPr>
        <p:spPr>
          <a:xfrm>
            <a:off x="1793240" y="394970"/>
            <a:ext cx="4768215" cy="5219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解：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y=sin2x , x∈[0,π]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45" name="Text Box 7" title=""/>
          <p:cNvSpPr txBox="1"/>
          <p:nvPr/>
        </p:nvSpPr>
        <p:spPr>
          <a:xfrm>
            <a:off x="2715895" y="1509395"/>
            <a:ext cx="15417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endParaRPr lang="zh-CN" altLang="en-US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4670" name="表格 24669" title=""/>
          <p:cNvGraphicFramePr>
            <a:graphicFrameLocks noGrp="1"/>
          </p:cNvGraphicFramePr>
          <p:nvPr/>
        </p:nvGraphicFramePr>
        <p:xfrm>
          <a:off x="5611284" y="1030817"/>
          <a:ext cx="4629150" cy="1916430"/>
        </p:xfrm>
        <a:graphic>
          <a:graphicData uri="http://schemas.openxmlformats.org/drawingml/2006/table">
            <a:tbl>
              <a:tblPr/>
              <a:tblGrid>
                <a:gridCol w="1530350"/>
                <a:gridCol w="711200"/>
                <a:gridCol w="596900"/>
                <a:gridCol w="568960"/>
                <a:gridCol w="643255"/>
                <a:gridCol w="578485"/>
              </a:tblGrid>
              <a:tr h="638810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Font typeface="Wingdings" panose="05000000000000000000" pitchFamily="2" charset="2"/>
                        <a:buNone/>
                      </a:pPr>
                      <a:r>
                        <a:rPr lang="zh-CN" altLang="en-US" sz="2935" i="1">
                          <a:latin typeface="宋体" panose="02010600030101010101" pitchFamily="2" charset="-122"/>
                        </a:rPr>
                        <a:t>x</a:t>
                      </a:r>
                      <a:endParaRPr lang="zh-CN" altLang="zh-CN" sz="2935" i="1">
                        <a:latin typeface="宋体" panose="02010600030101010101" pitchFamily="2" charset="-122"/>
                      </a:endParaRPr>
                    </a:p>
                  </a:txBody>
                  <a:tcPr marL="91436" marR="91436" marT="45753" marB="4575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2935">
                          <a:solidFill>
                            <a:srgbClr val="000800"/>
                          </a:solidFill>
                        </a:rPr>
                        <a:t>0</a:t>
                      </a:r>
                      <a:endParaRPr lang="zh-CN" altLang="zh-CN" sz="2935">
                        <a:solidFill>
                          <a:srgbClr val="000800"/>
                        </a:solidFill>
                      </a:endParaRPr>
                    </a:p>
                  </a:txBody>
                  <a:tcPr marL="91436" marR="91436" marT="45753" marB="457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935">
                        <a:solidFill>
                          <a:srgbClr val="000800"/>
                        </a:solidFill>
                      </a:endParaRPr>
                    </a:p>
                  </a:txBody>
                  <a:tcPr marL="91436" marR="91436" marT="45753" marB="457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935">
                        <a:solidFill>
                          <a:srgbClr val="000800"/>
                        </a:solidFill>
                      </a:endParaRPr>
                    </a:p>
                  </a:txBody>
                  <a:tcPr marL="91436" marR="91436" marT="45753" marB="457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935">
                        <a:solidFill>
                          <a:srgbClr val="000800"/>
                        </a:solidFill>
                      </a:endParaRPr>
                    </a:p>
                  </a:txBody>
                  <a:tcPr marL="91436" marR="91436" marT="45753" marB="457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rgbClr val="000800"/>
                          </a:solidFill>
                          <a:sym typeface="Symbol" panose="05050102010706020507" pitchFamily="18" charset="2"/>
                        </a:rPr>
                        <a:t></a:t>
                      </a:r>
                      <a:endParaRPr lang="zh-CN" altLang="zh-CN" sz="2800" b="1">
                        <a:solidFill>
                          <a:srgbClr val="000800"/>
                        </a:solidFill>
                        <a:sym typeface="Symbol" panose="05050102010706020507" pitchFamily="18" charset="2"/>
                      </a:endParaRPr>
                    </a:p>
                  </a:txBody>
                  <a:tcPr marL="91436" marR="91436" marT="45753" marB="457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810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Font typeface="Wingdings" panose="05000000000000000000" pitchFamily="2" charset="2"/>
                        <a:buNone/>
                      </a:pPr>
                      <a:endParaRPr lang="zh-CN" altLang="zh-CN" sz="2935" i="1"/>
                    </a:p>
                  </a:txBody>
                  <a:tcPr marL="91436" marR="91436" marT="45753" marB="4575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935"/>
                    </a:p>
                  </a:txBody>
                  <a:tcPr marL="91436" marR="91436" marT="45753" marB="457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935"/>
                    </a:p>
                  </a:txBody>
                  <a:tcPr marL="91436" marR="91436" marT="45753" marB="457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935"/>
                    </a:p>
                  </a:txBody>
                  <a:tcPr marL="91436" marR="91436" marT="45753" marB="457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935"/>
                    </a:p>
                  </a:txBody>
                  <a:tcPr marL="91436" marR="91436" marT="45753" marB="457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935"/>
                    </a:p>
                  </a:txBody>
                  <a:tcPr marL="91436" marR="91436" marT="45753" marB="457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810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Font typeface="Wingdings" panose="05000000000000000000" pitchFamily="2" charset="2"/>
                        <a:buNone/>
                      </a:pPr>
                      <a:endParaRPr lang="zh-CN" altLang="zh-CN" sz="2935"/>
                    </a:p>
                  </a:txBody>
                  <a:tcPr marL="91436" marR="91436" marT="45753" marB="4575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935"/>
                    </a:p>
                  </a:txBody>
                  <a:tcPr marL="91436" marR="91436" marT="45753" marB="457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935"/>
                    </a:p>
                  </a:txBody>
                  <a:tcPr marL="91436" marR="91436" marT="45753" marB="457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935"/>
                    </a:p>
                  </a:txBody>
                  <a:tcPr marL="91436" marR="91436" marT="45753" marB="457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935"/>
                    </a:p>
                  </a:txBody>
                  <a:tcPr marL="91436" marR="91436" marT="45753" marB="457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zh-CN" sz="2935"/>
                    </a:p>
                  </a:txBody>
                  <a:tcPr marL="91436" marR="91436" marT="45753" marB="457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4606" name="Group 31" title=""/>
          <p:cNvGrpSpPr/>
          <p:nvPr/>
        </p:nvGrpSpPr>
        <p:grpSpPr>
          <a:xfrm>
            <a:off x="7253817" y="1568451"/>
            <a:ext cx="3130549" cy="791633"/>
            <a:chOff x="1291" y="2387"/>
            <a:chExt cx="1972" cy="499"/>
          </a:xfrm>
        </p:grpSpPr>
        <p:sp>
          <p:nvSpPr>
            <p:cNvPr id="24641" name="Text Box 32"/>
            <p:cNvSpPr txBox="1"/>
            <p:nvPr/>
          </p:nvSpPr>
          <p:spPr>
            <a:xfrm>
              <a:off x="1291" y="2523"/>
              <a:ext cx="1972" cy="3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65">
                  <a:solidFill>
                    <a:srgbClr val="000800"/>
                  </a:solidFill>
                  <a:latin typeface="Times New Roman" panose="02020603050405020304" pitchFamily="18" charset="0"/>
                </a:rPr>
                <a:t>0            </a:t>
              </a:r>
              <a:r>
                <a:rPr lang="en-US" altLang="zh-CN" sz="2665">
                  <a:solidFill>
                    <a:srgbClr val="0008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            2</a:t>
              </a:r>
              <a:endParaRPr lang="en-US" altLang="zh-CN" sz="2665">
                <a:solidFill>
                  <a:srgbClr val="0008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4642" name="Picture 33"/>
            <p:cNvSpPr>
              <a:spLocks noChangeAspect="1"/>
            </p:cNvSpPr>
            <p:nvPr/>
          </p:nvSpPr>
          <p:spPr>
            <a:xfrm>
              <a:off x="1718" y="2387"/>
              <a:ext cx="209" cy="49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 sz="2400">
                <a:solidFill>
                  <a:srgbClr val="0008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43" name="Picture 34"/>
            <p:cNvSpPr>
              <a:spLocks noChangeAspect="1"/>
            </p:cNvSpPr>
            <p:nvPr/>
          </p:nvSpPr>
          <p:spPr>
            <a:xfrm>
              <a:off x="2372" y="2387"/>
              <a:ext cx="306" cy="49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 sz="2400">
                <a:solidFill>
                  <a:srgbClr val="0008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4607" name="Rectangle 51" title=""/>
          <p:cNvSpPr/>
          <p:nvPr/>
        </p:nvSpPr>
        <p:spPr>
          <a:xfrm>
            <a:off x="5954184" y="1847851"/>
            <a:ext cx="827616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2x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08" name="Text Box 52" title=""/>
          <p:cNvSpPr txBox="1"/>
          <p:nvPr/>
        </p:nvSpPr>
        <p:spPr>
          <a:xfrm>
            <a:off x="7313084" y="2421467"/>
            <a:ext cx="3143249" cy="5016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65">
                <a:solidFill>
                  <a:srgbClr val="000800"/>
                </a:solidFill>
                <a:latin typeface="Times New Roman" panose="02020603050405020304" pitchFamily="18" charset="0"/>
              </a:rPr>
              <a:t>0     1     0</a:t>
            </a:r>
            <a:r>
              <a:rPr lang="en-US" altLang="zh-CN" sz="2665">
                <a:solidFill>
                  <a:srgbClr val="0008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-1     0</a:t>
            </a:r>
            <a:endParaRPr lang="en-US" altLang="zh-CN" sz="2665">
              <a:solidFill>
                <a:srgbClr val="0008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6298" name="Picture 58" title=""/>
          <p:cNvSpPr>
            <a:spLocks noChangeAspect="1"/>
          </p:cNvSpPr>
          <p:nvPr/>
        </p:nvSpPr>
        <p:spPr>
          <a:xfrm>
            <a:off x="7266517" y="4853517"/>
            <a:ext cx="129116" cy="129116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sz="2400">
              <a:solidFill>
                <a:srgbClr val="000800"/>
              </a:solidFill>
              <a:latin typeface="Arial" panose="020b0604020202020204" pitchFamily="34" charset="0"/>
            </a:endParaRPr>
          </a:p>
        </p:txBody>
      </p:sp>
      <p:pic>
        <p:nvPicPr>
          <p:cNvPr id="266299" name="Picture 59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284" y="4876800"/>
            <a:ext cx="129116" cy="12911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" name="Group 236" title=""/>
          <p:cNvGrpSpPr/>
          <p:nvPr/>
        </p:nvGrpSpPr>
        <p:grpSpPr>
          <a:xfrm>
            <a:off x="3818467" y="4195233"/>
            <a:ext cx="3517900" cy="1621367"/>
            <a:chOff x="1445" y="2625"/>
            <a:chExt cx="2216" cy="1021"/>
          </a:xfrm>
        </p:grpSpPr>
        <p:sp>
          <p:nvSpPr>
            <p:cNvPr id="24639" name="Freeform 61"/>
            <p:cNvSpPr/>
            <p:nvPr/>
          </p:nvSpPr>
          <p:spPr>
            <a:xfrm>
              <a:off x="1445" y="2625"/>
              <a:ext cx="1161" cy="556"/>
            </a:xfrm>
            <a:custGeom>
              <a:cxnLst>
                <a:cxn ang="0">
                  <a:pos x="0" y="2019"/>
                </a:cxn>
                <a:cxn ang="0">
                  <a:pos x="1260" y="55"/>
                </a:cxn>
                <a:cxn ang="0">
                  <a:pos x="2396" y="2348"/>
                </a:cxn>
              </a:cxnLst>
              <a:rect l="l" t="t" r="r" b="b"/>
              <a:pathLst>
                <a:path w="912" h="344">
                  <a:moveTo>
                    <a:pt x="0" y="296"/>
                  </a:moveTo>
                  <a:cubicBezTo>
                    <a:pt x="164" y="148"/>
                    <a:pt x="328" y="0"/>
                    <a:pt x="480" y="8"/>
                  </a:cubicBezTo>
                  <a:cubicBezTo>
                    <a:pt x="632" y="16"/>
                    <a:pt x="840" y="288"/>
                    <a:pt x="912" y="344"/>
                  </a:cubicBezTo>
                </a:path>
              </a:pathLst>
            </a:custGeom>
            <a:noFill/>
            <a:ln w="3810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4640" name="Freeform 62"/>
            <p:cNvSpPr/>
            <p:nvPr/>
          </p:nvSpPr>
          <p:spPr>
            <a:xfrm flipV="1">
              <a:off x="2590" y="3090"/>
              <a:ext cx="1071" cy="556"/>
            </a:xfrm>
            <a:custGeom>
              <a:cxnLst>
                <a:cxn ang="0">
                  <a:pos x="0" y="2019"/>
                </a:cxn>
                <a:cxn ang="0">
                  <a:pos x="912" y="55"/>
                </a:cxn>
                <a:cxn ang="0">
                  <a:pos x="1735" y="2348"/>
                </a:cxn>
              </a:cxnLst>
              <a:rect l="l" t="t" r="r" b="b"/>
              <a:pathLst>
                <a:path w="912" h="344">
                  <a:moveTo>
                    <a:pt x="0" y="296"/>
                  </a:moveTo>
                  <a:cubicBezTo>
                    <a:pt x="164" y="148"/>
                    <a:pt x="328" y="0"/>
                    <a:pt x="480" y="8"/>
                  </a:cubicBezTo>
                  <a:cubicBezTo>
                    <a:pt x="632" y="16"/>
                    <a:pt x="840" y="288"/>
                    <a:pt x="912" y="344"/>
                  </a:cubicBezTo>
                </a:path>
              </a:pathLst>
            </a:custGeom>
            <a:noFill/>
            <a:ln w="3810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pic>
        <p:nvPicPr>
          <p:cNvPr id="266304" name="Picture 64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51" y="4140200"/>
            <a:ext cx="129116" cy="12911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306" name="Picture 66" title=""/>
          <p:cNvSpPr>
            <a:spLocks noChangeAspect="1"/>
          </p:cNvSpPr>
          <p:nvPr/>
        </p:nvSpPr>
        <p:spPr>
          <a:xfrm>
            <a:off x="7260167" y="4874684"/>
            <a:ext cx="129117" cy="127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sz="2400">
              <a:solidFill>
                <a:srgbClr val="000800"/>
              </a:solidFill>
              <a:latin typeface="Arial" panose="020b0604020202020204" pitchFamily="34" charset="0"/>
            </a:endParaRPr>
          </a:p>
        </p:txBody>
      </p:sp>
      <p:pic>
        <p:nvPicPr>
          <p:cNvPr id="266307" name="Picture 67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551" y="5729817"/>
            <a:ext cx="129116" cy="12911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308" name="Text Box 68" title=""/>
          <p:cNvSpPr txBox="1"/>
          <p:nvPr/>
        </p:nvSpPr>
        <p:spPr>
          <a:xfrm>
            <a:off x="3354917" y="3509433"/>
            <a:ext cx="335280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09" name="Text Box 69" title=""/>
          <p:cNvSpPr txBox="1"/>
          <p:nvPr/>
        </p:nvSpPr>
        <p:spPr>
          <a:xfrm>
            <a:off x="3484033" y="3879851"/>
            <a:ext cx="336551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24" name="Text Box 84" title=""/>
          <p:cNvSpPr txBox="1"/>
          <p:nvPr/>
        </p:nvSpPr>
        <p:spPr>
          <a:xfrm>
            <a:off x="3416300" y="4889500"/>
            <a:ext cx="1073151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66325" name="Picture 85" title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917" y="5027084"/>
            <a:ext cx="376767" cy="3746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349" name="Line 109" title=""/>
          <p:cNvSpPr/>
          <p:nvPr/>
        </p:nvSpPr>
        <p:spPr>
          <a:xfrm flipV="1">
            <a:off x="5139267" y="4049184"/>
            <a:ext cx="287867" cy="285749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66350" name="Text Box 110" title=""/>
          <p:cNvSpPr txBox="1"/>
          <p:nvPr/>
        </p:nvSpPr>
        <p:spPr>
          <a:xfrm>
            <a:off x="5334000" y="3536951"/>
            <a:ext cx="4417484" cy="58356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</a:rPr>
              <a:t>y=sin2x,x∈[0,π]</a:t>
            </a:r>
            <a:endParaRPr lang="en-US" altLang="zh-CN" sz="32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21" name="Text Box 111" title=""/>
          <p:cNvSpPr txBox="1"/>
          <p:nvPr/>
        </p:nvSpPr>
        <p:spPr>
          <a:xfrm>
            <a:off x="5374217" y="4910667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52" name="Rectangle 112" title=""/>
          <p:cNvSpPr/>
          <p:nvPr/>
        </p:nvSpPr>
        <p:spPr>
          <a:xfrm>
            <a:off x="5293784" y="4931833"/>
            <a:ext cx="259080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266353" name="Picture 113" title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7067" y="4883151"/>
            <a:ext cx="330200" cy="67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624" name="Rectangle 115" title=""/>
          <p:cNvSpPr/>
          <p:nvPr/>
        </p:nvSpPr>
        <p:spPr>
          <a:xfrm>
            <a:off x="5812367" y="2391833"/>
            <a:ext cx="1133475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=sin2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endParaRPr lang="en-US" altLang="zh-CN" sz="2400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6358" name="Object 122" title=""/>
          <p:cNvGraphicFramePr>
            <a:graphicFrameLocks noChangeAspect="1"/>
          </p:cNvGraphicFramePr>
          <p:nvPr/>
        </p:nvGraphicFramePr>
        <p:xfrm>
          <a:off x="8053917" y="5092700"/>
          <a:ext cx="285749" cy="3153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r:id="rId7" imgW="127000" imgH="139700" progId="Equation.DSMT4">
                  <p:embed/>
                </p:oleObj>
              </mc:Choice>
              <mc:Fallback>
                <p:oleObj r:id="rId7" imgW="127000" imgH="139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53917" y="5092700"/>
                        <a:ext cx="285749" cy="3153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3" name="Picture 63" title=""/>
          <p:cNvSpPr>
            <a:spLocks noChangeAspect="1"/>
          </p:cNvSpPr>
          <p:nvPr/>
        </p:nvSpPr>
        <p:spPr>
          <a:xfrm>
            <a:off x="3757084" y="4895851"/>
            <a:ext cx="127000" cy="129116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66305" name="Picture 65" title=""/>
          <p:cNvSpPr>
            <a:spLocks noChangeAspect="1"/>
          </p:cNvSpPr>
          <p:nvPr/>
        </p:nvSpPr>
        <p:spPr>
          <a:xfrm>
            <a:off x="5486400" y="4881033"/>
            <a:ext cx="129117" cy="12911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sz="2400">
              <a:latin typeface="Arial" panose="020b0604020202020204" pitchFamily="34" charset="0"/>
            </a:endParaRPr>
          </a:p>
        </p:txBody>
      </p:sp>
      <p:grpSp>
        <p:nvGrpSpPr>
          <p:cNvPr id="7" name="Group 131" title=""/>
          <p:cNvGrpSpPr/>
          <p:nvPr/>
        </p:nvGrpSpPr>
        <p:grpSpPr>
          <a:xfrm>
            <a:off x="3810000" y="3712633"/>
            <a:ext cx="105833" cy="2186517"/>
            <a:chOff x="1440" y="2339"/>
            <a:chExt cx="66" cy="1377"/>
          </a:xfrm>
        </p:grpSpPr>
        <p:sp>
          <p:nvSpPr>
            <p:cNvPr id="24636" name="Line 122"/>
            <p:cNvSpPr/>
            <p:nvPr/>
          </p:nvSpPr>
          <p:spPr>
            <a:xfrm flipH="1" flipV="1">
              <a:off x="1445" y="2339"/>
              <a:ext cx="0" cy="137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  <p:sp>
          <p:nvSpPr>
            <p:cNvPr id="24637" name="Line 124"/>
            <p:cNvSpPr/>
            <p:nvPr/>
          </p:nvSpPr>
          <p:spPr>
            <a:xfrm>
              <a:off x="1443" y="2646"/>
              <a:ext cx="63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4638" name="Line 125"/>
            <p:cNvSpPr/>
            <p:nvPr/>
          </p:nvSpPr>
          <p:spPr>
            <a:xfrm>
              <a:off x="1440" y="3618"/>
              <a:ext cx="63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grpSp>
        <p:nvGrpSpPr>
          <p:cNvPr id="8" name="Group 130" title=""/>
          <p:cNvGrpSpPr/>
          <p:nvPr/>
        </p:nvGrpSpPr>
        <p:grpSpPr>
          <a:xfrm>
            <a:off x="3126317" y="4853517"/>
            <a:ext cx="5202767" cy="84667"/>
            <a:chOff x="1010" y="3057"/>
            <a:chExt cx="3276" cy="54"/>
          </a:xfrm>
        </p:grpSpPr>
        <p:sp>
          <p:nvSpPr>
            <p:cNvPr id="24631" name="Line 120"/>
            <p:cNvSpPr/>
            <p:nvPr/>
          </p:nvSpPr>
          <p:spPr>
            <a:xfrm>
              <a:off x="1010" y="3111"/>
              <a:ext cx="3276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  <p:sp>
          <p:nvSpPr>
            <p:cNvPr id="24632" name="Line 126"/>
            <p:cNvSpPr/>
            <p:nvPr/>
          </p:nvSpPr>
          <p:spPr>
            <a:xfrm flipH="1" flipV="1">
              <a:off x="2031" y="3057"/>
              <a:ext cx="0" cy="5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4633" name="Line 127"/>
            <p:cNvSpPr/>
            <p:nvPr/>
          </p:nvSpPr>
          <p:spPr>
            <a:xfrm flipH="1" flipV="1">
              <a:off x="2541" y="3057"/>
              <a:ext cx="0" cy="5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4634" name="Line 128"/>
            <p:cNvSpPr/>
            <p:nvPr/>
          </p:nvSpPr>
          <p:spPr>
            <a:xfrm flipH="1" flipV="1">
              <a:off x="3654" y="3057"/>
              <a:ext cx="0" cy="5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4635" name="Line 129"/>
            <p:cNvSpPr/>
            <p:nvPr/>
          </p:nvSpPr>
          <p:spPr>
            <a:xfrm flipH="1" flipV="1">
              <a:off x="3135" y="3057"/>
              <a:ext cx="0" cy="5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sp>
        <p:nvSpPr>
          <p:cNvPr id="2" name="Text Box 69" title=""/>
          <p:cNvSpPr txBox="1"/>
          <p:nvPr/>
        </p:nvSpPr>
        <p:spPr>
          <a:xfrm>
            <a:off x="3371851" y="5477933"/>
            <a:ext cx="1026583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665" name="对象 24664" title=""/>
          <p:cNvGraphicFramePr>
            <a:graphicFrameLocks noChangeAspect="1"/>
          </p:cNvGraphicFramePr>
          <p:nvPr/>
        </p:nvGraphicFramePr>
        <p:xfrm>
          <a:off x="7990417" y="982133"/>
          <a:ext cx="224367" cy="6328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r:id="rId9" imgW="215900" imgH="608965" progId="Equation.DSMT4">
                  <p:embed/>
                </p:oleObj>
              </mc:Choice>
              <mc:Fallback>
                <p:oleObj r:id="rId9" imgW="215900" imgH="6089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90417" y="982133"/>
                        <a:ext cx="224367" cy="6328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66" name="对象 24665" title=""/>
          <p:cNvGraphicFramePr>
            <a:graphicFrameLocks noChangeAspect="1"/>
          </p:cNvGraphicFramePr>
          <p:nvPr/>
        </p:nvGraphicFramePr>
        <p:xfrm>
          <a:off x="8600017" y="1003300"/>
          <a:ext cx="224367" cy="6328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2" r:id="rId11" imgW="215900" imgH="608965" progId="Equation.DSMT4">
                  <p:embed/>
                </p:oleObj>
              </mc:Choice>
              <mc:Fallback>
                <p:oleObj r:id="rId11" imgW="215900" imgH="6089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600017" y="1003300"/>
                        <a:ext cx="224367" cy="6328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67" name="对象 24666" title=""/>
          <p:cNvGraphicFramePr>
            <a:graphicFrameLocks noChangeAspect="1"/>
          </p:cNvGraphicFramePr>
          <p:nvPr/>
        </p:nvGraphicFramePr>
        <p:xfrm>
          <a:off x="9112251" y="1024467"/>
          <a:ext cx="342900" cy="6328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3" r:id="rId13" imgW="330200" imgH="609600" progId="Equation.DSMT4">
                  <p:embed/>
                </p:oleObj>
              </mc:Choice>
              <mc:Fallback>
                <p:oleObj r:id="rId13" imgW="330200" imgH="609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12251" y="1024467"/>
                        <a:ext cx="342900" cy="6328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68" name="对象 24667" title=""/>
          <p:cNvGraphicFramePr>
            <a:graphicFrameLocks noChangeAspect="1"/>
          </p:cNvGraphicFramePr>
          <p:nvPr/>
        </p:nvGraphicFramePr>
        <p:xfrm>
          <a:off x="7971367" y="1591733"/>
          <a:ext cx="224367" cy="6328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4" r:id="rId15" imgW="215900" imgH="608965" progId="Equation.DSMT4">
                  <p:embed/>
                </p:oleObj>
              </mc:Choice>
              <mc:Fallback>
                <p:oleObj r:id="rId15" imgW="215900" imgH="6089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71367" y="1591733"/>
                        <a:ext cx="224367" cy="6328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69" name="对象 24668" title=""/>
          <p:cNvGraphicFramePr>
            <a:graphicFrameLocks noChangeAspect="1"/>
          </p:cNvGraphicFramePr>
          <p:nvPr/>
        </p:nvGraphicFramePr>
        <p:xfrm>
          <a:off x="9131300" y="1612900"/>
          <a:ext cx="342900" cy="6328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5" r:id="rId17" imgW="330200" imgH="609600" progId="Equation.DSMT4">
                  <p:embed/>
                </p:oleObj>
              </mc:Choice>
              <mc:Fallback>
                <p:oleObj r:id="rId17" imgW="330200" imgH="609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31300" y="1612900"/>
                        <a:ext cx="342900" cy="6328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6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2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2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6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2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2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2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2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2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6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6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6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6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6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6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6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6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6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6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6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6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/>
      <p:bldP spid="266298" grpId="0" animBg="1"/>
      <p:bldP spid="266306" grpId="0" animBg="1"/>
      <p:bldP spid="266308" grpId="0"/>
      <p:bldP spid="266309" grpId="0"/>
      <p:bldP spid="266324" grpId="0"/>
      <p:bldP spid="266350" grpId="0"/>
      <p:bldP spid="266352" grpId="0"/>
      <p:bldP spid="266303" grpId="0" animBg="1"/>
      <p:bldP spid="266305" grpId="0" animBg="1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2532" name="Text Box 7" title=""/>
          <p:cNvSpPr txBox="1"/>
          <p:nvPr/>
        </p:nvSpPr>
        <p:spPr>
          <a:xfrm>
            <a:off x="1472565" y="1159510"/>
            <a:ext cx="9408160" cy="4276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32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5602" name="对象 38913" title=""/>
          <p:cNvGraphicFramePr>
            <a:graphicFrameLocks noChangeAspect="1"/>
          </p:cNvGraphicFramePr>
          <p:nvPr/>
        </p:nvGraphicFramePr>
        <p:xfrm>
          <a:off x="1851660" y="1412875"/>
          <a:ext cx="8183245" cy="37699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6" r:id="rId2" imgW="7810500" imgH="3536950" progId="Word.Document.8">
                  <p:embed/>
                </p:oleObj>
              </mc:Choice>
              <mc:Fallback>
                <p:oleObj r:id="rId2" imgW="7810500" imgH="35369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51660" y="1412875"/>
                        <a:ext cx="8183245" cy="3769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文本框 38914" title=""/>
          <p:cNvSpPr txBox="1"/>
          <p:nvPr/>
        </p:nvSpPr>
        <p:spPr>
          <a:xfrm>
            <a:off x="6470016" y="4677834"/>
            <a:ext cx="1337733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Calibri"/>
              </a:rPr>
              <a:t>① 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</a:rPr>
              <a:t>④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626110" y="57975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2532" name="Text Box 7" title=""/>
          <p:cNvSpPr txBox="1"/>
          <p:nvPr/>
        </p:nvSpPr>
        <p:spPr>
          <a:xfrm>
            <a:off x="1472565" y="1292860"/>
            <a:ext cx="9408160" cy="4276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32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0722" name="对象 34821" title=""/>
          <p:cNvGraphicFramePr>
            <a:graphicFrameLocks noChangeAspect="1"/>
          </p:cNvGraphicFramePr>
          <p:nvPr/>
        </p:nvGraphicFramePr>
        <p:xfrm>
          <a:off x="1960351" y="1367685"/>
          <a:ext cx="7860665" cy="41014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7" r:id="rId2" imgW="7975600" imgH="4159250" progId="Word.Document.8">
                  <p:embed/>
                </p:oleObj>
              </mc:Choice>
              <mc:Fallback>
                <p:oleObj r:id="rId2" imgW="7975600" imgH="41592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60351" y="1367685"/>
                        <a:ext cx="7860665" cy="41014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Text Box 7" title=""/>
          <p:cNvSpPr txBox="1"/>
          <p:nvPr/>
        </p:nvSpPr>
        <p:spPr>
          <a:xfrm>
            <a:off x="5354321" y="1369695"/>
            <a:ext cx="1073149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D</a:t>
            </a:r>
            <a:endParaRPr lang="en-US" altLang="zh-CN" sz="24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626110" y="57975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2532" name="Text Box 7" title=""/>
          <p:cNvSpPr txBox="1"/>
          <p:nvPr/>
        </p:nvSpPr>
        <p:spPr>
          <a:xfrm>
            <a:off x="1472565" y="1159510"/>
            <a:ext cx="9408160" cy="4276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32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2770" name="Object 4" title=""/>
          <p:cNvGraphicFramePr>
            <a:graphicFrameLocks noChangeAspect="1"/>
          </p:cNvGraphicFramePr>
          <p:nvPr/>
        </p:nvGraphicFramePr>
        <p:xfrm>
          <a:off x="2136881" y="1462934"/>
          <a:ext cx="7736205" cy="37014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8" r:id="rId2" imgW="7797800" imgH="3752850" progId="Word.Document.8">
                  <p:embed/>
                </p:oleObj>
              </mc:Choice>
              <mc:Fallback>
                <p:oleObj r:id="rId2" imgW="7797800" imgH="37528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36881" y="1462934"/>
                        <a:ext cx="7736205" cy="37014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 title=""/>
          <p:cNvSpPr txBox="1"/>
          <p:nvPr/>
        </p:nvSpPr>
        <p:spPr>
          <a:xfrm>
            <a:off x="9162839" y="2076874"/>
            <a:ext cx="335280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endParaRPr lang="en-US" altLang="zh-CN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626110" y="57975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4818" name="Object 4" title=""/>
          <p:cNvGraphicFramePr>
            <a:graphicFrameLocks noChangeAspect="1"/>
          </p:cNvGraphicFramePr>
          <p:nvPr/>
        </p:nvGraphicFramePr>
        <p:xfrm>
          <a:off x="1750060" y="1101725"/>
          <a:ext cx="8705850" cy="16078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9" r:id="rId2" imgW="7797800" imgH="1390650" progId="Word.Document.8">
                  <p:embed/>
                </p:oleObj>
              </mc:Choice>
              <mc:Fallback>
                <p:oleObj r:id="rId2" imgW="7797800" imgH="13906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50060" y="1101725"/>
                        <a:ext cx="8705850" cy="160782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 title=""/>
          <p:cNvGraphicFramePr>
            <a:graphicFrameLocks noChangeAspect="1"/>
          </p:cNvGraphicFramePr>
          <p:nvPr/>
        </p:nvGraphicFramePr>
        <p:xfrm>
          <a:off x="2355215" y="2902585"/>
          <a:ext cx="7162800" cy="35693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0" r:id="rId4" imgW="6673850" imgH="3575050" progId="Word.Document.8">
                  <p:embed/>
                </p:oleObj>
              </mc:Choice>
              <mc:Fallback>
                <p:oleObj r:id="rId4" imgW="6673850" imgH="35750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55215" y="2902585"/>
                        <a:ext cx="7162800" cy="3569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 title=""/>
          <p:cNvSpPr txBox="1"/>
          <p:nvPr/>
        </p:nvSpPr>
        <p:spPr>
          <a:xfrm>
            <a:off x="9298517" y="800100"/>
            <a:ext cx="335280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endParaRPr lang="en-US" altLang="zh-CN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626110" y="57975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5043170" y="3473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795395" y="132397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4142740" y="2604770"/>
            <a:ext cx="413893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正弦函数图象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4142740" y="3953510"/>
            <a:ext cx="413893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余弦函数图象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4142740" y="5224780"/>
            <a:ext cx="413893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五点作图法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6" grpId="2" animBg="1"/>
      <p:bldP spid="7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2916555" y="2676525"/>
            <a:ext cx="283400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6592570" y="3105785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直观想象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6620510" y="5107305"/>
            <a:ext cx="301117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数学运算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2818765" y="4634865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7" grpId="2" animBg="1"/>
      <p:bldP spid="5" grpId="2" animBg="1"/>
      <p:bldP spid="3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2934335" y="2792095"/>
            <a:ext cx="3036570" cy="6999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数形结合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500062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4835525" y="4043680"/>
            <a:ext cx="2981325" cy="70000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6607810" y="529526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类比思想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  <p:bldP spid="4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68593" name="Text Box 305" title=""/>
          <p:cNvSpPr txBox="1"/>
          <p:nvPr/>
        </p:nvSpPr>
        <p:spPr>
          <a:xfrm>
            <a:off x="2538730" y="4241377"/>
            <a:ext cx="6858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16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8594" name="Text Box 306" title=""/>
          <p:cNvSpPr txBox="1"/>
          <p:nvPr/>
        </p:nvSpPr>
        <p:spPr>
          <a:xfrm>
            <a:off x="9918700" y="3784177"/>
            <a:ext cx="4953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8595" name="Text Box 307" title=""/>
          <p:cNvSpPr txBox="1"/>
          <p:nvPr/>
        </p:nvSpPr>
        <p:spPr>
          <a:xfrm>
            <a:off x="4191000" y="2717377"/>
            <a:ext cx="4572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1" name="Line 309" title=""/>
          <p:cNvSpPr/>
          <p:nvPr/>
        </p:nvSpPr>
        <p:spPr>
          <a:xfrm flipH="1">
            <a:off x="6629400" y="4012777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6152" name="Line 314" title=""/>
          <p:cNvSpPr/>
          <p:nvPr/>
        </p:nvSpPr>
        <p:spPr>
          <a:xfrm flipH="1">
            <a:off x="5257800" y="3555577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68604" name="Line 316" title=""/>
          <p:cNvSpPr/>
          <p:nvPr/>
        </p:nvSpPr>
        <p:spPr>
          <a:xfrm flipV="1">
            <a:off x="1915584" y="4304877"/>
            <a:ext cx="8331200" cy="127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268605" name="Line 317" title=""/>
          <p:cNvSpPr/>
          <p:nvPr/>
        </p:nvSpPr>
        <p:spPr>
          <a:xfrm flipH="1" flipV="1">
            <a:off x="4114800" y="2869777"/>
            <a:ext cx="0" cy="2743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268606" name="Text Box 318" title=""/>
          <p:cNvSpPr txBox="1"/>
          <p:nvPr/>
        </p:nvSpPr>
        <p:spPr>
          <a:xfrm>
            <a:off x="4114800" y="4317577"/>
            <a:ext cx="3810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8607" name="Oval 319" title=""/>
          <p:cNvSpPr/>
          <p:nvPr/>
        </p:nvSpPr>
        <p:spPr>
          <a:xfrm>
            <a:off x="2019300" y="3403177"/>
            <a:ext cx="1801284" cy="1799167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grpSp>
        <p:nvGrpSpPr>
          <p:cNvPr id="2" name="Group 320" title=""/>
          <p:cNvGrpSpPr/>
          <p:nvPr/>
        </p:nvGrpSpPr>
        <p:grpSpPr>
          <a:xfrm>
            <a:off x="4616451" y="4256194"/>
            <a:ext cx="5016500" cy="42333"/>
            <a:chOff x="1948" y="1785"/>
            <a:chExt cx="3160" cy="27"/>
          </a:xfrm>
        </p:grpSpPr>
        <p:sp>
          <p:nvSpPr>
            <p:cNvPr id="6185" name="Line 321"/>
            <p:cNvSpPr/>
            <p:nvPr/>
          </p:nvSpPr>
          <p:spPr>
            <a:xfrm flipH="1">
              <a:off x="1948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6186" name="Line 322"/>
            <p:cNvSpPr/>
            <p:nvPr/>
          </p:nvSpPr>
          <p:spPr>
            <a:xfrm flipH="1">
              <a:off x="2264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6187" name="Line 323"/>
            <p:cNvSpPr/>
            <p:nvPr/>
          </p:nvSpPr>
          <p:spPr>
            <a:xfrm flipH="1">
              <a:off x="2580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6188" name="Line 324"/>
            <p:cNvSpPr/>
            <p:nvPr/>
          </p:nvSpPr>
          <p:spPr>
            <a:xfrm flipH="1">
              <a:off x="2896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6189" name="Line 325"/>
            <p:cNvSpPr/>
            <p:nvPr/>
          </p:nvSpPr>
          <p:spPr>
            <a:xfrm flipH="1">
              <a:off x="3212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6190" name="Line 326"/>
            <p:cNvSpPr/>
            <p:nvPr/>
          </p:nvSpPr>
          <p:spPr>
            <a:xfrm flipH="1">
              <a:off x="3528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6191" name="Line 327"/>
            <p:cNvSpPr/>
            <p:nvPr/>
          </p:nvSpPr>
          <p:spPr>
            <a:xfrm flipH="1">
              <a:off x="3844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6192" name="Line 328"/>
            <p:cNvSpPr/>
            <p:nvPr/>
          </p:nvSpPr>
          <p:spPr>
            <a:xfrm flipH="1">
              <a:off x="4160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6193" name="Line 329"/>
            <p:cNvSpPr/>
            <p:nvPr/>
          </p:nvSpPr>
          <p:spPr>
            <a:xfrm flipH="1">
              <a:off x="4476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6194" name="Line 330"/>
            <p:cNvSpPr/>
            <p:nvPr/>
          </p:nvSpPr>
          <p:spPr>
            <a:xfrm flipH="1">
              <a:off x="4792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6195" name="Line 331"/>
            <p:cNvSpPr/>
            <p:nvPr/>
          </p:nvSpPr>
          <p:spPr>
            <a:xfrm flipH="1">
              <a:off x="5108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sp>
        <p:nvSpPr>
          <p:cNvPr id="268620" name="Line 332" title=""/>
          <p:cNvSpPr/>
          <p:nvPr/>
        </p:nvSpPr>
        <p:spPr>
          <a:xfrm flipH="1">
            <a:off x="10134600" y="4256194"/>
            <a:ext cx="0" cy="4233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pic>
        <p:nvPicPr>
          <p:cNvPr id="6159" name="Picture 333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1" y="4743027"/>
            <a:ext cx="114300" cy="215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8622" name="Picture 334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300" y="4482677"/>
            <a:ext cx="203200" cy="1778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Group 335" title=""/>
          <p:cNvGrpSpPr/>
          <p:nvPr/>
        </p:nvGrpSpPr>
        <p:grpSpPr>
          <a:xfrm>
            <a:off x="4502151" y="4376843"/>
            <a:ext cx="5249333" cy="474133"/>
            <a:chOff x="1876" y="1862"/>
            <a:chExt cx="3306" cy="298"/>
          </a:xfrm>
        </p:grpSpPr>
        <p:pic>
          <p:nvPicPr>
            <p:cNvPr id="6174" name="Picture 3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0" y="1872"/>
              <a:ext cx="144" cy="24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75" name="Picture 3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08" y="1862"/>
              <a:ext cx="101" cy="26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76" name="Picture 3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62" y="1920"/>
              <a:ext cx="131" cy="14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77" name="Picture 33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76" y="1872"/>
              <a:ext cx="104" cy="27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78" name="Picture 34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46" y="1912"/>
              <a:ext cx="144" cy="24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79" name="Picture 34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06" y="1880"/>
              <a:ext cx="141" cy="24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80" name="Picture 34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06" y="1866"/>
              <a:ext cx="176" cy="24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81" name="Picture 34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166" y="1872"/>
              <a:ext cx="140" cy="24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82" name="Picture 34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24" y="1872"/>
              <a:ext cx="144" cy="24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83" name="Picture 34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077" y="1865"/>
              <a:ext cx="144" cy="24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84" name="Picture 34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707" y="1865"/>
              <a:ext cx="144" cy="24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68635" name="Line 347" title=""/>
          <p:cNvSpPr/>
          <p:nvPr/>
        </p:nvSpPr>
        <p:spPr>
          <a:xfrm>
            <a:off x="4129617" y="3411643"/>
            <a:ext cx="50800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68636" name="Line 348" title=""/>
          <p:cNvSpPr/>
          <p:nvPr/>
        </p:nvSpPr>
        <p:spPr>
          <a:xfrm>
            <a:off x="4114800" y="5183294"/>
            <a:ext cx="50800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68637" name="Text Box 349" title=""/>
          <p:cNvSpPr txBox="1"/>
          <p:nvPr/>
        </p:nvSpPr>
        <p:spPr>
          <a:xfrm>
            <a:off x="3733800" y="5155777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  <a:endParaRPr lang="en-US" altLang="zh-CN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8638" name="Text Box 350" title=""/>
          <p:cNvSpPr txBox="1"/>
          <p:nvPr/>
        </p:nvSpPr>
        <p:spPr>
          <a:xfrm>
            <a:off x="3810000" y="3098377"/>
            <a:ext cx="381000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8639" name="Line 351" title=""/>
          <p:cNvSpPr/>
          <p:nvPr/>
        </p:nvSpPr>
        <p:spPr>
          <a:xfrm rot="1800000">
            <a:off x="2010833" y="4306994"/>
            <a:ext cx="1799167" cy="0"/>
          </a:xfrm>
          <a:prstGeom prst="line">
            <a:avLst/>
          </a:prstGeom>
          <a:ln w="25400" cap="flat" cmpd="sng">
            <a:solidFill>
              <a:srgbClr val="0066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68640" name="Line 352" title=""/>
          <p:cNvSpPr/>
          <p:nvPr/>
        </p:nvSpPr>
        <p:spPr>
          <a:xfrm rot="3600000">
            <a:off x="1983317" y="4317577"/>
            <a:ext cx="1799167" cy="0"/>
          </a:xfrm>
          <a:prstGeom prst="line">
            <a:avLst/>
          </a:prstGeom>
          <a:ln w="25400" cap="flat" cmpd="sng">
            <a:solidFill>
              <a:srgbClr val="FF00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68641" name="Line 353" title=""/>
          <p:cNvSpPr/>
          <p:nvPr/>
        </p:nvSpPr>
        <p:spPr>
          <a:xfrm rot="5400000">
            <a:off x="2000251" y="4311227"/>
            <a:ext cx="1801283" cy="0"/>
          </a:xfrm>
          <a:prstGeom prst="line">
            <a:avLst/>
          </a:prstGeom>
          <a:ln w="25400" cap="flat" cmpd="sng">
            <a:solidFill>
              <a:srgbClr val="FF6600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68642" name="Line 354" title=""/>
          <p:cNvSpPr/>
          <p:nvPr/>
        </p:nvSpPr>
        <p:spPr>
          <a:xfrm rot="7200000">
            <a:off x="2012951" y="4321810"/>
            <a:ext cx="1799167" cy="0"/>
          </a:xfrm>
          <a:prstGeom prst="line">
            <a:avLst/>
          </a:prstGeom>
          <a:ln w="25400" cap="flat" cmpd="sng">
            <a:solidFill>
              <a:srgbClr val="00CC99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68643" name="Line 355" title=""/>
          <p:cNvSpPr/>
          <p:nvPr/>
        </p:nvSpPr>
        <p:spPr>
          <a:xfrm rot="9000000">
            <a:off x="2006600" y="4317577"/>
            <a:ext cx="1801284" cy="0"/>
          </a:xfrm>
          <a:prstGeom prst="line">
            <a:avLst/>
          </a:prstGeom>
          <a:ln w="25400" cap="flat" cmpd="sng">
            <a:solidFill>
              <a:schemeClr val="tx2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68644" name="Oval 356" title=""/>
          <p:cNvSpPr/>
          <p:nvPr/>
        </p:nvSpPr>
        <p:spPr>
          <a:xfrm>
            <a:off x="2853267" y="4285827"/>
            <a:ext cx="71967" cy="7196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6173" name="Text Box 55" title=""/>
          <p:cNvSpPr txBox="1"/>
          <p:nvPr/>
        </p:nvSpPr>
        <p:spPr>
          <a:xfrm>
            <a:off x="1489075" y="995680"/>
            <a:ext cx="9179560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3">
                <a:lumMod val="20000"/>
                <a:lumOff val="80000"/>
              </a:schemeClr>
            </a:solidFill>
            <a:prstDash val="solid"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1.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如何利用三角函数定义画出函数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       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的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图象？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1590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正弦函数图象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graphicFrame>
        <p:nvGraphicFramePr>
          <p:cNvPr id="6147" name="Object 358" title=""/>
          <p:cNvGraphicFramePr>
            <a:graphicFrameLocks noChangeAspect="1"/>
          </p:cNvGraphicFramePr>
          <p:nvPr/>
        </p:nvGraphicFramePr>
        <p:xfrm>
          <a:off x="6935894" y="1164167"/>
          <a:ext cx="2696633" cy="5503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15" imgW="1245235" imgH="254000" progId="Equation.DSMT4">
                  <p:embed/>
                </p:oleObj>
              </mc:Choice>
              <mc:Fallback>
                <p:oleObj r:id="rId15" imgW="1245235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35894" y="1164167"/>
                        <a:ext cx="2696633" cy="5503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 title=""/>
          <p:cNvSpPr txBox="1"/>
          <p:nvPr/>
        </p:nvSpPr>
        <p:spPr>
          <a:xfrm>
            <a:off x="5666105" y="2784475"/>
            <a:ext cx="1841500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 baseline="-25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=sin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endParaRPr lang="en-US" altLang="zh-CN" sz="2800" baseline="-250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6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2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6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6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6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6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593" grpId="0"/>
      <p:bldP spid="268594" grpId="0"/>
      <p:bldP spid="268595" grpId="0"/>
      <p:bldP spid="268606" grpId="0"/>
      <p:bldP spid="268607" grpId="0" animBg="1"/>
      <p:bldP spid="268637" grpId="0"/>
      <p:bldP spid="268638" grpId="0"/>
      <p:bldP spid="26864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78722" name="Line 194" title=""/>
          <p:cNvSpPr/>
          <p:nvPr/>
        </p:nvSpPr>
        <p:spPr>
          <a:xfrm>
            <a:off x="2584451" y="3075517"/>
            <a:ext cx="3500967" cy="0"/>
          </a:xfrm>
          <a:prstGeom prst="line">
            <a:avLst/>
          </a:prstGeom>
          <a:ln w="28575" cap="flat" cmpd="sng">
            <a:solidFill>
              <a:srgbClr val="FF66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78724" name="Line 196" title=""/>
          <p:cNvSpPr/>
          <p:nvPr/>
        </p:nvSpPr>
        <p:spPr>
          <a:xfrm>
            <a:off x="2264833" y="3380317"/>
            <a:ext cx="4353984" cy="0"/>
          </a:xfrm>
          <a:prstGeom prst="line">
            <a:avLst/>
          </a:prstGeom>
          <a:ln w="28575" cap="flat" cmpd="sng">
            <a:solidFill>
              <a:srgbClr val="0066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172" name="Text Box 10" title=""/>
          <p:cNvSpPr txBox="1"/>
          <p:nvPr/>
        </p:nvSpPr>
        <p:spPr>
          <a:xfrm>
            <a:off x="5130800" y="1866900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51" name="Text Box 142" title=""/>
          <p:cNvSpPr txBox="1"/>
          <p:nvPr/>
        </p:nvSpPr>
        <p:spPr>
          <a:xfrm>
            <a:off x="3365500" y="1299210"/>
            <a:ext cx="5791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y=sinx,   x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∈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 [ 0,  2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</a:rPr>
              <a:t>π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  ]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4" name="Text Box 146" title=""/>
          <p:cNvSpPr txBox="1"/>
          <p:nvPr/>
        </p:nvSpPr>
        <p:spPr>
          <a:xfrm>
            <a:off x="2542117" y="3761317"/>
            <a:ext cx="6858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16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5" name="Text Box 147" title=""/>
          <p:cNvSpPr txBox="1"/>
          <p:nvPr/>
        </p:nvSpPr>
        <p:spPr>
          <a:xfrm>
            <a:off x="4104217" y="3837517"/>
            <a:ext cx="3810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6" name="Text Box 148" title=""/>
          <p:cNvSpPr txBox="1"/>
          <p:nvPr/>
        </p:nvSpPr>
        <p:spPr>
          <a:xfrm>
            <a:off x="3799417" y="2618317"/>
            <a:ext cx="381000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7" name="Text Box 150" title=""/>
          <p:cNvSpPr txBox="1"/>
          <p:nvPr/>
        </p:nvSpPr>
        <p:spPr>
          <a:xfrm>
            <a:off x="9997017" y="3304117"/>
            <a:ext cx="4953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8" name="Text Box 151" title=""/>
          <p:cNvSpPr txBox="1"/>
          <p:nvPr/>
        </p:nvSpPr>
        <p:spPr>
          <a:xfrm>
            <a:off x="4180417" y="2237317"/>
            <a:ext cx="4572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9" name="Line 152" title=""/>
          <p:cNvSpPr/>
          <p:nvPr/>
        </p:nvSpPr>
        <p:spPr>
          <a:xfrm>
            <a:off x="1943100" y="3837517"/>
            <a:ext cx="8303684" cy="127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7180" name="Line 153" title=""/>
          <p:cNvSpPr/>
          <p:nvPr/>
        </p:nvSpPr>
        <p:spPr>
          <a:xfrm flipH="1" flipV="1">
            <a:off x="4104217" y="2389717"/>
            <a:ext cx="0" cy="2743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7181" name="Oval 154" title=""/>
          <p:cNvSpPr/>
          <p:nvPr/>
        </p:nvSpPr>
        <p:spPr>
          <a:xfrm>
            <a:off x="2161117" y="2923117"/>
            <a:ext cx="1799167" cy="1799167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grpSp>
        <p:nvGrpSpPr>
          <p:cNvPr id="7182" name="Group 155" title=""/>
          <p:cNvGrpSpPr/>
          <p:nvPr/>
        </p:nvGrpSpPr>
        <p:grpSpPr>
          <a:xfrm>
            <a:off x="4605867" y="3776133"/>
            <a:ext cx="5016500" cy="42333"/>
            <a:chOff x="1948" y="1785"/>
            <a:chExt cx="3160" cy="27"/>
          </a:xfrm>
        </p:grpSpPr>
        <p:sp>
          <p:nvSpPr>
            <p:cNvPr id="7240" name="Line 156"/>
            <p:cNvSpPr/>
            <p:nvPr/>
          </p:nvSpPr>
          <p:spPr>
            <a:xfrm flipH="1">
              <a:off x="1948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241" name="Line 157"/>
            <p:cNvSpPr/>
            <p:nvPr/>
          </p:nvSpPr>
          <p:spPr>
            <a:xfrm flipH="1">
              <a:off x="2264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242" name="Line 158"/>
            <p:cNvSpPr/>
            <p:nvPr/>
          </p:nvSpPr>
          <p:spPr>
            <a:xfrm flipH="1">
              <a:off x="2580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243" name="Line 159"/>
            <p:cNvSpPr/>
            <p:nvPr/>
          </p:nvSpPr>
          <p:spPr>
            <a:xfrm flipH="1">
              <a:off x="2896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244" name="Line 160"/>
            <p:cNvSpPr/>
            <p:nvPr/>
          </p:nvSpPr>
          <p:spPr>
            <a:xfrm flipH="1">
              <a:off x="3212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245" name="Line 161"/>
            <p:cNvSpPr/>
            <p:nvPr/>
          </p:nvSpPr>
          <p:spPr>
            <a:xfrm flipH="1">
              <a:off x="3528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246" name="Line 162"/>
            <p:cNvSpPr/>
            <p:nvPr/>
          </p:nvSpPr>
          <p:spPr>
            <a:xfrm flipH="1">
              <a:off x="3844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247" name="Line 163"/>
            <p:cNvSpPr/>
            <p:nvPr/>
          </p:nvSpPr>
          <p:spPr>
            <a:xfrm flipH="1">
              <a:off x="4160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248" name="Line 164"/>
            <p:cNvSpPr/>
            <p:nvPr/>
          </p:nvSpPr>
          <p:spPr>
            <a:xfrm flipH="1">
              <a:off x="4476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249" name="Line 165"/>
            <p:cNvSpPr/>
            <p:nvPr/>
          </p:nvSpPr>
          <p:spPr>
            <a:xfrm flipH="1">
              <a:off x="4792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250" name="Line 166"/>
            <p:cNvSpPr/>
            <p:nvPr/>
          </p:nvSpPr>
          <p:spPr>
            <a:xfrm flipH="1">
              <a:off x="5108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sp>
        <p:nvSpPr>
          <p:cNvPr id="7183" name="Line 167" title=""/>
          <p:cNvSpPr/>
          <p:nvPr/>
        </p:nvSpPr>
        <p:spPr>
          <a:xfrm flipH="1">
            <a:off x="10124017" y="3776133"/>
            <a:ext cx="0" cy="4233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pic>
        <p:nvPicPr>
          <p:cNvPr id="7184" name="Picture 168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617" y="3989917"/>
            <a:ext cx="279400" cy="20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85" name="Picture 170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217" y="3913717"/>
            <a:ext cx="2540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86" name="Picture 171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817" y="3837517"/>
            <a:ext cx="198967" cy="53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87" name="Picture 172" title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817" y="3989917"/>
            <a:ext cx="228600" cy="228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88" name="Picture 173" title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5217" y="3913717"/>
            <a:ext cx="179916" cy="42756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89" name="Picture 174" title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0367" y="3913717"/>
            <a:ext cx="2413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90" name="Picture 175" title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3300" y="3884084"/>
            <a:ext cx="220133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91" name="Picture 176" title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37184" y="3903133"/>
            <a:ext cx="3048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92" name="Picture 177" title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2417" y="3913717"/>
            <a:ext cx="2413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93" name="Picture 178" title="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6417" y="3913717"/>
            <a:ext cx="2413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94" name="Picture 179" title="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38584" y="3901017"/>
            <a:ext cx="2540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95" name="Picture 180" title="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56700" y="3901017"/>
            <a:ext cx="241300" cy="393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96" name="Line 181" title=""/>
          <p:cNvSpPr/>
          <p:nvPr/>
        </p:nvSpPr>
        <p:spPr>
          <a:xfrm>
            <a:off x="4116917" y="2931584"/>
            <a:ext cx="50800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197" name="Line 182" title=""/>
          <p:cNvSpPr/>
          <p:nvPr/>
        </p:nvSpPr>
        <p:spPr>
          <a:xfrm>
            <a:off x="4104217" y="4703233"/>
            <a:ext cx="50800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198" name="Text Box 183" title=""/>
          <p:cNvSpPr txBox="1"/>
          <p:nvPr/>
        </p:nvSpPr>
        <p:spPr>
          <a:xfrm>
            <a:off x="3723217" y="4675717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  <a:endParaRPr lang="en-US" altLang="zh-CN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99" name="Line 184" title=""/>
          <p:cNvSpPr/>
          <p:nvPr/>
        </p:nvSpPr>
        <p:spPr>
          <a:xfrm rot="1800000">
            <a:off x="2150533" y="3826933"/>
            <a:ext cx="1801284" cy="0"/>
          </a:xfrm>
          <a:prstGeom prst="line">
            <a:avLst/>
          </a:prstGeom>
          <a:ln w="25400" cap="flat" cmpd="sng">
            <a:solidFill>
              <a:srgbClr val="0066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00" name="Line 185" title=""/>
          <p:cNvSpPr/>
          <p:nvPr/>
        </p:nvSpPr>
        <p:spPr>
          <a:xfrm rot="3600000">
            <a:off x="2173817" y="3835400"/>
            <a:ext cx="1801283" cy="0"/>
          </a:xfrm>
          <a:prstGeom prst="line">
            <a:avLst/>
          </a:prstGeom>
          <a:ln w="25400" cap="flat" cmpd="sng">
            <a:solidFill>
              <a:srgbClr val="FF00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01" name="Line 186" title=""/>
          <p:cNvSpPr/>
          <p:nvPr/>
        </p:nvSpPr>
        <p:spPr>
          <a:xfrm rot="5400000">
            <a:off x="2154767" y="3831167"/>
            <a:ext cx="1801284" cy="0"/>
          </a:xfrm>
          <a:prstGeom prst="line">
            <a:avLst/>
          </a:prstGeom>
          <a:ln w="25400" cap="flat" cmpd="sng">
            <a:solidFill>
              <a:srgbClr val="FF6600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02" name="Line 187" title=""/>
          <p:cNvSpPr/>
          <p:nvPr/>
        </p:nvSpPr>
        <p:spPr>
          <a:xfrm rot="7200000">
            <a:off x="2165351" y="3841751"/>
            <a:ext cx="1799167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03" name="Line 188" title=""/>
          <p:cNvSpPr/>
          <p:nvPr/>
        </p:nvSpPr>
        <p:spPr>
          <a:xfrm rot="9000000">
            <a:off x="2161117" y="3837517"/>
            <a:ext cx="1799167" cy="0"/>
          </a:xfrm>
          <a:prstGeom prst="line">
            <a:avLst/>
          </a:prstGeom>
          <a:ln w="25400" cap="flat" cmpd="sng">
            <a:solidFill>
              <a:srgbClr val="00FF00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78717" name="Line 189" title=""/>
          <p:cNvSpPr/>
          <p:nvPr/>
        </p:nvSpPr>
        <p:spPr>
          <a:xfrm>
            <a:off x="3816351" y="3367617"/>
            <a:ext cx="821267" cy="12700"/>
          </a:xfrm>
          <a:prstGeom prst="line">
            <a:avLst/>
          </a:prstGeom>
          <a:ln w="28575" cap="flat" cmpd="sng">
            <a:solidFill>
              <a:srgbClr val="00FF99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78718" name="Line 190" title=""/>
          <p:cNvSpPr/>
          <p:nvPr/>
        </p:nvSpPr>
        <p:spPr>
          <a:xfrm>
            <a:off x="3511551" y="3062817"/>
            <a:ext cx="1583267" cy="127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78719" name="Line 191" title=""/>
          <p:cNvSpPr/>
          <p:nvPr/>
        </p:nvSpPr>
        <p:spPr>
          <a:xfrm flipH="1" flipV="1">
            <a:off x="5094817" y="3075517"/>
            <a:ext cx="0" cy="7620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78720" name="Line 192" title=""/>
          <p:cNvSpPr/>
          <p:nvPr/>
        </p:nvSpPr>
        <p:spPr>
          <a:xfrm>
            <a:off x="3043767" y="2908300"/>
            <a:ext cx="2571751" cy="14817"/>
          </a:xfrm>
          <a:prstGeom prst="line">
            <a:avLst/>
          </a:prstGeom>
          <a:ln w="28575" cap="rnd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78721" name="Line 193" title=""/>
          <p:cNvSpPr/>
          <p:nvPr/>
        </p:nvSpPr>
        <p:spPr>
          <a:xfrm flipH="1" flipV="1">
            <a:off x="5613400" y="2923117"/>
            <a:ext cx="0" cy="9144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78723" name="Line 195" title=""/>
          <p:cNvSpPr/>
          <p:nvPr/>
        </p:nvSpPr>
        <p:spPr>
          <a:xfrm flipH="1" flipV="1">
            <a:off x="6085417" y="3075517"/>
            <a:ext cx="0" cy="762000"/>
          </a:xfrm>
          <a:prstGeom prst="line">
            <a:avLst/>
          </a:prstGeom>
          <a:ln w="28575" cap="flat" cmpd="sng">
            <a:solidFill>
              <a:srgbClr val="FF66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78725" name="Line 197" title=""/>
          <p:cNvSpPr/>
          <p:nvPr/>
        </p:nvSpPr>
        <p:spPr>
          <a:xfrm flipH="1" flipV="1">
            <a:off x="6618817" y="3380317"/>
            <a:ext cx="0" cy="457200"/>
          </a:xfrm>
          <a:prstGeom prst="line">
            <a:avLst/>
          </a:prstGeom>
          <a:ln w="28575" cap="flat" cmpd="sng">
            <a:solidFill>
              <a:srgbClr val="0066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78726" name="Line 198" title=""/>
          <p:cNvSpPr/>
          <p:nvPr/>
        </p:nvSpPr>
        <p:spPr>
          <a:xfrm>
            <a:off x="2264833" y="4296833"/>
            <a:ext cx="5342467" cy="14817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78727" name="Line 199" title=""/>
          <p:cNvSpPr/>
          <p:nvPr/>
        </p:nvSpPr>
        <p:spPr>
          <a:xfrm flipH="1">
            <a:off x="7609417" y="3837517"/>
            <a:ext cx="0" cy="5334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78728" name="Line 200" title=""/>
          <p:cNvSpPr/>
          <p:nvPr/>
        </p:nvSpPr>
        <p:spPr>
          <a:xfrm>
            <a:off x="2664884" y="4599517"/>
            <a:ext cx="5554133" cy="12700"/>
          </a:xfrm>
          <a:prstGeom prst="line">
            <a:avLst/>
          </a:prstGeom>
          <a:ln w="28575" cap="flat" cmpd="sng">
            <a:solidFill>
              <a:srgbClr val="FF00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78729" name="Line 201" title=""/>
          <p:cNvSpPr/>
          <p:nvPr/>
        </p:nvSpPr>
        <p:spPr>
          <a:xfrm flipH="1">
            <a:off x="8142817" y="3837517"/>
            <a:ext cx="0" cy="762000"/>
          </a:xfrm>
          <a:prstGeom prst="line">
            <a:avLst/>
          </a:prstGeom>
          <a:ln w="28575" cap="flat" cmpd="sng">
            <a:solidFill>
              <a:srgbClr val="FF00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78730" name="Line 202" title=""/>
          <p:cNvSpPr/>
          <p:nvPr/>
        </p:nvSpPr>
        <p:spPr>
          <a:xfrm flipV="1">
            <a:off x="3054351" y="4722284"/>
            <a:ext cx="5516033" cy="2116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78731" name="Line 203" title=""/>
          <p:cNvSpPr/>
          <p:nvPr/>
        </p:nvSpPr>
        <p:spPr>
          <a:xfrm flipH="1">
            <a:off x="8600017" y="3837517"/>
            <a:ext cx="0" cy="9144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78732" name="Line 204" title=""/>
          <p:cNvSpPr/>
          <p:nvPr/>
        </p:nvSpPr>
        <p:spPr>
          <a:xfrm>
            <a:off x="8142817" y="4599517"/>
            <a:ext cx="990600" cy="0"/>
          </a:xfrm>
          <a:prstGeom prst="line">
            <a:avLst/>
          </a:prstGeom>
          <a:ln w="28575" cap="flat" cmpd="sng">
            <a:solidFill>
              <a:srgbClr val="00FF00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78733" name="Line 205" title=""/>
          <p:cNvSpPr/>
          <p:nvPr/>
        </p:nvSpPr>
        <p:spPr>
          <a:xfrm flipH="1">
            <a:off x="9133417" y="3837517"/>
            <a:ext cx="0" cy="762000"/>
          </a:xfrm>
          <a:prstGeom prst="line">
            <a:avLst/>
          </a:prstGeom>
          <a:ln w="28575" cap="flat" cmpd="sng">
            <a:solidFill>
              <a:srgbClr val="00FF00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78734" name="Line 206" title=""/>
          <p:cNvSpPr/>
          <p:nvPr/>
        </p:nvSpPr>
        <p:spPr>
          <a:xfrm>
            <a:off x="7569200" y="4298951"/>
            <a:ext cx="20574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78735" name="Line 207" title=""/>
          <p:cNvSpPr/>
          <p:nvPr/>
        </p:nvSpPr>
        <p:spPr>
          <a:xfrm>
            <a:off x="9613900" y="3841751"/>
            <a:ext cx="14817" cy="529167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78736" name="Oval 208" title=""/>
          <p:cNvSpPr/>
          <p:nvPr/>
        </p:nvSpPr>
        <p:spPr>
          <a:xfrm>
            <a:off x="4068233" y="3795184"/>
            <a:ext cx="71967" cy="69849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78737" name="Oval 209" title=""/>
          <p:cNvSpPr/>
          <p:nvPr/>
        </p:nvSpPr>
        <p:spPr>
          <a:xfrm>
            <a:off x="4572000" y="3342217"/>
            <a:ext cx="71967" cy="71967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78738" name="Oval 210" title=""/>
          <p:cNvSpPr/>
          <p:nvPr/>
        </p:nvSpPr>
        <p:spPr>
          <a:xfrm>
            <a:off x="5054600" y="3045884"/>
            <a:ext cx="71967" cy="69849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78739" name="Oval 211" title=""/>
          <p:cNvSpPr/>
          <p:nvPr/>
        </p:nvSpPr>
        <p:spPr>
          <a:xfrm>
            <a:off x="7076017" y="3803651"/>
            <a:ext cx="71967" cy="71967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78740" name="Oval 212" title=""/>
          <p:cNvSpPr/>
          <p:nvPr/>
        </p:nvSpPr>
        <p:spPr>
          <a:xfrm>
            <a:off x="7567084" y="4258733"/>
            <a:ext cx="71967" cy="71967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78741" name="Oval 213" title=""/>
          <p:cNvSpPr/>
          <p:nvPr/>
        </p:nvSpPr>
        <p:spPr>
          <a:xfrm>
            <a:off x="5568951" y="2893484"/>
            <a:ext cx="71967" cy="69849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78742" name="Oval 214" title=""/>
          <p:cNvSpPr/>
          <p:nvPr/>
        </p:nvSpPr>
        <p:spPr>
          <a:xfrm>
            <a:off x="6570133" y="3344333"/>
            <a:ext cx="71967" cy="71967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78743" name="Oval 215" title=""/>
          <p:cNvSpPr/>
          <p:nvPr/>
        </p:nvSpPr>
        <p:spPr>
          <a:xfrm>
            <a:off x="6055784" y="3043767"/>
            <a:ext cx="69849" cy="71967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78744" name="Oval 216" title=""/>
          <p:cNvSpPr/>
          <p:nvPr/>
        </p:nvSpPr>
        <p:spPr>
          <a:xfrm>
            <a:off x="8108951" y="4544484"/>
            <a:ext cx="71967" cy="71967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78745" name="Oval 217" title=""/>
          <p:cNvSpPr/>
          <p:nvPr/>
        </p:nvSpPr>
        <p:spPr>
          <a:xfrm>
            <a:off x="8561917" y="4682067"/>
            <a:ext cx="71967" cy="71967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78746" name="Oval 218" title=""/>
          <p:cNvSpPr/>
          <p:nvPr/>
        </p:nvSpPr>
        <p:spPr>
          <a:xfrm>
            <a:off x="9093200" y="4578351"/>
            <a:ext cx="71967" cy="71967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78747" name="Oval 219" title=""/>
          <p:cNvSpPr/>
          <p:nvPr/>
        </p:nvSpPr>
        <p:spPr>
          <a:xfrm>
            <a:off x="9582151" y="4277784"/>
            <a:ext cx="71967" cy="69849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78748" name="Oval 220" title=""/>
          <p:cNvSpPr/>
          <p:nvPr/>
        </p:nvSpPr>
        <p:spPr>
          <a:xfrm>
            <a:off x="10079567" y="3805767"/>
            <a:ext cx="71967" cy="71967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78749" name="Line 221" title=""/>
          <p:cNvSpPr/>
          <p:nvPr/>
        </p:nvSpPr>
        <p:spPr>
          <a:xfrm>
            <a:off x="3835400" y="3363384"/>
            <a:ext cx="2117" cy="920749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78750" name="Line 222" title=""/>
          <p:cNvSpPr/>
          <p:nvPr/>
        </p:nvSpPr>
        <p:spPr>
          <a:xfrm flipH="1">
            <a:off x="3528484" y="3075517"/>
            <a:ext cx="0" cy="15113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78751" name="Line 223" title=""/>
          <p:cNvSpPr/>
          <p:nvPr/>
        </p:nvSpPr>
        <p:spPr>
          <a:xfrm flipH="1">
            <a:off x="2620433" y="3071284"/>
            <a:ext cx="0" cy="15113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78752" name="Line 224" title=""/>
          <p:cNvSpPr/>
          <p:nvPr/>
        </p:nvSpPr>
        <p:spPr>
          <a:xfrm>
            <a:off x="2279651" y="3397251"/>
            <a:ext cx="2116" cy="922867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" name="Line 191" title=""/>
          <p:cNvSpPr/>
          <p:nvPr/>
        </p:nvSpPr>
        <p:spPr>
          <a:xfrm flipH="1" flipV="1">
            <a:off x="4607984" y="3382433"/>
            <a:ext cx="0" cy="455084"/>
          </a:xfrm>
          <a:prstGeom prst="line">
            <a:avLst/>
          </a:prstGeom>
          <a:ln w="28575" cap="flat" cmpd="sng">
            <a:solidFill>
              <a:srgbClr val="008000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9" name="五边形 1" title=""/>
          <p:cNvSpPr/>
          <p:nvPr/>
        </p:nvSpPr>
        <p:spPr>
          <a:xfrm>
            <a:off x="500380" y="21590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正弦函数图象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6999605" y="2691130"/>
            <a:ext cx="1841500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 baseline="-25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=sin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endParaRPr lang="en-US" altLang="zh-CN" sz="2800" baseline="-250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7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7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7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7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7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7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7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7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736" grpId="0" animBg="1"/>
      <p:bldP spid="278737" grpId="0" animBg="1"/>
      <p:bldP spid="278738" grpId="0" animBg="1"/>
      <p:bldP spid="278739" grpId="0" animBg="1"/>
      <p:bldP spid="278740" grpId="0" animBg="1"/>
      <p:bldP spid="278741" grpId="0" animBg="1"/>
      <p:bldP spid="278742" grpId="0" animBg="1"/>
      <p:bldP spid="278743" grpId="0" animBg="1"/>
      <p:bldP spid="278744" grpId="0" animBg="1"/>
      <p:bldP spid="278745" grpId="0" animBg="1"/>
      <p:bldP spid="278746" grpId="0" animBg="1"/>
      <p:bldP spid="278747" grpId="0" animBg="1"/>
      <p:bldP spid="2787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Line 2" title=""/>
          <p:cNvSpPr/>
          <p:nvPr/>
        </p:nvSpPr>
        <p:spPr>
          <a:xfrm>
            <a:off x="2584451" y="3075517"/>
            <a:ext cx="3500967" cy="0"/>
          </a:xfrm>
          <a:prstGeom prst="line">
            <a:avLst/>
          </a:prstGeom>
          <a:ln w="28575" cap="flat" cmpd="sng">
            <a:solidFill>
              <a:srgbClr val="FF66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195" name="Line 3" title=""/>
          <p:cNvSpPr/>
          <p:nvPr/>
        </p:nvSpPr>
        <p:spPr>
          <a:xfrm>
            <a:off x="2264833" y="3380317"/>
            <a:ext cx="4353984" cy="0"/>
          </a:xfrm>
          <a:prstGeom prst="line">
            <a:avLst/>
          </a:prstGeom>
          <a:ln w="28575" cap="flat" cmpd="sng">
            <a:solidFill>
              <a:srgbClr val="0066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196" name="Text Box 7" title=""/>
          <p:cNvSpPr txBox="1"/>
          <p:nvPr/>
        </p:nvSpPr>
        <p:spPr>
          <a:xfrm>
            <a:off x="5130800" y="1866900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8" name="Text Box 12" title=""/>
          <p:cNvSpPr txBox="1"/>
          <p:nvPr/>
        </p:nvSpPr>
        <p:spPr>
          <a:xfrm>
            <a:off x="2542117" y="3761317"/>
            <a:ext cx="6858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16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9" name="Text Box 13" title=""/>
          <p:cNvSpPr txBox="1"/>
          <p:nvPr/>
        </p:nvSpPr>
        <p:spPr>
          <a:xfrm>
            <a:off x="4104217" y="3837517"/>
            <a:ext cx="3810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0" name="Text Box 14" title=""/>
          <p:cNvSpPr txBox="1"/>
          <p:nvPr/>
        </p:nvSpPr>
        <p:spPr>
          <a:xfrm>
            <a:off x="3799417" y="2618317"/>
            <a:ext cx="381000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1" name="Text Box 15" title=""/>
          <p:cNvSpPr txBox="1"/>
          <p:nvPr/>
        </p:nvSpPr>
        <p:spPr>
          <a:xfrm>
            <a:off x="9946217" y="3316817"/>
            <a:ext cx="4953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2" name="Text Box 16" title=""/>
          <p:cNvSpPr txBox="1"/>
          <p:nvPr/>
        </p:nvSpPr>
        <p:spPr>
          <a:xfrm>
            <a:off x="4180417" y="2237317"/>
            <a:ext cx="4572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3" name="Line 17" title=""/>
          <p:cNvSpPr/>
          <p:nvPr/>
        </p:nvSpPr>
        <p:spPr>
          <a:xfrm>
            <a:off x="1943100" y="3837517"/>
            <a:ext cx="8303684" cy="127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8204" name="Line 18" title=""/>
          <p:cNvSpPr/>
          <p:nvPr/>
        </p:nvSpPr>
        <p:spPr>
          <a:xfrm flipH="1" flipV="1">
            <a:off x="4104217" y="2389717"/>
            <a:ext cx="0" cy="2743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8205" name="Oval 19" title=""/>
          <p:cNvSpPr/>
          <p:nvPr/>
        </p:nvSpPr>
        <p:spPr>
          <a:xfrm>
            <a:off x="2161117" y="2923117"/>
            <a:ext cx="1799167" cy="1799167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grpSp>
        <p:nvGrpSpPr>
          <p:cNvPr id="8206" name="Group 20" title=""/>
          <p:cNvGrpSpPr/>
          <p:nvPr/>
        </p:nvGrpSpPr>
        <p:grpSpPr>
          <a:xfrm>
            <a:off x="4605867" y="3776133"/>
            <a:ext cx="5016500" cy="42333"/>
            <a:chOff x="1948" y="1785"/>
            <a:chExt cx="3160" cy="27"/>
          </a:xfrm>
        </p:grpSpPr>
        <p:sp>
          <p:nvSpPr>
            <p:cNvPr id="8301" name="Line 21"/>
            <p:cNvSpPr/>
            <p:nvPr/>
          </p:nvSpPr>
          <p:spPr>
            <a:xfrm flipH="1">
              <a:off x="1948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8302" name="Line 22"/>
            <p:cNvSpPr/>
            <p:nvPr/>
          </p:nvSpPr>
          <p:spPr>
            <a:xfrm flipH="1">
              <a:off x="2264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8303" name="Line 23"/>
            <p:cNvSpPr/>
            <p:nvPr/>
          </p:nvSpPr>
          <p:spPr>
            <a:xfrm flipH="1">
              <a:off x="2580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8304" name="Line 24"/>
            <p:cNvSpPr/>
            <p:nvPr/>
          </p:nvSpPr>
          <p:spPr>
            <a:xfrm flipH="1">
              <a:off x="2896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8305" name="Line 25"/>
            <p:cNvSpPr/>
            <p:nvPr/>
          </p:nvSpPr>
          <p:spPr>
            <a:xfrm flipH="1">
              <a:off x="3212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8306" name="Line 26"/>
            <p:cNvSpPr/>
            <p:nvPr/>
          </p:nvSpPr>
          <p:spPr>
            <a:xfrm flipH="1">
              <a:off x="3528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8307" name="Line 27"/>
            <p:cNvSpPr/>
            <p:nvPr/>
          </p:nvSpPr>
          <p:spPr>
            <a:xfrm flipH="1">
              <a:off x="3844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8308" name="Line 28"/>
            <p:cNvSpPr/>
            <p:nvPr/>
          </p:nvSpPr>
          <p:spPr>
            <a:xfrm flipH="1">
              <a:off x="4160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8309" name="Line 29"/>
            <p:cNvSpPr/>
            <p:nvPr/>
          </p:nvSpPr>
          <p:spPr>
            <a:xfrm flipH="1">
              <a:off x="4476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8310" name="Line 30"/>
            <p:cNvSpPr/>
            <p:nvPr/>
          </p:nvSpPr>
          <p:spPr>
            <a:xfrm flipH="1">
              <a:off x="4792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8311" name="Line 31"/>
            <p:cNvSpPr/>
            <p:nvPr/>
          </p:nvSpPr>
          <p:spPr>
            <a:xfrm flipH="1">
              <a:off x="5108" y="1785"/>
              <a:ext cx="0" cy="2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sp>
        <p:nvSpPr>
          <p:cNvPr id="8207" name="Line 32" title=""/>
          <p:cNvSpPr/>
          <p:nvPr/>
        </p:nvSpPr>
        <p:spPr>
          <a:xfrm flipH="1">
            <a:off x="10124017" y="3776133"/>
            <a:ext cx="0" cy="4233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pic>
        <p:nvPicPr>
          <p:cNvPr id="8208" name="Picture 33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617" y="3989917"/>
            <a:ext cx="279400" cy="20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9" name="Picture 35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217" y="3913717"/>
            <a:ext cx="2540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10" name="Picture 36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817" y="3837517"/>
            <a:ext cx="198967" cy="53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11" name="Picture 37" title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817" y="3989917"/>
            <a:ext cx="228600" cy="228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12" name="Picture 38" title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5217" y="3913717"/>
            <a:ext cx="179916" cy="42756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13" name="Picture 39" title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4817" y="3858684"/>
            <a:ext cx="2413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14" name="Picture 40" title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7900" y="3826933"/>
            <a:ext cx="287867" cy="49953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15" name="Picture 41" title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3317" y="3848100"/>
            <a:ext cx="268816" cy="34713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16" name="Picture 42" title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2417" y="3913717"/>
            <a:ext cx="2413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17" name="Picture 43" title="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6417" y="3913717"/>
            <a:ext cx="2413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18" name="Picture 44" title="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51284" y="3845984"/>
            <a:ext cx="2540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19" name="Picture 45" title="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46117" y="3845984"/>
            <a:ext cx="241300" cy="393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20" name="Line 46" title=""/>
          <p:cNvSpPr/>
          <p:nvPr/>
        </p:nvSpPr>
        <p:spPr>
          <a:xfrm>
            <a:off x="4116917" y="2931584"/>
            <a:ext cx="50800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21" name="Line 47" title=""/>
          <p:cNvSpPr/>
          <p:nvPr/>
        </p:nvSpPr>
        <p:spPr>
          <a:xfrm>
            <a:off x="4104217" y="4703233"/>
            <a:ext cx="50800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22" name="Text Box 48" title=""/>
          <p:cNvSpPr txBox="1"/>
          <p:nvPr/>
        </p:nvSpPr>
        <p:spPr>
          <a:xfrm>
            <a:off x="3723217" y="4675717"/>
            <a:ext cx="457200" cy="33718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  <a:endParaRPr lang="en-US" altLang="zh-CN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23" name="Line 49" title=""/>
          <p:cNvSpPr/>
          <p:nvPr/>
        </p:nvSpPr>
        <p:spPr>
          <a:xfrm rot="1800000">
            <a:off x="2150533" y="3826933"/>
            <a:ext cx="1801284" cy="0"/>
          </a:xfrm>
          <a:prstGeom prst="line">
            <a:avLst/>
          </a:prstGeom>
          <a:ln w="25400" cap="flat" cmpd="sng">
            <a:solidFill>
              <a:srgbClr val="0066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24" name="Line 50" title=""/>
          <p:cNvSpPr/>
          <p:nvPr/>
        </p:nvSpPr>
        <p:spPr>
          <a:xfrm rot="3600000">
            <a:off x="2173817" y="3835400"/>
            <a:ext cx="1801283" cy="0"/>
          </a:xfrm>
          <a:prstGeom prst="line">
            <a:avLst/>
          </a:prstGeom>
          <a:ln w="25400" cap="flat" cmpd="sng">
            <a:solidFill>
              <a:srgbClr val="FF00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25" name="Line 51" title=""/>
          <p:cNvSpPr/>
          <p:nvPr/>
        </p:nvSpPr>
        <p:spPr>
          <a:xfrm rot="5400000">
            <a:off x="2154767" y="3831167"/>
            <a:ext cx="1801284" cy="0"/>
          </a:xfrm>
          <a:prstGeom prst="line">
            <a:avLst/>
          </a:prstGeom>
          <a:ln w="25400" cap="flat" cmpd="sng">
            <a:solidFill>
              <a:srgbClr val="FF6600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26" name="Line 52" title=""/>
          <p:cNvSpPr/>
          <p:nvPr/>
        </p:nvSpPr>
        <p:spPr>
          <a:xfrm rot="7200000">
            <a:off x="2165351" y="3841751"/>
            <a:ext cx="1799167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27" name="Line 53" title=""/>
          <p:cNvSpPr/>
          <p:nvPr/>
        </p:nvSpPr>
        <p:spPr>
          <a:xfrm rot="9000000">
            <a:off x="2161117" y="3837517"/>
            <a:ext cx="1799167" cy="0"/>
          </a:xfrm>
          <a:prstGeom prst="line">
            <a:avLst/>
          </a:prstGeom>
          <a:ln w="25400" cap="flat" cmpd="sng">
            <a:solidFill>
              <a:srgbClr val="00FF00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28" name="Line 54" title=""/>
          <p:cNvSpPr/>
          <p:nvPr/>
        </p:nvSpPr>
        <p:spPr>
          <a:xfrm>
            <a:off x="3816351" y="3367617"/>
            <a:ext cx="821267" cy="12700"/>
          </a:xfrm>
          <a:prstGeom prst="line">
            <a:avLst/>
          </a:prstGeom>
          <a:ln w="28575" cap="flat" cmpd="sng">
            <a:solidFill>
              <a:srgbClr val="00FF99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29" name="Line 55" title=""/>
          <p:cNvSpPr/>
          <p:nvPr/>
        </p:nvSpPr>
        <p:spPr>
          <a:xfrm>
            <a:off x="3511551" y="3062817"/>
            <a:ext cx="1583267" cy="127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30" name="Line 56" title=""/>
          <p:cNvSpPr/>
          <p:nvPr/>
        </p:nvSpPr>
        <p:spPr>
          <a:xfrm flipH="1" flipV="1">
            <a:off x="5094817" y="3075517"/>
            <a:ext cx="0" cy="7620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31" name="Line 57" title=""/>
          <p:cNvSpPr/>
          <p:nvPr/>
        </p:nvSpPr>
        <p:spPr>
          <a:xfrm>
            <a:off x="3043767" y="2908300"/>
            <a:ext cx="2571751" cy="14817"/>
          </a:xfrm>
          <a:prstGeom prst="line">
            <a:avLst/>
          </a:prstGeom>
          <a:ln w="28575" cap="rnd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32" name="Line 58" title=""/>
          <p:cNvSpPr/>
          <p:nvPr/>
        </p:nvSpPr>
        <p:spPr>
          <a:xfrm flipH="1" flipV="1">
            <a:off x="5613400" y="2923117"/>
            <a:ext cx="0" cy="9144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33" name="Line 59" title=""/>
          <p:cNvSpPr/>
          <p:nvPr/>
        </p:nvSpPr>
        <p:spPr>
          <a:xfrm flipH="1" flipV="1">
            <a:off x="6085417" y="3075517"/>
            <a:ext cx="0" cy="762000"/>
          </a:xfrm>
          <a:prstGeom prst="line">
            <a:avLst/>
          </a:prstGeom>
          <a:ln w="28575" cap="flat" cmpd="sng">
            <a:solidFill>
              <a:srgbClr val="FF66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34" name="Line 60" title=""/>
          <p:cNvSpPr/>
          <p:nvPr/>
        </p:nvSpPr>
        <p:spPr>
          <a:xfrm flipH="1" flipV="1">
            <a:off x="6618817" y="3380317"/>
            <a:ext cx="0" cy="457200"/>
          </a:xfrm>
          <a:prstGeom prst="line">
            <a:avLst/>
          </a:prstGeom>
          <a:ln w="28575" cap="flat" cmpd="sng">
            <a:solidFill>
              <a:srgbClr val="0066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35" name="Line 61" title=""/>
          <p:cNvSpPr/>
          <p:nvPr/>
        </p:nvSpPr>
        <p:spPr>
          <a:xfrm>
            <a:off x="2277533" y="4296833"/>
            <a:ext cx="5342467" cy="14817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36" name="Line 62" title=""/>
          <p:cNvSpPr/>
          <p:nvPr/>
        </p:nvSpPr>
        <p:spPr>
          <a:xfrm flipH="1">
            <a:off x="7609417" y="3837517"/>
            <a:ext cx="0" cy="5334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37" name="Line 63" title=""/>
          <p:cNvSpPr/>
          <p:nvPr/>
        </p:nvSpPr>
        <p:spPr>
          <a:xfrm>
            <a:off x="2664884" y="4599517"/>
            <a:ext cx="869949" cy="2116"/>
          </a:xfrm>
          <a:prstGeom prst="line">
            <a:avLst/>
          </a:prstGeom>
          <a:ln w="28575" cap="flat" cmpd="sng">
            <a:solidFill>
              <a:srgbClr val="00FF00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38" name="Line 64" title=""/>
          <p:cNvSpPr/>
          <p:nvPr/>
        </p:nvSpPr>
        <p:spPr>
          <a:xfrm flipH="1">
            <a:off x="8142817" y="3837517"/>
            <a:ext cx="0" cy="762000"/>
          </a:xfrm>
          <a:prstGeom prst="line">
            <a:avLst/>
          </a:prstGeom>
          <a:ln w="28575" cap="flat" cmpd="sng">
            <a:solidFill>
              <a:srgbClr val="FF00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39" name="Line 65" title=""/>
          <p:cNvSpPr/>
          <p:nvPr/>
        </p:nvSpPr>
        <p:spPr>
          <a:xfrm flipV="1">
            <a:off x="3054351" y="4722284"/>
            <a:ext cx="5516033" cy="2116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40" name="Line 66" title=""/>
          <p:cNvSpPr/>
          <p:nvPr/>
        </p:nvSpPr>
        <p:spPr>
          <a:xfrm flipH="1">
            <a:off x="8600017" y="3837517"/>
            <a:ext cx="0" cy="9144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41" name="Line 67" title=""/>
          <p:cNvSpPr/>
          <p:nvPr/>
        </p:nvSpPr>
        <p:spPr>
          <a:xfrm>
            <a:off x="8142817" y="4599517"/>
            <a:ext cx="990600" cy="0"/>
          </a:xfrm>
          <a:prstGeom prst="line">
            <a:avLst/>
          </a:prstGeom>
          <a:ln w="28575" cap="flat" cmpd="sng">
            <a:solidFill>
              <a:srgbClr val="00FF00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42" name="Line 68" title=""/>
          <p:cNvSpPr/>
          <p:nvPr/>
        </p:nvSpPr>
        <p:spPr>
          <a:xfrm flipH="1">
            <a:off x="9133417" y="3837517"/>
            <a:ext cx="0" cy="762000"/>
          </a:xfrm>
          <a:prstGeom prst="line">
            <a:avLst/>
          </a:prstGeom>
          <a:ln w="28575" cap="flat" cmpd="sng">
            <a:solidFill>
              <a:srgbClr val="00FF00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43" name="Line 69" title=""/>
          <p:cNvSpPr/>
          <p:nvPr/>
        </p:nvSpPr>
        <p:spPr>
          <a:xfrm>
            <a:off x="7579784" y="4298951"/>
            <a:ext cx="20574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44" name="Line 70" title=""/>
          <p:cNvSpPr/>
          <p:nvPr/>
        </p:nvSpPr>
        <p:spPr>
          <a:xfrm>
            <a:off x="9613900" y="3841751"/>
            <a:ext cx="14817" cy="529167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45" name="Oval 71" title=""/>
          <p:cNvSpPr/>
          <p:nvPr/>
        </p:nvSpPr>
        <p:spPr>
          <a:xfrm>
            <a:off x="4068233" y="3795184"/>
            <a:ext cx="71967" cy="69849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8246" name="Oval 72" title=""/>
          <p:cNvSpPr/>
          <p:nvPr/>
        </p:nvSpPr>
        <p:spPr>
          <a:xfrm>
            <a:off x="4572000" y="3342217"/>
            <a:ext cx="71967" cy="71967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8247" name="Oval 73" title=""/>
          <p:cNvSpPr/>
          <p:nvPr/>
        </p:nvSpPr>
        <p:spPr>
          <a:xfrm>
            <a:off x="5054600" y="3045884"/>
            <a:ext cx="71967" cy="69849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8248" name="Oval 74" title=""/>
          <p:cNvSpPr/>
          <p:nvPr/>
        </p:nvSpPr>
        <p:spPr>
          <a:xfrm>
            <a:off x="7076017" y="3803651"/>
            <a:ext cx="71967" cy="71967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8249" name="Oval 75" title=""/>
          <p:cNvSpPr/>
          <p:nvPr/>
        </p:nvSpPr>
        <p:spPr>
          <a:xfrm>
            <a:off x="7567084" y="4258733"/>
            <a:ext cx="71967" cy="71967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8250" name="Oval 76" title=""/>
          <p:cNvSpPr/>
          <p:nvPr/>
        </p:nvSpPr>
        <p:spPr>
          <a:xfrm>
            <a:off x="5568951" y="2893484"/>
            <a:ext cx="71967" cy="69849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8251" name="Oval 77" title=""/>
          <p:cNvSpPr/>
          <p:nvPr/>
        </p:nvSpPr>
        <p:spPr>
          <a:xfrm>
            <a:off x="6570133" y="3344333"/>
            <a:ext cx="71967" cy="71967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8252" name="Oval 78" title=""/>
          <p:cNvSpPr/>
          <p:nvPr/>
        </p:nvSpPr>
        <p:spPr>
          <a:xfrm>
            <a:off x="6055784" y="3043767"/>
            <a:ext cx="69849" cy="71967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8253" name="Oval 79" title=""/>
          <p:cNvSpPr/>
          <p:nvPr/>
        </p:nvSpPr>
        <p:spPr>
          <a:xfrm>
            <a:off x="8108951" y="4544484"/>
            <a:ext cx="71967" cy="71967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8254" name="Oval 80" title=""/>
          <p:cNvSpPr/>
          <p:nvPr/>
        </p:nvSpPr>
        <p:spPr>
          <a:xfrm>
            <a:off x="8561917" y="4682067"/>
            <a:ext cx="71967" cy="71967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8255" name="Oval 81" title=""/>
          <p:cNvSpPr/>
          <p:nvPr/>
        </p:nvSpPr>
        <p:spPr>
          <a:xfrm>
            <a:off x="9093200" y="4578351"/>
            <a:ext cx="71967" cy="71967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8256" name="Oval 82" title=""/>
          <p:cNvSpPr/>
          <p:nvPr/>
        </p:nvSpPr>
        <p:spPr>
          <a:xfrm>
            <a:off x="9582151" y="4277784"/>
            <a:ext cx="71967" cy="69849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8257" name="Oval 83" title=""/>
          <p:cNvSpPr/>
          <p:nvPr/>
        </p:nvSpPr>
        <p:spPr>
          <a:xfrm>
            <a:off x="10079567" y="3805767"/>
            <a:ext cx="71967" cy="71967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8258" name="Line 84" title=""/>
          <p:cNvSpPr/>
          <p:nvPr/>
        </p:nvSpPr>
        <p:spPr>
          <a:xfrm>
            <a:off x="3835400" y="3363384"/>
            <a:ext cx="2117" cy="920749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59" name="Line 85" title=""/>
          <p:cNvSpPr/>
          <p:nvPr/>
        </p:nvSpPr>
        <p:spPr>
          <a:xfrm flipH="1">
            <a:off x="3528484" y="3075517"/>
            <a:ext cx="0" cy="15113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60" name="Line 86" title=""/>
          <p:cNvSpPr/>
          <p:nvPr/>
        </p:nvSpPr>
        <p:spPr>
          <a:xfrm flipH="1">
            <a:off x="2620433" y="3071284"/>
            <a:ext cx="0" cy="15113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61" name="Line 87" title=""/>
          <p:cNvSpPr/>
          <p:nvPr/>
        </p:nvSpPr>
        <p:spPr>
          <a:xfrm>
            <a:off x="2279651" y="3397251"/>
            <a:ext cx="2116" cy="922867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62" name="Line 89" title=""/>
          <p:cNvSpPr/>
          <p:nvPr/>
        </p:nvSpPr>
        <p:spPr>
          <a:xfrm flipH="1" flipV="1">
            <a:off x="4601633" y="3350684"/>
            <a:ext cx="0" cy="457200"/>
          </a:xfrm>
          <a:prstGeom prst="line">
            <a:avLst/>
          </a:prstGeom>
          <a:ln w="28575" cap="flat" cmpd="sng">
            <a:solidFill>
              <a:srgbClr val="00FF99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63" name="Line 90" title=""/>
          <p:cNvSpPr/>
          <p:nvPr/>
        </p:nvSpPr>
        <p:spPr>
          <a:xfrm flipH="1" flipV="1">
            <a:off x="5092700" y="3060700"/>
            <a:ext cx="0" cy="762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64" name="Line 91" title=""/>
          <p:cNvSpPr/>
          <p:nvPr/>
        </p:nvSpPr>
        <p:spPr>
          <a:xfrm flipH="1" flipV="1">
            <a:off x="5611284" y="2908300"/>
            <a:ext cx="0" cy="9144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65" name="Line 92" title=""/>
          <p:cNvSpPr/>
          <p:nvPr/>
        </p:nvSpPr>
        <p:spPr>
          <a:xfrm flipH="1" flipV="1">
            <a:off x="6083300" y="3060700"/>
            <a:ext cx="0" cy="762000"/>
          </a:xfrm>
          <a:prstGeom prst="line">
            <a:avLst/>
          </a:prstGeom>
          <a:ln w="28575" cap="flat" cmpd="sng">
            <a:solidFill>
              <a:srgbClr val="FF66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66" name="Line 93" title=""/>
          <p:cNvSpPr/>
          <p:nvPr/>
        </p:nvSpPr>
        <p:spPr>
          <a:xfrm flipH="1" flipV="1">
            <a:off x="6616700" y="3365500"/>
            <a:ext cx="0" cy="457200"/>
          </a:xfrm>
          <a:prstGeom prst="line">
            <a:avLst/>
          </a:prstGeom>
          <a:ln w="28575" cap="flat" cmpd="sng">
            <a:solidFill>
              <a:srgbClr val="0066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67" name="Line 94" title=""/>
          <p:cNvSpPr/>
          <p:nvPr/>
        </p:nvSpPr>
        <p:spPr>
          <a:xfrm flipH="1">
            <a:off x="7607300" y="3822700"/>
            <a:ext cx="0" cy="5334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68" name="Line 95" title=""/>
          <p:cNvSpPr/>
          <p:nvPr/>
        </p:nvSpPr>
        <p:spPr>
          <a:xfrm flipH="1">
            <a:off x="8140700" y="3822700"/>
            <a:ext cx="0" cy="762000"/>
          </a:xfrm>
          <a:prstGeom prst="line">
            <a:avLst/>
          </a:prstGeom>
          <a:ln w="28575" cap="flat" cmpd="sng">
            <a:solidFill>
              <a:srgbClr val="FF00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69" name="Line 96" title=""/>
          <p:cNvSpPr/>
          <p:nvPr/>
        </p:nvSpPr>
        <p:spPr>
          <a:xfrm flipH="1">
            <a:off x="8597900" y="3822700"/>
            <a:ext cx="0" cy="9144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70" name="Line 97" title=""/>
          <p:cNvSpPr/>
          <p:nvPr/>
        </p:nvSpPr>
        <p:spPr>
          <a:xfrm>
            <a:off x="8140700" y="4584700"/>
            <a:ext cx="990600" cy="0"/>
          </a:xfrm>
          <a:prstGeom prst="line">
            <a:avLst/>
          </a:prstGeom>
          <a:ln w="28575" cap="flat" cmpd="sng">
            <a:solidFill>
              <a:srgbClr val="00FF00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71" name="Line 98" title=""/>
          <p:cNvSpPr/>
          <p:nvPr/>
        </p:nvSpPr>
        <p:spPr>
          <a:xfrm flipH="1">
            <a:off x="9131300" y="3822700"/>
            <a:ext cx="0" cy="762000"/>
          </a:xfrm>
          <a:prstGeom prst="line">
            <a:avLst/>
          </a:prstGeom>
          <a:ln w="28575" cap="flat" cmpd="sng">
            <a:solidFill>
              <a:srgbClr val="00FF00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72" name="Line 99" title=""/>
          <p:cNvSpPr/>
          <p:nvPr/>
        </p:nvSpPr>
        <p:spPr>
          <a:xfrm>
            <a:off x="7579784" y="4284133"/>
            <a:ext cx="20574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73" name="Line 100" title=""/>
          <p:cNvSpPr/>
          <p:nvPr/>
        </p:nvSpPr>
        <p:spPr>
          <a:xfrm>
            <a:off x="9611784" y="3826933"/>
            <a:ext cx="14816" cy="529167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74" name="Oval 101" title=""/>
          <p:cNvSpPr/>
          <p:nvPr/>
        </p:nvSpPr>
        <p:spPr>
          <a:xfrm>
            <a:off x="4066117" y="3780367"/>
            <a:ext cx="71967" cy="71967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8275" name="Oval 102" title=""/>
          <p:cNvSpPr/>
          <p:nvPr/>
        </p:nvSpPr>
        <p:spPr>
          <a:xfrm>
            <a:off x="4569884" y="3329517"/>
            <a:ext cx="71967" cy="71967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8276" name="Oval 103" title=""/>
          <p:cNvSpPr/>
          <p:nvPr/>
        </p:nvSpPr>
        <p:spPr>
          <a:xfrm>
            <a:off x="5052484" y="3031067"/>
            <a:ext cx="71967" cy="71967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8277" name="Oval 104" title=""/>
          <p:cNvSpPr/>
          <p:nvPr/>
        </p:nvSpPr>
        <p:spPr>
          <a:xfrm>
            <a:off x="7073900" y="3788833"/>
            <a:ext cx="71967" cy="71967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8278" name="Oval 105" title=""/>
          <p:cNvSpPr/>
          <p:nvPr/>
        </p:nvSpPr>
        <p:spPr>
          <a:xfrm>
            <a:off x="7567084" y="4243917"/>
            <a:ext cx="69849" cy="71967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8279" name="Oval 106" title=""/>
          <p:cNvSpPr/>
          <p:nvPr/>
        </p:nvSpPr>
        <p:spPr>
          <a:xfrm>
            <a:off x="5566833" y="2878667"/>
            <a:ext cx="71967" cy="71967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8280" name="Oval 107" title=""/>
          <p:cNvSpPr/>
          <p:nvPr/>
        </p:nvSpPr>
        <p:spPr>
          <a:xfrm>
            <a:off x="6568017" y="3329517"/>
            <a:ext cx="71967" cy="71967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8281" name="Oval 108" title=""/>
          <p:cNvSpPr/>
          <p:nvPr/>
        </p:nvSpPr>
        <p:spPr>
          <a:xfrm>
            <a:off x="6053667" y="3028951"/>
            <a:ext cx="71967" cy="71967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8282" name="Oval 109" title=""/>
          <p:cNvSpPr/>
          <p:nvPr/>
        </p:nvSpPr>
        <p:spPr>
          <a:xfrm>
            <a:off x="8106833" y="4531784"/>
            <a:ext cx="71967" cy="69849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8283" name="Oval 110" title=""/>
          <p:cNvSpPr/>
          <p:nvPr/>
        </p:nvSpPr>
        <p:spPr>
          <a:xfrm>
            <a:off x="8561917" y="4667251"/>
            <a:ext cx="71967" cy="71967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8284" name="Oval 111" title=""/>
          <p:cNvSpPr/>
          <p:nvPr/>
        </p:nvSpPr>
        <p:spPr>
          <a:xfrm>
            <a:off x="9091084" y="4563533"/>
            <a:ext cx="71967" cy="71967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8285" name="Oval 112" title=""/>
          <p:cNvSpPr/>
          <p:nvPr/>
        </p:nvSpPr>
        <p:spPr>
          <a:xfrm>
            <a:off x="9580033" y="4262967"/>
            <a:ext cx="71967" cy="71967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8286" name="Oval 113" title=""/>
          <p:cNvSpPr/>
          <p:nvPr/>
        </p:nvSpPr>
        <p:spPr>
          <a:xfrm>
            <a:off x="10077451" y="3790951"/>
            <a:ext cx="71967" cy="71967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1865">
              <a:latin typeface="Arial" panose="020b0604020202020204" pitchFamily="34" charset="0"/>
            </a:endParaRPr>
          </a:p>
        </p:txBody>
      </p:sp>
      <p:sp>
        <p:nvSpPr>
          <p:cNvPr id="281714" name="Freeform 114" title=""/>
          <p:cNvSpPr/>
          <p:nvPr/>
        </p:nvSpPr>
        <p:spPr>
          <a:xfrm>
            <a:off x="4102100" y="3365500"/>
            <a:ext cx="533400" cy="4572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</a:cxnLst>
            <a:rect l="l" t="t" r="r" b="b"/>
            <a:pathLst>
              <a:path w="336" h="288">
                <a:moveTo>
                  <a:pt x="0" y="288"/>
                </a:moveTo>
                <a:cubicBezTo>
                  <a:pt x="140" y="168"/>
                  <a:pt x="280" y="48"/>
                  <a:pt x="336" y="0"/>
                </a:cubicBezTo>
              </a:path>
            </a:pathLst>
          </a:custGeom>
          <a:noFill/>
          <a:ln w="28575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81715" name="Freeform 115" title=""/>
          <p:cNvSpPr/>
          <p:nvPr/>
        </p:nvSpPr>
        <p:spPr>
          <a:xfrm>
            <a:off x="4635500" y="3060700"/>
            <a:ext cx="457200" cy="3048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</a:cxnLst>
            <a:rect l="l" t="t" r="r" b="b"/>
            <a:pathLst>
              <a:path w="288" h="192">
                <a:moveTo>
                  <a:pt x="0" y="192"/>
                </a:moveTo>
                <a:cubicBezTo>
                  <a:pt x="120" y="112"/>
                  <a:pt x="240" y="32"/>
                  <a:pt x="288" y="0"/>
                </a:cubicBezTo>
              </a:path>
            </a:pathLst>
          </a:custGeom>
          <a:noFill/>
          <a:ln w="28575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81716" name="Freeform 116" title=""/>
          <p:cNvSpPr/>
          <p:nvPr/>
        </p:nvSpPr>
        <p:spPr>
          <a:xfrm>
            <a:off x="5092700" y="2908300"/>
            <a:ext cx="533400" cy="152400"/>
          </a:xfrm>
          <a:custGeom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l" t="t" r="r" b="b"/>
            <a:pathLst>
              <a:path w="336" h="96">
                <a:moveTo>
                  <a:pt x="0" y="96"/>
                </a:moveTo>
                <a:cubicBezTo>
                  <a:pt x="31" y="84"/>
                  <a:pt x="129" y="39"/>
                  <a:pt x="185" y="23"/>
                </a:cubicBezTo>
                <a:cubicBezTo>
                  <a:pt x="241" y="7"/>
                  <a:pt x="305" y="5"/>
                  <a:pt x="336" y="0"/>
                </a:cubicBezTo>
              </a:path>
            </a:pathLst>
          </a:custGeom>
          <a:noFill/>
          <a:ln w="28575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81717" name="Freeform 117" title=""/>
          <p:cNvSpPr/>
          <p:nvPr/>
        </p:nvSpPr>
        <p:spPr>
          <a:xfrm>
            <a:off x="5626100" y="2916767"/>
            <a:ext cx="457200" cy="152400"/>
          </a:xfrm>
          <a:custGeom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288" h="96">
                <a:moveTo>
                  <a:pt x="0" y="0"/>
                </a:moveTo>
                <a:cubicBezTo>
                  <a:pt x="25" y="7"/>
                  <a:pt x="103" y="25"/>
                  <a:pt x="151" y="41"/>
                </a:cubicBezTo>
                <a:cubicBezTo>
                  <a:pt x="199" y="57"/>
                  <a:pt x="260" y="85"/>
                  <a:pt x="288" y="96"/>
                </a:cubicBezTo>
              </a:path>
            </a:pathLst>
          </a:custGeom>
          <a:noFill/>
          <a:ln w="28575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81718" name="Freeform 118" title=""/>
          <p:cNvSpPr/>
          <p:nvPr/>
        </p:nvSpPr>
        <p:spPr>
          <a:xfrm>
            <a:off x="6083300" y="3060700"/>
            <a:ext cx="533400" cy="304800"/>
          </a:xfrm>
          <a:custGeom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336" h="192">
                <a:moveTo>
                  <a:pt x="0" y="0"/>
                </a:moveTo>
                <a:cubicBezTo>
                  <a:pt x="30" y="14"/>
                  <a:pt x="126" y="50"/>
                  <a:pt x="182" y="82"/>
                </a:cubicBezTo>
                <a:cubicBezTo>
                  <a:pt x="238" y="114"/>
                  <a:pt x="304" y="169"/>
                  <a:pt x="336" y="192"/>
                </a:cubicBezTo>
              </a:path>
            </a:pathLst>
          </a:custGeom>
          <a:noFill/>
          <a:ln w="28575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81719" name="Freeform 119" title=""/>
          <p:cNvSpPr/>
          <p:nvPr/>
        </p:nvSpPr>
        <p:spPr>
          <a:xfrm>
            <a:off x="6639984" y="3373967"/>
            <a:ext cx="522816" cy="480484"/>
          </a:xfrm>
          <a:custGeom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330" h="303">
                <a:moveTo>
                  <a:pt x="0" y="0"/>
                </a:moveTo>
                <a:cubicBezTo>
                  <a:pt x="30" y="25"/>
                  <a:pt x="122" y="104"/>
                  <a:pt x="177" y="154"/>
                </a:cubicBezTo>
                <a:cubicBezTo>
                  <a:pt x="232" y="204"/>
                  <a:pt x="298" y="272"/>
                  <a:pt x="330" y="303"/>
                </a:cubicBezTo>
              </a:path>
            </a:pathLst>
          </a:custGeom>
          <a:noFill/>
          <a:ln w="28575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81720" name="Freeform 120" title=""/>
          <p:cNvSpPr/>
          <p:nvPr/>
        </p:nvSpPr>
        <p:spPr>
          <a:xfrm>
            <a:off x="7150100" y="3822700"/>
            <a:ext cx="457200" cy="457200"/>
          </a:xfrm>
          <a:custGeom>
            <a:cxnLst>
              <a:cxn ang="0">
                <a:pos x="0" y="0"/>
              </a:cxn>
              <a:cxn ang="0">
                <a:pos x="2147483647" y="2147483647"/>
              </a:cxn>
            </a:cxnLst>
            <a:rect l="l" t="t" r="r" b="b"/>
            <a:pathLst>
              <a:path w="288" h="288">
                <a:moveTo>
                  <a:pt x="0" y="0"/>
                </a:moveTo>
                <a:cubicBezTo>
                  <a:pt x="120" y="120"/>
                  <a:pt x="240" y="240"/>
                  <a:pt x="288" y="288"/>
                </a:cubicBezTo>
              </a:path>
            </a:pathLst>
          </a:custGeom>
          <a:noFill/>
          <a:ln w="28575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81721" name="Freeform 121" title=""/>
          <p:cNvSpPr/>
          <p:nvPr/>
        </p:nvSpPr>
        <p:spPr>
          <a:xfrm>
            <a:off x="7607300" y="4279900"/>
            <a:ext cx="533400" cy="304800"/>
          </a:xfrm>
          <a:custGeom>
            <a:cxnLst>
              <a:cxn ang="0">
                <a:pos x="0" y="0"/>
              </a:cxn>
              <a:cxn ang="0">
                <a:pos x="2147483647" y="2147483647"/>
              </a:cxn>
            </a:cxnLst>
            <a:rect l="l" t="t" r="r" b="b"/>
            <a:pathLst>
              <a:path w="336" h="192">
                <a:moveTo>
                  <a:pt x="0" y="0"/>
                </a:moveTo>
                <a:cubicBezTo>
                  <a:pt x="140" y="80"/>
                  <a:pt x="280" y="160"/>
                  <a:pt x="336" y="192"/>
                </a:cubicBezTo>
              </a:path>
            </a:pathLst>
          </a:custGeom>
          <a:noFill/>
          <a:ln w="28575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81722" name="Freeform 122" title=""/>
          <p:cNvSpPr/>
          <p:nvPr/>
        </p:nvSpPr>
        <p:spPr>
          <a:xfrm>
            <a:off x="8140700" y="4584700"/>
            <a:ext cx="467784" cy="116417"/>
          </a:xfrm>
          <a:custGeom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295" h="73">
                <a:moveTo>
                  <a:pt x="0" y="0"/>
                </a:moveTo>
                <a:cubicBezTo>
                  <a:pt x="28" y="9"/>
                  <a:pt x="118" y="43"/>
                  <a:pt x="167" y="55"/>
                </a:cubicBezTo>
                <a:cubicBezTo>
                  <a:pt x="216" y="67"/>
                  <a:pt x="268" y="69"/>
                  <a:pt x="295" y="73"/>
                </a:cubicBezTo>
              </a:path>
            </a:pathLst>
          </a:custGeom>
          <a:noFill/>
          <a:ln w="28575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81723" name="Freeform 123" title=""/>
          <p:cNvSpPr/>
          <p:nvPr/>
        </p:nvSpPr>
        <p:spPr>
          <a:xfrm>
            <a:off x="8589433" y="4584700"/>
            <a:ext cx="541867" cy="114300"/>
          </a:xfrm>
          <a:custGeom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l" t="t" r="r" b="b"/>
            <a:pathLst>
              <a:path w="341" h="72">
                <a:moveTo>
                  <a:pt x="0" y="72"/>
                </a:moveTo>
                <a:cubicBezTo>
                  <a:pt x="28" y="67"/>
                  <a:pt x="110" y="58"/>
                  <a:pt x="167" y="46"/>
                </a:cubicBezTo>
                <a:cubicBezTo>
                  <a:pt x="224" y="34"/>
                  <a:pt x="305" y="10"/>
                  <a:pt x="341" y="0"/>
                </a:cubicBezTo>
              </a:path>
            </a:pathLst>
          </a:custGeom>
          <a:noFill/>
          <a:ln w="28575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81724" name="Freeform 124" title=""/>
          <p:cNvSpPr/>
          <p:nvPr/>
        </p:nvSpPr>
        <p:spPr>
          <a:xfrm>
            <a:off x="9141884" y="4290484"/>
            <a:ext cx="457200" cy="304800"/>
          </a:xfrm>
          <a:custGeom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l" t="t" r="r" b="b"/>
            <a:pathLst>
              <a:path w="288" h="192">
                <a:moveTo>
                  <a:pt x="0" y="192"/>
                </a:moveTo>
                <a:cubicBezTo>
                  <a:pt x="24" y="177"/>
                  <a:pt x="96" y="133"/>
                  <a:pt x="144" y="101"/>
                </a:cubicBezTo>
                <a:cubicBezTo>
                  <a:pt x="192" y="69"/>
                  <a:pt x="258" y="21"/>
                  <a:pt x="288" y="0"/>
                </a:cubicBezTo>
              </a:path>
            </a:pathLst>
          </a:custGeom>
          <a:noFill/>
          <a:ln w="28575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81725" name="Freeform 125" title=""/>
          <p:cNvSpPr/>
          <p:nvPr/>
        </p:nvSpPr>
        <p:spPr>
          <a:xfrm>
            <a:off x="9599084" y="3833284"/>
            <a:ext cx="533400" cy="457200"/>
          </a:xfrm>
          <a:custGeom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l" t="t" r="r" b="b"/>
            <a:pathLst>
              <a:path w="336" h="288">
                <a:moveTo>
                  <a:pt x="0" y="288"/>
                </a:moveTo>
                <a:cubicBezTo>
                  <a:pt x="26" y="266"/>
                  <a:pt x="98" y="202"/>
                  <a:pt x="154" y="154"/>
                </a:cubicBezTo>
                <a:cubicBezTo>
                  <a:pt x="210" y="106"/>
                  <a:pt x="298" y="32"/>
                  <a:pt x="336" y="0"/>
                </a:cubicBezTo>
              </a:path>
            </a:pathLst>
          </a:custGeom>
          <a:noFill/>
          <a:ln w="28575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8300" name="Line 63" title=""/>
          <p:cNvSpPr/>
          <p:nvPr/>
        </p:nvSpPr>
        <p:spPr>
          <a:xfrm>
            <a:off x="3500967" y="4605867"/>
            <a:ext cx="4718051" cy="10584"/>
          </a:xfrm>
          <a:prstGeom prst="line">
            <a:avLst/>
          </a:prstGeom>
          <a:ln w="28575" cap="flat" cmpd="sng">
            <a:solidFill>
              <a:srgbClr val="FF00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9" name="五边形 1" title=""/>
          <p:cNvSpPr/>
          <p:nvPr/>
        </p:nvSpPr>
        <p:spPr>
          <a:xfrm>
            <a:off x="500380" y="21590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正弦函数图象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6642100" y="2237105"/>
            <a:ext cx="1841500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 baseline="-25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=sin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endParaRPr lang="en-US" altLang="zh-CN" sz="2800" baseline="-250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Text Box 142" title=""/>
          <p:cNvSpPr txBox="1"/>
          <p:nvPr/>
        </p:nvSpPr>
        <p:spPr>
          <a:xfrm>
            <a:off x="3365500" y="1299210"/>
            <a:ext cx="5791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y=sinx,   x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∈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 [ 0,  2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</a:rPr>
              <a:t>π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  ]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Text Box 5" title=""/>
          <p:cNvSpPr txBox="1"/>
          <p:nvPr/>
        </p:nvSpPr>
        <p:spPr>
          <a:xfrm>
            <a:off x="1664335" y="963295"/>
            <a:ext cx="860996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如何得到正弦函数             的图象呢？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9219" name="Object 153" title=""/>
          <p:cNvGraphicFramePr>
            <a:graphicFrameLocks noChangeAspect="1"/>
          </p:cNvGraphicFramePr>
          <p:nvPr/>
        </p:nvGraphicFramePr>
        <p:xfrm>
          <a:off x="4982633" y="1198668"/>
          <a:ext cx="2093384" cy="4423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2" imgW="965835" imgH="203200" progId="Equation.DSMT4">
                  <p:embed/>
                </p:oleObj>
              </mc:Choice>
              <mc:Fallback>
                <p:oleObj r:id="rId2" imgW="96583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82633" y="1198668"/>
                        <a:ext cx="2093384" cy="4423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 title=""/>
          <p:cNvSpPr/>
          <p:nvPr/>
        </p:nvSpPr>
        <p:spPr>
          <a:xfrm>
            <a:off x="500380" y="21590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正弦函数图象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664335" y="2800985"/>
            <a:ext cx="1667510" cy="650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公式一：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66254" name="Object 14" title=""/>
          <p:cNvGraphicFramePr>
            <a:graphicFrameLocks noChangeAspect="1"/>
          </p:cNvGraphicFramePr>
          <p:nvPr/>
        </p:nvGraphicFramePr>
        <p:xfrm>
          <a:off x="3675169" y="2800985"/>
          <a:ext cx="5911850" cy="19215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4" imgW="2070100" imgH="673100" progId="Equation.DSMT4">
                  <p:embed/>
                </p:oleObj>
              </mc:Choice>
              <mc:Fallback>
                <p:oleObj r:id="rId4" imgW="2070100" imgH="673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75169" y="2800985"/>
                        <a:ext cx="5911850" cy="19215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Group 9" title=""/>
          <p:cNvGrpSpPr/>
          <p:nvPr/>
        </p:nvGrpSpPr>
        <p:grpSpPr>
          <a:xfrm>
            <a:off x="1763184" y="1151467"/>
            <a:ext cx="8616949" cy="2472267"/>
            <a:chOff x="153" y="2491"/>
            <a:chExt cx="5427" cy="1557"/>
          </a:xfrm>
        </p:grpSpPr>
        <p:sp>
          <p:nvSpPr>
            <p:cNvPr id="10304" name="Text Box 10"/>
            <p:cNvSpPr txBox="1"/>
            <p:nvPr/>
          </p:nvSpPr>
          <p:spPr>
            <a:xfrm>
              <a:off x="5392" y="3380"/>
              <a:ext cx="18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05" name="Text Box 11"/>
            <p:cNvSpPr txBox="1"/>
            <p:nvPr/>
          </p:nvSpPr>
          <p:spPr>
            <a:xfrm>
              <a:off x="5240" y="3343"/>
              <a:ext cx="27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6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06" name="Line 12"/>
            <p:cNvSpPr/>
            <p:nvPr/>
          </p:nvSpPr>
          <p:spPr>
            <a:xfrm>
              <a:off x="229" y="3353"/>
              <a:ext cx="533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  <p:txBody>
            <a:bodyPr/>
            <a:lstStyle/>
            <a:p/>
          </p:txBody>
        </p:sp>
        <p:sp>
          <p:nvSpPr>
            <p:cNvPr id="10307" name="Line 13"/>
            <p:cNvSpPr/>
            <p:nvPr/>
          </p:nvSpPr>
          <p:spPr>
            <a:xfrm>
              <a:off x="282" y="3506"/>
              <a:ext cx="519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08" name="Line 14"/>
            <p:cNvSpPr/>
            <p:nvPr/>
          </p:nvSpPr>
          <p:spPr>
            <a:xfrm>
              <a:off x="293" y="3206"/>
              <a:ext cx="519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09" name="Text Box 15"/>
            <p:cNvSpPr txBox="1"/>
            <p:nvPr/>
          </p:nvSpPr>
          <p:spPr>
            <a:xfrm>
              <a:off x="2115" y="2491"/>
              <a:ext cx="18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10" name="Line 16"/>
            <p:cNvSpPr/>
            <p:nvPr/>
          </p:nvSpPr>
          <p:spPr>
            <a:xfrm flipH="1" flipV="1">
              <a:off x="2315" y="2666"/>
              <a:ext cx="0" cy="13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  <p:txBody>
            <a:bodyPr/>
            <a:lstStyle/>
            <a:p/>
          </p:txBody>
        </p:sp>
        <p:sp>
          <p:nvSpPr>
            <p:cNvPr id="10311" name="Text Box 17"/>
            <p:cNvSpPr txBox="1"/>
            <p:nvPr/>
          </p:nvSpPr>
          <p:spPr>
            <a:xfrm>
              <a:off x="2167" y="3237"/>
              <a:ext cx="21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12" name="Line 18"/>
            <p:cNvSpPr/>
            <p:nvPr/>
          </p:nvSpPr>
          <p:spPr>
            <a:xfrm flipH="1">
              <a:off x="2834" y="3322"/>
              <a:ext cx="0" cy="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13" name="Line 19"/>
            <p:cNvSpPr/>
            <p:nvPr/>
          </p:nvSpPr>
          <p:spPr>
            <a:xfrm flipH="1">
              <a:off x="3357" y="3324"/>
              <a:ext cx="0" cy="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14" name="Line 20"/>
            <p:cNvSpPr/>
            <p:nvPr/>
          </p:nvSpPr>
          <p:spPr>
            <a:xfrm flipH="1">
              <a:off x="3881" y="3325"/>
              <a:ext cx="0" cy="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15" name="Line 21"/>
            <p:cNvSpPr/>
            <p:nvPr/>
          </p:nvSpPr>
          <p:spPr>
            <a:xfrm flipH="1">
              <a:off x="4405" y="3327"/>
              <a:ext cx="0" cy="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16" name="Line 22"/>
            <p:cNvSpPr/>
            <p:nvPr/>
          </p:nvSpPr>
          <p:spPr>
            <a:xfrm flipH="1">
              <a:off x="1262" y="3318"/>
              <a:ext cx="0" cy="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17" name="Line 23"/>
            <p:cNvSpPr/>
            <p:nvPr/>
          </p:nvSpPr>
          <p:spPr>
            <a:xfrm flipH="1">
              <a:off x="4929" y="3332"/>
              <a:ext cx="0" cy="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18" name="Line 24"/>
            <p:cNvSpPr/>
            <p:nvPr/>
          </p:nvSpPr>
          <p:spPr>
            <a:xfrm flipH="1">
              <a:off x="281" y="3321"/>
              <a:ext cx="0" cy="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19" name="Line 25"/>
            <p:cNvSpPr/>
            <p:nvPr/>
          </p:nvSpPr>
          <p:spPr>
            <a:xfrm flipH="1">
              <a:off x="2310" y="3322"/>
              <a:ext cx="0" cy="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20" name="Line 26"/>
            <p:cNvSpPr/>
            <p:nvPr/>
          </p:nvSpPr>
          <p:spPr>
            <a:xfrm flipH="1">
              <a:off x="1786" y="3324"/>
              <a:ext cx="0" cy="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21" name="Line 27"/>
            <p:cNvSpPr/>
            <p:nvPr/>
          </p:nvSpPr>
          <p:spPr>
            <a:xfrm flipH="1">
              <a:off x="739" y="3318"/>
              <a:ext cx="0" cy="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22" name="Line 28"/>
            <p:cNvSpPr/>
            <p:nvPr/>
          </p:nvSpPr>
          <p:spPr>
            <a:xfrm rot="-5400000" flipH="1">
              <a:off x="2337" y="3186"/>
              <a:ext cx="0" cy="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23" name="Line 29"/>
            <p:cNvSpPr/>
            <p:nvPr/>
          </p:nvSpPr>
          <p:spPr>
            <a:xfrm rot="-5400000" flipH="1">
              <a:off x="2335" y="3483"/>
              <a:ext cx="0" cy="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24" name="Text Box 30"/>
            <p:cNvSpPr txBox="1"/>
            <p:nvPr/>
          </p:nvSpPr>
          <p:spPr>
            <a:xfrm>
              <a:off x="1701" y="3297"/>
              <a:ext cx="25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-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25" name="Text Box 31"/>
            <p:cNvSpPr txBox="1"/>
            <p:nvPr/>
          </p:nvSpPr>
          <p:spPr>
            <a:xfrm>
              <a:off x="2141" y="3487"/>
              <a:ext cx="28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-1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26" name="Text Box 32"/>
            <p:cNvSpPr txBox="1"/>
            <p:nvPr/>
          </p:nvSpPr>
          <p:spPr>
            <a:xfrm>
              <a:off x="3251" y="3305"/>
              <a:ext cx="27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2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27" name="Text Box 33"/>
            <p:cNvSpPr txBox="1"/>
            <p:nvPr/>
          </p:nvSpPr>
          <p:spPr>
            <a:xfrm>
              <a:off x="3786" y="3304"/>
              <a:ext cx="27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3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28" name="Text Box 34"/>
            <p:cNvSpPr txBox="1"/>
            <p:nvPr/>
          </p:nvSpPr>
          <p:spPr>
            <a:xfrm>
              <a:off x="4276" y="3303"/>
              <a:ext cx="27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4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29" name="Text Box 35"/>
            <p:cNvSpPr txBox="1"/>
            <p:nvPr/>
          </p:nvSpPr>
          <p:spPr>
            <a:xfrm>
              <a:off x="4831" y="3313"/>
              <a:ext cx="27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5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30" name="Line 36"/>
            <p:cNvSpPr/>
            <p:nvPr/>
          </p:nvSpPr>
          <p:spPr>
            <a:xfrm flipH="1">
              <a:off x="5378" y="3336"/>
              <a:ext cx="0" cy="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31" name="Text Box 37"/>
            <p:cNvSpPr txBox="1"/>
            <p:nvPr/>
          </p:nvSpPr>
          <p:spPr>
            <a:xfrm>
              <a:off x="1137" y="3316"/>
              <a:ext cx="30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-2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32" name="Text Box 38"/>
            <p:cNvSpPr txBox="1"/>
            <p:nvPr/>
          </p:nvSpPr>
          <p:spPr>
            <a:xfrm>
              <a:off x="613" y="3316"/>
              <a:ext cx="30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-3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33" name="Text Box 39"/>
            <p:cNvSpPr txBox="1"/>
            <p:nvPr/>
          </p:nvSpPr>
          <p:spPr>
            <a:xfrm>
              <a:off x="153" y="3316"/>
              <a:ext cx="30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-4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34" name="Text Box 40"/>
            <p:cNvSpPr txBox="1"/>
            <p:nvPr/>
          </p:nvSpPr>
          <p:spPr>
            <a:xfrm>
              <a:off x="2185" y="3030"/>
              <a:ext cx="28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35" name="Text Box 41"/>
            <p:cNvSpPr txBox="1"/>
            <p:nvPr/>
          </p:nvSpPr>
          <p:spPr>
            <a:xfrm>
              <a:off x="2746" y="3299"/>
              <a:ext cx="25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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69354" name="Freeform 42" title=""/>
          <p:cNvSpPr/>
          <p:nvPr/>
        </p:nvSpPr>
        <p:spPr>
          <a:xfrm>
            <a:off x="5194300" y="2283884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55" name="Freeform 43" title=""/>
          <p:cNvSpPr/>
          <p:nvPr/>
        </p:nvSpPr>
        <p:spPr>
          <a:xfrm>
            <a:off x="5346700" y="2294467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56" name="Freeform 44" title=""/>
          <p:cNvSpPr/>
          <p:nvPr/>
        </p:nvSpPr>
        <p:spPr>
          <a:xfrm>
            <a:off x="5499100" y="2288117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57" name="Freeform 45" title=""/>
          <p:cNvSpPr/>
          <p:nvPr/>
        </p:nvSpPr>
        <p:spPr>
          <a:xfrm>
            <a:off x="5651500" y="2264833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58" name="Freeform 46" title=""/>
          <p:cNvSpPr/>
          <p:nvPr/>
        </p:nvSpPr>
        <p:spPr>
          <a:xfrm>
            <a:off x="5803900" y="2290233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59" name="Freeform 47" title=""/>
          <p:cNvSpPr/>
          <p:nvPr/>
        </p:nvSpPr>
        <p:spPr>
          <a:xfrm>
            <a:off x="5956300" y="2283884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60" name="Freeform 48" title=""/>
          <p:cNvSpPr/>
          <p:nvPr/>
        </p:nvSpPr>
        <p:spPr>
          <a:xfrm>
            <a:off x="6108700" y="2277533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61" name="Freeform 49" title=""/>
          <p:cNvSpPr/>
          <p:nvPr/>
        </p:nvSpPr>
        <p:spPr>
          <a:xfrm>
            <a:off x="6261100" y="2271184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62" name="Freeform 50" title=""/>
          <p:cNvSpPr/>
          <p:nvPr/>
        </p:nvSpPr>
        <p:spPr>
          <a:xfrm>
            <a:off x="6413500" y="2281767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63" name="Freeform 51" title=""/>
          <p:cNvSpPr/>
          <p:nvPr/>
        </p:nvSpPr>
        <p:spPr>
          <a:xfrm>
            <a:off x="6565900" y="2290233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64" name="Freeform 52" title=""/>
          <p:cNvSpPr/>
          <p:nvPr/>
        </p:nvSpPr>
        <p:spPr>
          <a:xfrm>
            <a:off x="6718300" y="2283884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65" name="Freeform 53" title=""/>
          <p:cNvSpPr/>
          <p:nvPr/>
        </p:nvSpPr>
        <p:spPr>
          <a:xfrm>
            <a:off x="6870700" y="2277533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66" name="Freeform 54" title=""/>
          <p:cNvSpPr/>
          <p:nvPr/>
        </p:nvSpPr>
        <p:spPr>
          <a:xfrm>
            <a:off x="5340351" y="2319867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67" name="Freeform 55" title=""/>
          <p:cNvSpPr/>
          <p:nvPr/>
        </p:nvSpPr>
        <p:spPr>
          <a:xfrm>
            <a:off x="5509684" y="2264833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68" name="Freeform 56" title=""/>
          <p:cNvSpPr/>
          <p:nvPr/>
        </p:nvSpPr>
        <p:spPr>
          <a:xfrm>
            <a:off x="5691717" y="2290233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69" name="Freeform 57" title=""/>
          <p:cNvSpPr/>
          <p:nvPr/>
        </p:nvSpPr>
        <p:spPr>
          <a:xfrm>
            <a:off x="5877984" y="2283884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70" name="Freeform 58" title=""/>
          <p:cNvSpPr/>
          <p:nvPr/>
        </p:nvSpPr>
        <p:spPr>
          <a:xfrm>
            <a:off x="6060017" y="2277533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71" name="Freeform 59" title=""/>
          <p:cNvSpPr/>
          <p:nvPr/>
        </p:nvSpPr>
        <p:spPr>
          <a:xfrm>
            <a:off x="6246284" y="2288117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72" name="Freeform 60" title=""/>
          <p:cNvSpPr/>
          <p:nvPr/>
        </p:nvSpPr>
        <p:spPr>
          <a:xfrm>
            <a:off x="6428317" y="2281767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73" name="Freeform 61" title=""/>
          <p:cNvSpPr/>
          <p:nvPr/>
        </p:nvSpPr>
        <p:spPr>
          <a:xfrm>
            <a:off x="6614584" y="2290233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74" name="Freeform 62" title=""/>
          <p:cNvSpPr/>
          <p:nvPr/>
        </p:nvSpPr>
        <p:spPr>
          <a:xfrm>
            <a:off x="6796617" y="2300817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75" name="Freeform 63" title=""/>
          <p:cNvSpPr/>
          <p:nvPr/>
        </p:nvSpPr>
        <p:spPr>
          <a:xfrm>
            <a:off x="6982884" y="2277533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76" name="Freeform 64" title=""/>
          <p:cNvSpPr/>
          <p:nvPr/>
        </p:nvSpPr>
        <p:spPr>
          <a:xfrm>
            <a:off x="7164917" y="2288117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77" name="Freeform 65" title=""/>
          <p:cNvSpPr/>
          <p:nvPr/>
        </p:nvSpPr>
        <p:spPr>
          <a:xfrm>
            <a:off x="7351184" y="2281767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78" name="Freeform 66" title=""/>
          <p:cNvSpPr/>
          <p:nvPr/>
        </p:nvSpPr>
        <p:spPr>
          <a:xfrm>
            <a:off x="7533217" y="2290233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79" name="Freeform 67" title=""/>
          <p:cNvSpPr/>
          <p:nvPr/>
        </p:nvSpPr>
        <p:spPr>
          <a:xfrm>
            <a:off x="7719484" y="2283884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80" name="Freeform 68" title=""/>
          <p:cNvSpPr/>
          <p:nvPr/>
        </p:nvSpPr>
        <p:spPr>
          <a:xfrm>
            <a:off x="7901517" y="2277533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81" name="Freeform 69" title=""/>
          <p:cNvSpPr/>
          <p:nvPr/>
        </p:nvSpPr>
        <p:spPr>
          <a:xfrm>
            <a:off x="8087784" y="2288117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82" name="Freeform 70" title=""/>
          <p:cNvSpPr/>
          <p:nvPr/>
        </p:nvSpPr>
        <p:spPr>
          <a:xfrm>
            <a:off x="8286751" y="2281767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83" name="Freeform 71" title=""/>
          <p:cNvSpPr/>
          <p:nvPr/>
        </p:nvSpPr>
        <p:spPr>
          <a:xfrm>
            <a:off x="8511117" y="2290233"/>
            <a:ext cx="15621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33CC33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84" name="Freeform 72" title=""/>
          <p:cNvSpPr/>
          <p:nvPr/>
        </p:nvSpPr>
        <p:spPr>
          <a:xfrm>
            <a:off x="5052484" y="2288117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85" name="Freeform 73" title=""/>
          <p:cNvSpPr/>
          <p:nvPr/>
        </p:nvSpPr>
        <p:spPr>
          <a:xfrm>
            <a:off x="4902200" y="2281767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86" name="Freeform 74" title=""/>
          <p:cNvSpPr/>
          <p:nvPr/>
        </p:nvSpPr>
        <p:spPr>
          <a:xfrm>
            <a:off x="4751917" y="2275417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87" name="Freeform 75" title=""/>
          <p:cNvSpPr/>
          <p:nvPr/>
        </p:nvSpPr>
        <p:spPr>
          <a:xfrm>
            <a:off x="4557184" y="2283884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88" name="Freeform 76" title=""/>
          <p:cNvSpPr/>
          <p:nvPr/>
        </p:nvSpPr>
        <p:spPr>
          <a:xfrm>
            <a:off x="4406900" y="2277533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89" name="Freeform 77" title=""/>
          <p:cNvSpPr/>
          <p:nvPr/>
        </p:nvSpPr>
        <p:spPr>
          <a:xfrm>
            <a:off x="4241800" y="2288117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90" name="Freeform 78" title=""/>
          <p:cNvSpPr/>
          <p:nvPr/>
        </p:nvSpPr>
        <p:spPr>
          <a:xfrm>
            <a:off x="4108451" y="2281767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91" name="Freeform 79" title=""/>
          <p:cNvSpPr/>
          <p:nvPr/>
        </p:nvSpPr>
        <p:spPr>
          <a:xfrm>
            <a:off x="3960284" y="2290233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92" name="Freeform 80" title=""/>
          <p:cNvSpPr/>
          <p:nvPr/>
        </p:nvSpPr>
        <p:spPr>
          <a:xfrm>
            <a:off x="3824817" y="2283884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93" name="Freeform 81" title=""/>
          <p:cNvSpPr/>
          <p:nvPr/>
        </p:nvSpPr>
        <p:spPr>
          <a:xfrm>
            <a:off x="3659717" y="2294467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94" name="Freeform 82" title=""/>
          <p:cNvSpPr/>
          <p:nvPr/>
        </p:nvSpPr>
        <p:spPr>
          <a:xfrm>
            <a:off x="3543300" y="2288117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FF66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95" name="Freeform 83" title=""/>
          <p:cNvSpPr/>
          <p:nvPr/>
        </p:nvSpPr>
        <p:spPr>
          <a:xfrm>
            <a:off x="4955117" y="2288117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96" name="Freeform 84" title=""/>
          <p:cNvSpPr/>
          <p:nvPr/>
        </p:nvSpPr>
        <p:spPr>
          <a:xfrm>
            <a:off x="4743451" y="2281767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97" name="Freeform 85" title=""/>
          <p:cNvSpPr/>
          <p:nvPr/>
        </p:nvSpPr>
        <p:spPr>
          <a:xfrm>
            <a:off x="4578351" y="2290233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98" name="Freeform 86" title=""/>
          <p:cNvSpPr/>
          <p:nvPr/>
        </p:nvSpPr>
        <p:spPr>
          <a:xfrm>
            <a:off x="4366684" y="2315633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399" name="Freeform 87" title=""/>
          <p:cNvSpPr/>
          <p:nvPr/>
        </p:nvSpPr>
        <p:spPr>
          <a:xfrm>
            <a:off x="4167717" y="2294467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400" name="Freeform 88" title=""/>
          <p:cNvSpPr/>
          <p:nvPr/>
        </p:nvSpPr>
        <p:spPr>
          <a:xfrm>
            <a:off x="4002617" y="2288117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401" name="Freeform 89" title=""/>
          <p:cNvSpPr/>
          <p:nvPr/>
        </p:nvSpPr>
        <p:spPr>
          <a:xfrm>
            <a:off x="3680884" y="2281767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402" name="Freeform 90" title=""/>
          <p:cNvSpPr/>
          <p:nvPr/>
        </p:nvSpPr>
        <p:spPr>
          <a:xfrm>
            <a:off x="3467100" y="2290233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403" name="Freeform 91" title=""/>
          <p:cNvSpPr/>
          <p:nvPr/>
        </p:nvSpPr>
        <p:spPr>
          <a:xfrm>
            <a:off x="3270251" y="2283884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404" name="Freeform 92" title=""/>
          <p:cNvSpPr/>
          <p:nvPr/>
        </p:nvSpPr>
        <p:spPr>
          <a:xfrm>
            <a:off x="3041651" y="2277533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405" name="Freeform 93" title=""/>
          <p:cNvSpPr/>
          <p:nvPr/>
        </p:nvSpPr>
        <p:spPr>
          <a:xfrm>
            <a:off x="2829984" y="2288117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406" name="Freeform 94" title=""/>
          <p:cNvSpPr/>
          <p:nvPr/>
        </p:nvSpPr>
        <p:spPr>
          <a:xfrm>
            <a:off x="2647951" y="2281767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407" name="Freeform 95" title=""/>
          <p:cNvSpPr/>
          <p:nvPr/>
        </p:nvSpPr>
        <p:spPr>
          <a:xfrm>
            <a:off x="2465917" y="2290233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408" name="Freeform 96" title=""/>
          <p:cNvSpPr/>
          <p:nvPr/>
        </p:nvSpPr>
        <p:spPr>
          <a:xfrm>
            <a:off x="2271184" y="2283884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409" name="Freeform 97" title=""/>
          <p:cNvSpPr/>
          <p:nvPr/>
        </p:nvSpPr>
        <p:spPr>
          <a:xfrm>
            <a:off x="2057400" y="2277533"/>
            <a:ext cx="1663700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410" name="Freeform 98" title=""/>
          <p:cNvSpPr/>
          <p:nvPr/>
        </p:nvSpPr>
        <p:spPr>
          <a:xfrm>
            <a:off x="1938867" y="2288117"/>
            <a:ext cx="1619251" cy="482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048" h="304">
                <a:moveTo>
                  <a:pt x="0" y="147"/>
                </a:moveTo>
                <a:cubicBezTo>
                  <a:pt x="82" y="73"/>
                  <a:pt x="165" y="0"/>
                  <a:pt x="252" y="0"/>
                </a:cubicBezTo>
                <a:cubicBezTo>
                  <a:pt x="339" y="0"/>
                  <a:pt x="437" y="96"/>
                  <a:pt x="524" y="147"/>
                </a:cubicBezTo>
                <a:cubicBezTo>
                  <a:pt x="611" y="198"/>
                  <a:pt x="688" y="304"/>
                  <a:pt x="775" y="304"/>
                </a:cubicBezTo>
                <a:cubicBezTo>
                  <a:pt x="862" y="304"/>
                  <a:pt x="1003" y="173"/>
                  <a:pt x="1048" y="147"/>
                </a:cubicBezTo>
              </a:path>
            </a:pathLst>
          </a:custGeom>
          <a:noFill/>
          <a:ln w="25400" cap="flat" cmpd="sng">
            <a:solidFill>
              <a:srgbClr val="6600CC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9411" name="AutoShape 99" title=""/>
          <p:cNvSpPr/>
          <p:nvPr/>
        </p:nvSpPr>
        <p:spPr>
          <a:xfrm>
            <a:off x="6724651" y="702733"/>
            <a:ext cx="2194983" cy="861484"/>
          </a:xfrm>
          <a:prstGeom prst="wedgeEllipseCallout">
            <a:avLst>
              <a:gd name="adj1" fmla="val -30981"/>
              <a:gd name="adj2" fmla="val 87815"/>
            </a:avLst>
          </a:prstGeom>
          <a:solidFill>
            <a:srgbClr val="FFCCFF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/>
          <a:p>
            <a:pPr algn="ctr"/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行楷" pitchFamily="49" charset="-122"/>
              </a:rPr>
              <a:t>正弦曲线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行楷" pitchFamily="49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1590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正弦函数图象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1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2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2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2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3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3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3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3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4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  <p:cond evt="onBegin" delay="0">
                          <p:tn val="46"/>
                        </p:cond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5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5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5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6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6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6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7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7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7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7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8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8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975"/>
                            </p:stCondLst>
                            <p:childTnLst>
                              <p:par>
                                <p:cTn id="8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9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125"/>
                            </p:stCondLst>
                            <p:childTnLst>
                              <p:par>
                                <p:cTn id="9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9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275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  <p:cond evt="onBegin" delay="0">
                          <p:tn val="101"/>
                        </p:cond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10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1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11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1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11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2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12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2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13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  <p:cond evt="onBegin" delay="0">
                          <p:tn val="135"/>
                        </p:cond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14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4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14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5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15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5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15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6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16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6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17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7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975"/>
                            </p:stCondLst>
                            <p:childTnLst>
                              <p:par>
                                <p:cTn id="17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18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1125"/>
                            </p:stCondLst>
                            <p:childTnLst>
                              <p:par>
                                <p:cTn id="1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  <p:cond evt="onBegin" delay="0">
                          <p:tn val="184"/>
                        </p:cond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4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 title=""/>
          <p:cNvSpPr txBox="1"/>
          <p:nvPr/>
        </p:nvSpPr>
        <p:spPr>
          <a:xfrm>
            <a:off x="1324610" y="1358265"/>
            <a:ext cx="9544050" cy="2330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0301" name="Object 5" title=""/>
          <p:cNvGraphicFramePr>
            <a:graphicFrameLocks noChangeAspect="1"/>
          </p:cNvGraphicFramePr>
          <p:nvPr/>
        </p:nvGraphicFramePr>
        <p:xfrm>
          <a:off x="1640841" y="1476164"/>
          <a:ext cx="6563360" cy="1930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2" imgW="3416300" imgH="990600" progId="Equation.DSMT4">
                  <p:embed/>
                </p:oleObj>
              </mc:Choice>
              <mc:Fallback>
                <p:oleObj r:id="rId2" imgW="3416300" imgH="990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40841" y="1476164"/>
                        <a:ext cx="6563360" cy="193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title=""/>
          <p:cNvSpPr/>
          <p:nvPr/>
        </p:nvSpPr>
        <p:spPr>
          <a:xfrm>
            <a:off x="626110" y="57975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323975" y="4733925"/>
            <a:ext cx="9544685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答案：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1520190" y="854710"/>
            <a:ext cx="9264650" cy="1598930"/>
            <a:chOff x="2394" y="1346"/>
            <a:chExt cx="14590" cy="2518"/>
          </a:xfrm>
        </p:grpSpPr>
        <p:sp>
          <p:nvSpPr>
            <p:cNvPr id="11266" name="Text Box 94"/>
            <p:cNvSpPr txBox="1"/>
            <p:nvPr/>
          </p:nvSpPr>
          <p:spPr>
            <a:xfrm>
              <a:off x="2394" y="1346"/>
              <a:ext cx="14590" cy="25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1.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如何利用正弦函数            的图象得到余弦函数            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        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的图象？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11267" name="Object 294"/>
            <p:cNvGraphicFramePr>
              <a:graphicFrameLocks noChangeAspect="1"/>
            </p:cNvGraphicFramePr>
            <p:nvPr/>
          </p:nvGraphicFramePr>
          <p:xfrm>
            <a:off x="7633" y="1699"/>
            <a:ext cx="3293" cy="69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5" r:id="rId2" imgW="965835" imgH="203200" progId="Equation.DSMT4">
                    <p:embed/>
                  </p:oleObj>
                </mc:Choice>
                <mc:Fallback>
                  <p:oleObj r:id="rId2" imgW="965835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633" y="1699"/>
                          <a:ext cx="3293" cy="6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8" name="Object 295"/>
            <p:cNvGraphicFramePr>
              <a:graphicFrameLocks noChangeAspect="1"/>
            </p:cNvGraphicFramePr>
            <p:nvPr/>
          </p:nvGraphicFramePr>
          <p:xfrm>
            <a:off x="3063" y="2975"/>
            <a:ext cx="3380" cy="69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6" r:id="rId4" imgW="990600" imgH="203200" progId="Equation.DSMT4">
                    <p:embed/>
                  </p:oleObj>
                </mc:Choice>
                <mc:Fallback>
                  <p:oleObj r:id="rId4" imgW="990600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063" y="2975"/>
                          <a:ext cx="3380" cy="6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3745" name="Object 296" title=""/>
          <p:cNvGraphicFramePr>
            <a:graphicFrameLocks noChangeAspect="1"/>
          </p:cNvGraphicFramePr>
          <p:nvPr/>
        </p:nvGraphicFramePr>
        <p:xfrm>
          <a:off x="6182784" y="3325284"/>
          <a:ext cx="1318683" cy="3725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6" imgW="584200" imgH="165100" progId="Equation.DSMT4">
                  <p:embed/>
                </p:oleObj>
              </mc:Choice>
              <mc:Fallback>
                <p:oleObj r:id="rId6" imgW="584200" imgH="165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82784" y="3325284"/>
                        <a:ext cx="1318683" cy="3725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747" name="Object 297" title=""/>
          <p:cNvGraphicFramePr>
            <a:graphicFrameLocks noChangeAspect="1"/>
          </p:cNvGraphicFramePr>
          <p:nvPr/>
        </p:nvGraphicFramePr>
        <p:xfrm>
          <a:off x="7592484" y="3045884"/>
          <a:ext cx="1612900" cy="8191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8" imgW="774700" imgH="393700" progId="Equation.DSMT4">
                  <p:embed/>
                </p:oleObj>
              </mc:Choice>
              <mc:Fallback>
                <p:oleObj r:id="rId8" imgW="7747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92484" y="3045884"/>
                        <a:ext cx="1612900" cy="8191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1" title=""/>
          <p:cNvGrpSpPr/>
          <p:nvPr/>
        </p:nvGrpSpPr>
        <p:grpSpPr>
          <a:xfrm>
            <a:off x="2129367" y="3236384"/>
            <a:ext cx="2344216" cy="505883"/>
            <a:chOff x="813" y="1930"/>
            <a:chExt cx="1477" cy="319"/>
          </a:xfrm>
        </p:grpSpPr>
        <p:graphicFrame>
          <p:nvGraphicFramePr>
            <p:cNvPr id="11453" name="Object 298"/>
            <p:cNvGraphicFramePr>
              <a:graphicFrameLocks noChangeAspect="1"/>
            </p:cNvGraphicFramePr>
            <p:nvPr/>
          </p:nvGraphicFramePr>
          <p:xfrm>
            <a:off x="813" y="1939"/>
            <a:ext cx="871" cy="31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9" r:id="rId10" imgW="571500" imgH="203200" progId="Equation.DSMT4">
                    <p:embed/>
                  </p:oleObj>
                </mc:Choice>
                <mc:Fallback>
                  <p:oleObj r:id="rId10" imgW="571500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13" y="1939"/>
                          <a:ext cx="871" cy="3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54" name="Text Box 100"/>
            <p:cNvSpPr txBox="1"/>
            <p:nvPr/>
          </p:nvSpPr>
          <p:spPr>
            <a:xfrm>
              <a:off x="1599" y="1930"/>
              <a:ext cx="691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的图象</a:t>
              </a:r>
              <a:endPara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283750" name="Text Box 102" title=""/>
          <p:cNvSpPr txBox="1"/>
          <p:nvPr/>
        </p:nvSpPr>
        <p:spPr>
          <a:xfrm>
            <a:off x="9148869" y="3223684"/>
            <a:ext cx="1097280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的图象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3" name="Group 106" title=""/>
          <p:cNvGrpSpPr/>
          <p:nvPr/>
        </p:nvGrpSpPr>
        <p:grpSpPr>
          <a:xfrm>
            <a:off x="4421717" y="2766484"/>
            <a:ext cx="1659467" cy="1229246"/>
            <a:chOff x="1826" y="1743"/>
            <a:chExt cx="1044" cy="774"/>
          </a:xfrm>
        </p:grpSpPr>
        <p:sp>
          <p:nvSpPr>
            <p:cNvPr id="11450" name="Line 103"/>
            <p:cNvSpPr/>
            <p:nvPr/>
          </p:nvSpPr>
          <p:spPr>
            <a:xfrm>
              <a:off x="1856" y="2202"/>
              <a:ext cx="101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11451" name="Text Box 104"/>
            <p:cNvSpPr txBox="1"/>
            <p:nvPr/>
          </p:nvSpPr>
          <p:spPr>
            <a:xfrm>
              <a:off x="1826" y="1826"/>
              <a:ext cx="879" cy="6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1865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rPr>
                <a:t>向左平移    </a:t>
              </a:r>
              <a:endParaRPr lang="zh-CN" altLang="en-US" sz="1865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1865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rPr>
                <a:t>    个单位</a:t>
              </a:r>
              <a:endParaRPr lang="zh-CN" altLang="en-US" sz="1865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aphicFrame>
          <p:nvGraphicFramePr>
            <p:cNvPr id="11452" name="Object 299"/>
            <p:cNvGraphicFramePr>
              <a:graphicFrameLocks noChangeAspect="1"/>
            </p:cNvGraphicFramePr>
            <p:nvPr/>
          </p:nvGraphicFramePr>
          <p:xfrm>
            <a:off x="2506" y="1743"/>
            <a:ext cx="180" cy="46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0" r:id="rId12" imgW="114300" imgH="635000" progId="Equation.DSMT4">
                    <p:embed/>
                  </p:oleObj>
                </mc:Choice>
                <mc:Fallback>
                  <p:oleObj r:id="rId12" imgW="114300" imgH="6350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06" y="1743"/>
                          <a:ext cx="180" cy="4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3755" name="Text Box 107" title=""/>
          <p:cNvSpPr txBox="1"/>
          <p:nvPr/>
        </p:nvSpPr>
        <p:spPr>
          <a:xfrm>
            <a:off x="4798484" y="5469467"/>
            <a:ext cx="2569633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algn="ctr"/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余弦曲线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5" name="Line 108" title=""/>
          <p:cNvSpPr/>
          <p:nvPr/>
        </p:nvSpPr>
        <p:spPr>
          <a:xfrm flipV="1">
            <a:off x="1945217" y="4718051"/>
            <a:ext cx="8314267" cy="12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11276" name="Line 109" title=""/>
          <p:cNvSpPr/>
          <p:nvPr/>
        </p:nvSpPr>
        <p:spPr>
          <a:xfrm flipH="1" flipV="1">
            <a:off x="6096000" y="4030133"/>
            <a:ext cx="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pic>
        <p:nvPicPr>
          <p:cNvPr id="11277" name="Picture 110" title="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67400" y="4106333"/>
            <a:ext cx="194733" cy="2286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78" name="Group 119" title=""/>
          <p:cNvGrpSpPr/>
          <p:nvPr/>
        </p:nvGrpSpPr>
        <p:grpSpPr>
          <a:xfrm>
            <a:off x="6096000" y="4106333"/>
            <a:ext cx="1219200" cy="687893"/>
            <a:chOff x="2526" y="690"/>
            <a:chExt cx="768" cy="433"/>
          </a:xfrm>
        </p:grpSpPr>
        <p:sp>
          <p:nvSpPr>
            <p:cNvPr id="11448" name="Text Box 120"/>
            <p:cNvSpPr txBox="1"/>
            <p:nvPr/>
          </p:nvSpPr>
          <p:spPr>
            <a:xfrm>
              <a:off x="2526" y="690"/>
              <a:ext cx="768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935">
                  <a:solidFill>
                    <a:schemeClr val="tx1"/>
                  </a:solidFill>
                  <a:latin typeface="Times New Roman" panose="02020603050405020304" pitchFamily="18" charset="0"/>
                </a:rPr>
                <a:t>-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49" name="Text Box 121"/>
            <p:cNvSpPr txBox="1"/>
            <p:nvPr/>
          </p:nvSpPr>
          <p:spPr>
            <a:xfrm>
              <a:off x="2526" y="975"/>
              <a:ext cx="768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935">
                  <a:solidFill>
                    <a:schemeClr val="tx1"/>
                  </a:solidFill>
                  <a:latin typeface="Times New Roman" panose="02020603050405020304" pitchFamily="18" charset="0"/>
                </a:rPr>
                <a:t>-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279" name="Group 122" title=""/>
          <p:cNvGrpSpPr/>
          <p:nvPr/>
        </p:nvGrpSpPr>
        <p:grpSpPr>
          <a:xfrm>
            <a:off x="5890684" y="4364567"/>
            <a:ext cx="533400" cy="742950"/>
            <a:chOff x="2463" y="738"/>
            <a:chExt cx="336" cy="468"/>
          </a:xfrm>
        </p:grpSpPr>
        <p:sp>
          <p:nvSpPr>
            <p:cNvPr id="11446" name="Text Box 123"/>
            <p:cNvSpPr txBox="1"/>
            <p:nvPr/>
          </p:nvSpPr>
          <p:spPr>
            <a:xfrm>
              <a:off x="2487" y="738"/>
              <a:ext cx="240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47" name="Text Box 124"/>
            <p:cNvSpPr txBox="1"/>
            <p:nvPr/>
          </p:nvSpPr>
          <p:spPr>
            <a:xfrm>
              <a:off x="2463" y="1032"/>
              <a:ext cx="336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-1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11280" name="Picture 125" title="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35284" y="4715933"/>
            <a:ext cx="332316" cy="27516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81" name="Picture 126" title="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03384" y="4715933"/>
            <a:ext cx="203200" cy="228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82" name="Picture 127" title="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34917" y="4715933"/>
            <a:ext cx="328083" cy="27093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83" name="Picture 128" title="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49884" y="4715933"/>
            <a:ext cx="256116" cy="21166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84" name="Picture 129" title="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05351" y="4715933"/>
            <a:ext cx="476249" cy="254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85" name="Picture 130" title="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71333" y="4715933"/>
            <a:ext cx="414867" cy="22225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86" name="Picture 131" title="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266951" y="4715933"/>
            <a:ext cx="476249" cy="25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87" name="Line 132" title=""/>
          <p:cNvSpPr/>
          <p:nvPr/>
        </p:nvSpPr>
        <p:spPr>
          <a:xfrm>
            <a:off x="2362200" y="4468284"/>
            <a:ext cx="777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1288" name="Line 133" title=""/>
          <p:cNvSpPr/>
          <p:nvPr/>
        </p:nvSpPr>
        <p:spPr>
          <a:xfrm>
            <a:off x="2286000" y="4982633"/>
            <a:ext cx="777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grpSp>
        <p:nvGrpSpPr>
          <p:cNvPr id="11289" name="Group 134" title=""/>
          <p:cNvGrpSpPr/>
          <p:nvPr/>
        </p:nvGrpSpPr>
        <p:grpSpPr>
          <a:xfrm>
            <a:off x="2419351" y="4487333"/>
            <a:ext cx="7353300" cy="476251"/>
            <a:chOff x="564" y="1056"/>
            <a:chExt cx="4632" cy="300"/>
          </a:xfrm>
        </p:grpSpPr>
        <p:grpSp>
          <p:nvGrpSpPr>
            <p:cNvPr id="11425" name="Group 135"/>
            <p:cNvGrpSpPr/>
            <p:nvPr/>
          </p:nvGrpSpPr>
          <p:grpSpPr>
            <a:xfrm>
              <a:off x="3660" y="1056"/>
              <a:ext cx="1536" cy="300"/>
              <a:chOff x="3660" y="1056"/>
              <a:chExt cx="1536" cy="300"/>
            </a:xfrm>
          </p:grpSpPr>
          <p:grpSp>
            <p:nvGrpSpPr>
              <p:cNvPr id="11440" name="Group 136"/>
              <p:cNvGrpSpPr/>
              <p:nvPr/>
            </p:nvGrpSpPr>
            <p:grpSpPr>
              <a:xfrm>
                <a:off x="3660" y="1056"/>
                <a:ext cx="768" cy="300"/>
                <a:chOff x="2592" y="816"/>
                <a:chExt cx="768" cy="288"/>
              </a:xfrm>
            </p:grpSpPr>
            <p:sp>
              <p:nvSpPr>
                <p:cNvPr id="11444" name="Freeform 137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445" name="Freeform 138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441" name="Group 139"/>
              <p:cNvGrpSpPr/>
              <p:nvPr/>
            </p:nvGrpSpPr>
            <p:grpSpPr>
              <a:xfrm>
                <a:off x="4428" y="1056"/>
                <a:ext cx="768" cy="300"/>
                <a:chOff x="2592" y="816"/>
                <a:chExt cx="768" cy="288"/>
              </a:xfrm>
            </p:grpSpPr>
            <p:sp>
              <p:nvSpPr>
                <p:cNvPr id="11442" name="Freeform 140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443" name="Freeform 141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grpSp>
          <p:nvGrpSpPr>
            <p:cNvPr id="11426" name="Group 142"/>
            <p:cNvGrpSpPr/>
            <p:nvPr/>
          </p:nvGrpSpPr>
          <p:grpSpPr>
            <a:xfrm>
              <a:off x="564" y="1056"/>
              <a:ext cx="1536" cy="300"/>
              <a:chOff x="3660" y="1056"/>
              <a:chExt cx="1536" cy="300"/>
            </a:xfrm>
          </p:grpSpPr>
          <p:grpSp>
            <p:nvGrpSpPr>
              <p:cNvPr id="11434" name="Group 143"/>
              <p:cNvGrpSpPr/>
              <p:nvPr/>
            </p:nvGrpSpPr>
            <p:grpSpPr>
              <a:xfrm>
                <a:off x="3660" y="1056"/>
                <a:ext cx="768" cy="300"/>
                <a:chOff x="2592" y="816"/>
                <a:chExt cx="768" cy="288"/>
              </a:xfrm>
            </p:grpSpPr>
            <p:sp>
              <p:nvSpPr>
                <p:cNvPr id="11438" name="Freeform 144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439" name="Freeform 145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435" name="Group 146"/>
              <p:cNvGrpSpPr/>
              <p:nvPr/>
            </p:nvGrpSpPr>
            <p:grpSpPr>
              <a:xfrm>
                <a:off x="4428" y="1056"/>
                <a:ext cx="768" cy="300"/>
                <a:chOff x="2592" y="816"/>
                <a:chExt cx="768" cy="288"/>
              </a:xfrm>
            </p:grpSpPr>
            <p:sp>
              <p:nvSpPr>
                <p:cNvPr id="11436" name="Freeform 147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437" name="Freeform 148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grpSp>
          <p:nvGrpSpPr>
            <p:cNvPr id="11427" name="Group 149"/>
            <p:cNvGrpSpPr/>
            <p:nvPr/>
          </p:nvGrpSpPr>
          <p:grpSpPr>
            <a:xfrm>
              <a:off x="2112" y="1056"/>
              <a:ext cx="1536" cy="300"/>
              <a:chOff x="3660" y="1056"/>
              <a:chExt cx="1536" cy="300"/>
            </a:xfrm>
          </p:grpSpPr>
          <p:grpSp>
            <p:nvGrpSpPr>
              <p:cNvPr id="11428" name="Group 150"/>
              <p:cNvGrpSpPr/>
              <p:nvPr/>
            </p:nvGrpSpPr>
            <p:grpSpPr>
              <a:xfrm>
                <a:off x="3660" y="1056"/>
                <a:ext cx="768" cy="300"/>
                <a:chOff x="2592" y="816"/>
                <a:chExt cx="768" cy="288"/>
              </a:xfrm>
            </p:grpSpPr>
            <p:sp>
              <p:nvSpPr>
                <p:cNvPr id="11432" name="Freeform 151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433" name="Freeform 152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429" name="Group 153"/>
              <p:cNvGrpSpPr/>
              <p:nvPr/>
            </p:nvGrpSpPr>
            <p:grpSpPr>
              <a:xfrm>
                <a:off x="4428" y="1056"/>
                <a:ext cx="768" cy="300"/>
                <a:chOff x="2592" y="816"/>
                <a:chExt cx="768" cy="288"/>
              </a:xfrm>
            </p:grpSpPr>
            <p:sp>
              <p:nvSpPr>
                <p:cNvPr id="11430" name="Freeform 154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431" name="Freeform 155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</p:grpSp>
      <p:grpSp>
        <p:nvGrpSpPr>
          <p:cNvPr id="16" name="Group 156" title=""/>
          <p:cNvGrpSpPr/>
          <p:nvPr/>
        </p:nvGrpSpPr>
        <p:grpSpPr>
          <a:xfrm>
            <a:off x="2114551" y="4487333"/>
            <a:ext cx="7353300" cy="476251"/>
            <a:chOff x="564" y="1056"/>
            <a:chExt cx="4632" cy="300"/>
          </a:xfrm>
        </p:grpSpPr>
        <p:grpSp>
          <p:nvGrpSpPr>
            <p:cNvPr id="11404" name="Group 157"/>
            <p:cNvGrpSpPr/>
            <p:nvPr/>
          </p:nvGrpSpPr>
          <p:grpSpPr>
            <a:xfrm>
              <a:off x="3660" y="1056"/>
              <a:ext cx="1536" cy="300"/>
              <a:chOff x="3660" y="1056"/>
              <a:chExt cx="1536" cy="300"/>
            </a:xfrm>
          </p:grpSpPr>
          <p:grpSp>
            <p:nvGrpSpPr>
              <p:cNvPr id="11419" name="Group 158"/>
              <p:cNvGrpSpPr/>
              <p:nvPr/>
            </p:nvGrpSpPr>
            <p:grpSpPr>
              <a:xfrm>
                <a:off x="3660" y="1056"/>
                <a:ext cx="768" cy="300"/>
                <a:chOff x="2592" y="816"/>
                <a:chExt cx="768" cy="288"/>
              </a:xfrm>
            </p:grpSpPr>
            <p:sp>
              <p:nvSpPr>
                <p:cNvPr id="11423" name="Freeform 159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424" name="Freeform 160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420" name="Group 161"/>
              <p:cNvGrpSpPr/>
              <p:nvPr/>
            </p:nvGrpSpPr>
            <p:grpSpPr>
              <a:xfrm>
                <a:off x="4428" y="1056"/>
                <a:ext cx="768" cy="300"/>
                <a:chOff x="2592" y="816"/>
                <a:chExt cx="768" cy="288"/>
              </a:xfrm>
            </p:grpSpPr>
            <p:sp>
              <p:nvSpPr>
                <p:cNvPr id="11421" name="Freeform 162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422" name="Freeform 163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grpSp>
          <p:nvGrpSpPr>
            <p:cNvPr id="11405" name="Group 164"/>
            <p:cNvGrpSpPr/>
            <p:nvPr/>
          </p:nvGrpSpPr>
          <p:grpSpPr>
            <a:xfrm>
              <a:off x="564" y="1056"/>
              <a:ext cx="1536" cy="300"/>
              <a:chOff x="3660" y="1056"/>
              <a:chExt cx="1536" cy="300"/>
            </a:xfrm>
          </p:grpSpPr>
          <p:grpSp>
            <p:nvGrpSpPr>
              <p:cNvPr id="11413" name="Group 165"/>
              <p:cNvGrpSpPr/>
              <p:nvPr/>
            </p:nvGrpSpPr>
            <p:grpSpPr>
              <a:xfrm>
                <a:off x="3660" y="1056"/>
                <a:ext cx="768" cy="300"/>
                <a:chOff x="2592" y="816"/>
                <a:chExt cx="768" cy="288"/>
              </a:xfrm>
            </p:grpSpPr>
            <p:sp>
              <p:nvSpPr>
                <p:cNvPr id="11417" name="Freeform 166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418" name="Freeform 167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414" name="Group 168"/>
              <p:cNvGrpSpPr/>
              <p:nvPr/>
            </p:nvGrpSpPr>
            <p:grpSpPr>
              <a:xfrm>
                <a:off x="4428" y="1056"/>
                <a:ext cx="768" cy="300"/>
                <a:chOff x="2592" y="816"/>
                <a:chExt cx="768" cy="288"/>
              </a:xfrm>
            </p:grpSpPr>
            <p:sp>
              <p:nvSpPr>
                <p:cNvPr id="11415" name="Freeform 169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416" name="Freeform 170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grpSp>
          <p:nvGrpSpPr>
            <p:cNvPr id="11406" name="Group 171"/>
            <p:cNvGrpSpPr/>
            <p:nvPr/>
          </p:nvGrpSpPr>
          <p:grpSpPr>
            <a:xfrm>
              <a:off x="2112" y="1056"/>
              <a:ext cx="1536" cy="300"/>
              <a:chOff x="3660" y="1056"/>
              <a:chExt cx="1536" cy="300"/>
            </a:xfrm>
          </p:grpSpPr>
          <p:grpSp>
            <p:nvGrpSpPr>
              <p:cNvPr id="11407" name="Group 172"/>
              <p:cNvGrpSpPr/>
              <p:nvPr/>
            </p:nvGrpSpPr>
            <p:grpSpPr>
              <a:xfrm>
                <a:off x="3660" y="1056"/>
                <a:ext cx="768" cy="300"/>
                <a:chOff x="2592" y="816"/>
                <a:chExt cx="768" cy="288"/>
              </a:xfrm>
            </p:grpSpPr>
            <p:sp>
              <p:nvSpPr>
                <p:cNvPr id="11411" name="Freeform 173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412" name="Freeform 174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408" name="Group 175"/>
              <p:cNvGrpSpPr/>
              <p:nvPr/>
            </p:nvGrpSpPr>
            <p:grpSpPr>
              <a:xfrm>
                <a:off x="4428" y="1056"/>
                <a:ext cx="768" cy="300"/>
                <a:chOff x="2592" y="816"/>
                <a:chExt cx="768" cy="288"/>
              </a:xfrm>
            </p:grpSpPr>
            <p:sp>
              <p:nvSpPr>
                <p:cNvPr id="11409" name="Freeform 176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410" name="Freeform 177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</p:grpSp>
      <p:grpSp>
        <p:nvGrpSpPr>
          <p:cNvPr id="26" name="Group 178" title=""/>
          <p:cNvGrpSpPr/>
          <p:nvPr/>
        </p:nvGrpSpPr>
        <p:grpSpPr>
          <a:xfrm>
            <a:off x="2209800" y="4487333"/>
            <a:ext cx="7353300" cy="476251"/>
            <a:chOff x="564" y="1056"/>
            <a:chExt cx="4632" cy="300"/>
          </a:xfrm>
        </p:grpSpPr>
        <p:grpSp>
          <p:nvGrpSpPr>
            <p:cNvPr id="11383" name="Group 179"/>
            <p:cNvGrpSpPr/>
            <p:nvPr/>
          </p:nvGrpSpPr>
          <p:grpSpPr>
            <a:xfrm>
              <a:off x="3660" y="1056"/>
              <a:ext cx="1536" cy="300"/>
              <a:chOff x="3660" y="1056"/>
              <a:chExt cx="1536" cy="300"/>
            </a:xfrm>
          </p:grpSpPr>
          <p:grpSp>
            <p:nvGrpSpPr>
              <p:cNvPr id="11398" name="Group 180"/>
              <p:cNvGrpSpPr/>
              <p:nvPr/>
            </p:nvGrpSpPr>
            <p:grpSpPr>
              <a:xfrm>
                <a:off x="3660" y="1056"/>
                <a:ext cx="768" cy="300"/>
                <a:chOff x="2592" y="816"/>
                <a:chExt cx="768" cy="288"/>
              </a:xfrm>
            </p:grpSpPr>
            <p:sp>
              <p:nvSpPr>
                <p:cNvPr id="11402" name="Freeform 181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403" name="Freeform 182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399" name="Group 183"/>
              <p:cNvGrpSpPr/>
              <p:nvPr/>
            </p:nvGrpSpPr>
            <p:grpSpPr>
              <a:xfrm>
                <a:off x="4428" y="1056"/>
                <a:ext cx="768" cy="300"/>
                <a:chOff x="2592" y="816"/>
                <a:chExt cx="768" cy="288"/>
              </a:xfrm>
            </p:grpSpPr>
            <p:sp>
              <p:nvSpPr>
                <p:cNvPr id="11400" name="Freeform 184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401" name="Freeform 185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grpSp>
          <p:nvGrpSpPr>
            <p:cNvPr id="11384" name="Group 186"/>
            <p:cNvGrpSpPr/>
            <p:nvPr/>
          </p:nvGrpSpPr>
          <p:grpSpPr>
            <a:xfrm>
              <a:off x="564" y="1056"/>
              <a:ext cx="1536" cy="300"/>
              <a:chOff x="3660" y="1056"/>
              <a:chExt cx="1536" cy="300"/>
            </a:xfrm>
          </p:grpSpPr>
          <p:grpSp>
            <p:nvGrpSpPr>
              <p:cNvPr id="11392" name="Group 187"/>
              <p:cNvGrpSpPr/>
              <p:nvPr/>
            </p:nvGrpSpPr>
            <p:grpSpPr>
              <a:xfrm>
                <a:off x="3660" y="1056"/>
                <a:ext cx="768" cy="300"/>
                <a:chOff x="2592" y="816"/>
                <a:chExt cx="768" cy="288"/>
              </a:xfrm>
            </p:grpSpPr>
            <p:sp>
              <p:nvSpPr>
                <p:cNvPr id="11396" name="Freeform 188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397" name="Freeform 189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393" name="Group 190"/>
              <p:cNvGrpSpPr/>
              <p:nvPr/>
            </p:nvGrpSpPr>
            <p:grpSpPr>
              <a:xfrm>
                <a:off x="4428" y="1056"/>
                <a:ext cx="768" cy="300"/>
                <a:chOff x="2592" y="816"/>
                <a:chExt cx="768" cy="288"/>
              </a:xfrm>
            </p:grpSpPr>
            <p:sp>
              <p:nvSpPr>
                <p:cNvPr id="11394" name="Freeform 191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395" name="Freeform 192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grpSp>
          <p:nvGrpSpPr>
            <p:cNvPr id="11385" name="Group 193"/>
            <p:cNvGrpSpPr/>
            <p:nvPr/>
          </p:nvGrpSpPr>
          <p:grpSpPr>
            <a:xfrm>
              <a:off x="2112" y="1056"/>
              <a:ext cx="1536" cy="300"/>
              <a:chOff x="3660" y="1056"/>
              <a:chExt cx="1536" cy="300"/>
            </a:xfrm>
          </p:grpSpPr>
          <p:grpSp>
            <p:nvGrpSpPr>
              <p:cNvPr id="11386" name="Group 194"/>
              <p:cNvGrpSpPr/>
              <p:nvPr/>
            </p:nvGrpSpPr>
            <p:grpSpPr>
              <a:xfrm>
                <a:off x="3660" y="1056"/>
                <a:ext cx="768" cy="300"/>
                <a:chOff x="2592" y="816"/>
                <a:chExt cx="768" cy="288"/>
              </a:xfrm>
            </p:grpSpPr>
            <p:sp>
              <p:nvSpPr>
                <p:cNvPr id="11390" name="Freeform 195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391" name="Freeform 196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387" name="Group 197"/>
              <p:cNvGrpSpPr/>
              <p:nvPr/>
            </p:nvGrpSpPr>
            <p:grpSpPr>
              <a:xfrm>
                <a:off x="4428" y="1056"/>
                <a:ext cx="768" cy="300"/>
                <a:chOff x="2592" y="816"/>
                <a:chExt cx="768" cy="288"/>
              </a:xfrm>
            </p:grpSpPr>
            <p:sp>
              <p:nvSpPr>
                <p:cNvPr id="11388" name="Freeform 198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389" name="Freeform 199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</p:grpSp>
      <p:grpSp>
        <p:nvGrpSpPr>
          <p:cNvPr id="14345" name="Group 200" title=""/>
          <p:cNvGrpSpPr/>
          <p:nvPr/>
        </p:nvGrpSpPr>
        <p:grpSpPr>
          <a:xfrm>
            <a:off x="2362200" y="4487333"/>
            <a:ext cx="7353300" cy="476251"/>
            <a:chOff x="564" y="1056"/>
            <a:chExt cx="4632" cy="300"/>
          </a:xfrm>
        </p:grpSpPr>
        <p:grpSp>
          <p:nvGrpSpPr>
            <p:cNvPr id="11362" name="Group 201"/>
            <p:cNvGrpSpPr/>
            <p:nvPr/>
          </p:nvGrpSpPr>
          <p:grpSpPr>
            <a:xfrm>
              <a:off x="3660" y="1056"/>
              <a:ext cx="1536" cy="300"/>
              <a:chOff x="3660" y="1056"/>
              <a:chExt cx="1536" cy="300"/>
            </a:xfrm>
          </p:grpSpPr>
          <p:grpSp>
            <p:nvGrpSpPr>
              <p:cNvPr id="11377" name="Group 202"/>
              <p:cNvGrpSpPr/>
              <p:nvPr/>
            </p:nvGrpSpPr>
            <p:grpSpPr>
              <a:xfrm>
                <a:off x="3660" y="1056"/>
                <a:ext cx="768" cy="300"/>
                <a:chOff x="2592" y="816"/>
                <a:chExt cx="768" cy="288"/>
              </a:xfrm>
            </p:grpSpPr>
            <p:sp>
              <p:nvSpPr>
                <p:cNvPr id="11381" name="Freeform 203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382" name="Freeform 204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378" name="Group 205"/>
              <p:cNvGrpSpPr/>
              <p:nvPr/>
            </p:nvGrpSpPr>
            <p:grpSpPr>
              <a:xfrm>
                <a:off x="4428" y="1056"/>
                <a:ext cx="768" cy="300"/>
                <a:chOff x="2592" y="816"/>
                <a:chExt cx="768" cy="288"/>
              </a:xfrm>
            </p:grpSpPr>
            <p:sp>
              <p:nvSpPr>
                <p:cNvPr id="11379" name="Freeform 206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380" name="Freeform 207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grpSp>
          <p:nvGrpSpPr>
            <p:cNvPr id="11363" name="Group 208"/>
            <p:cNvGrpSpPr/>
            <p:nvPr/>
          </p:nvGrpSpPr>
          <p:grpSpPr>
            <a:xfrm>
              <a:off x="564" y="1056"/>
              <a:ext cx="1536" cy="300"/>
              <a:chOff x="3660" y="1056"/>
              <a:chExt cx="1536" cy="300"/>
            </a:xfrm>
          </p:grpSpPr>
          <p:grpSp>
            <p:nvGrpSpPr>
              <p:cNvPr id="11371" name="Group 209"/>
              <p:cNvGrpSpPr/>
              <p:nvPr/>
            </p:nvGrpSpPr>
            <p:grpSpPr>
              <a:xfrm>
                <a:off x="3660" y="1056"/>
                <a:ext cx="768" cy="300"/>
                <a:chOff x="2592" y="816"/>
                <a:chExt cx="768" cy="288"/>
              </a:xfrm>
            </p:grpSpPr>
            <p:sp>
              <p:nvSpPr>
                <p:cNvPr id="11375" name="Freeform 210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376" name="Freeform 211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372" name="Group 212"/>
              <p:cNvGrpSpPr/>
              <p:nvPr/>
            </p:nvGrpSpPr>
            <p:grpSpPr>
              <a:xfrm>
                <a:off x="4428" y="1056"/>
                <a:ext cx="768" cy="300"/>
                <a:chOff x="2592" y="816"/>
                <a:chExt cx="768" cy="288"/>
              </a:xfrm>
            </p:grpSpPr>
            <p:sp>
              <p:nvSpPr>
                <p:cNvPr id="11373" name="Freeform 213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374" name="Freeform 214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grpSp>
          <p:nvGrpSpPr>
            <p:cNvPr id="11364" name="Group 215"/>
            <p:cNvGrpSpPr/>
            <p:nvPr/>
          </p:nvGrpSpPr>
          <p:grpSpPr>
            <a:xfrm>
              <a:off x="2112" y="1056"/>
              <a:ext cx="1536" cy="300"/>
              <a:chOff x="3660" y="1056"/>
              <a:chExt cx="1536" cy="300"/>
            </a:xfrm>
          </p:grpSpPr>
          <p:grpSp>
            <p:nvGrpSpPr>
              <p:cNvPr id="11365" name="Group 216"/>
              <p:cNvGrpSpPr/>
              <p:nvPr/>
            </p:nvGrpSpPr>
            <p:grpSpPr>
              <a:xfrm>
                <a:off x="3660" y="1056"/>
                <a:ext cx="768" cy="300"/>
                <a:chOff x="2592" y="816"/>
                <a:chExt cx="768" cy="288"/>
              </a:xfrm>
            </p:grpSpPr>
            <p:sp>
              <p:nvSpPr>
                <p:cNvPr id="11369" name="Freeform 217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370" name="Freeform 218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366" name="Group 219"/>
              <p:cNvGrpSpPr/>
              <p:nvPr/>
            </p:nvGrpSpPr>
            <p:grpSpPr>
              <a:xfrm>
                <a:off x="4428" y="1056"/>
                <a:ext cx="768" cy="300"/>
                <a:chOff x="2592" y="816"/>
                <a:chExt cx="768" cy="288"/>
              </a:xfrm>
            </p:grpSpPr>
            <p:sp>
              <p:nvSpPr>
                <p:cNvPr id="11367" name="Freeform 220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368" name="Freeform 221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</p:grpSp>
      <p:grpSp>
        <p:nvGrpSpPr>
          <p:cNvPr id="4" name="Group 222" title=""/>
          <p:cNvGrpSpPr/>
          <p:nvPr/>
        </p:nvGrpSpPr>
        <p:grpSpPr>
          <a:xfrm>
            <a:off x="2286000" y="4487333"/>
            <a:ext cx="7353300" cy="476251"/>
            <a:chOff x="564" y="1056"/>
            <a:chExt cx="4632" cy="300"/>
          </a:xfrm>
        </p:grpSpPr>
        <p:grpSp>
          <p:nvGrpSpPr>
            <p:cNvPr id="11341" name="Group 223"/>
            <p:cNvGrpSpPr/>
            <p:nvPr/>
          </p:nvGrpSpPr>
          <p:grpSpPr>
            <a:xfrm>
              <a:off x="3660" y="1056"/>
              <a:ext cx="1536" cy="300"/>
              <a:chOff x="3660" y="1056"/>
              <a:chExt cx="1536" cy="300"/>
            </a:xfrm>
          </p:grpSpPr>
          <p:grpSp>
            <p:nvGrpSpPr>
              <p:cNvPr id="11356" name="Group 224"/>
              <p:cNvGrpSpPr/>
              <p:nvPr/>
            </p:nvGrpSpPr>
            <p:grpSpPr>
              <a:xfrm>
                <a:off x="3660" y="1056"/>
                <a:ext cx="768" cy="300"/>
                <a:chOff x="2592" y="816"/>
                <a:chExt cx="768" cy="288"/>
              </a:xfrm>
            </p:grpSpPr>
            <p:sp>
              <p:nvSpPr>
                <p:cNvPr id="11360" name="Freeform 225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361" name="Freeform 226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357" name="Group 227"/>
              <p:cNvGrpSpPr/>
              <p:nvPr/>
            </p:nvGrpSpPr>
            <p:grpSpPr>
              <a:xfrm>
                <a:off x="4428" y="1056"/>
                <a:ext cx="768" cy="300"/>
                <a:chOff x="2592" y="816"/>
                <a:chExt cx="768" cy="288"/>
              </a:xfrm>
            </p:grpSpPr>
            <p:sp>
              <p:nvSpPr>
                <p:cNvPr id="11358" name="Freeform 228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359" name="Freeform 229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grpSp>
          <p:nvGrpSpPr>
            <p:cNvPr id="11342" name="Group 230"/>
            <p:cNvGrpSpPr/>
            <p:nvPr/>
          </p:nvGrpSpPr>
          <p:grpSpPr>
            <a:xfrm>
              <a:off x="564" y="1056"/>
              <a:ext cx="1536" cy="300"/>
              <a:chOff x="3660" y="1056"/>
              <a:chExt cx="1536" cy="300"/>
            </a:xfrm>
          </p:grpSpPr>
          <p:grpSp>
            <p:nvGrpSpPr>
              <p:cNvPr id="11350" name="Group 231"/>
              <p:cNvGrpSpPr/>
              <p:nvPr/>
            </p:nvGrpSpPr>
            <p:grpSpPr>
              <a:xfrm>
                <a:off x="3660" y="1056"/>
                <a:ext cx="768" cy="300"/>
                <a:chOff x="2592" y="816"/>
                <a:chExt cx="768" cy="288"/>
              </a:xfrm>
            </p:grpSpPr>
            <p:sp>
              <p:nvSpPr>
                <p:cNvPr id="11354" name="Freeform 232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355" name="Freeform 233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351" name="Group 234"/>
              <p:cNvGrpSpPr/>
              <p:nvPr/>
            </p:nvGrpSpPr>
            <p:grpSpPr>
              <a:xfrm>
                <a:off x="4428" y="1056"/>
                <a:ext cx="768" cy="300"/>
                <a:chOff x="2592" y="816"/>
                <a:chExt cx="768" cy="288"/>
              </a:xfrm>
            </p:grpSpPr>
            <p:sp>
              <p:nvSpPr>
                <p:cNvPr id="11352" name="Freeform 235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353" name="Freeform 236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grpSp>
          <p:nvGrpSpPr>
            <p:cNvPr id="11343" name="Group 237"/>
            <p:cNvGrpSpPr/>
            <p:nvPr/>
          </p:nvGrpSpPr>
          <p:grpSpPr>
            <a:xfrm>
              <a:off x="2112" y="1056"/>
              <a:ext cx="1536" cy="300"/>
              <a:chOff x="3660" y="1056"/>
              <a:chExt cx="1536" cy="300"/>
            </a:xfrm>
          </p:grpSpPr>
          <p:grpSp>
            <p:nvGrpSpPr>
              <p:cNvPr id="11344" name="Group 238"/>
              <p:cNvGrpSpPr/>
              <p:nvPr/>
            </p:nvGrpSpPr>
            <p:grpSpPr>
              <a:xfrm>
                <a:off x="3660" y="1056"/>
                <a:ext cx="768" cy="300"/>
                <a:chOff x="2592" y="816"/>
                <a:chExt cx="768" cy="288"/>
              </a:xfrm>
            </p:grpSpPr>
            <p:sp>
              <p:nvSpPr>
                <p:cNvPr id="11348" name="Freeform 239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349" name="Freeform 240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345" name="Group 241"/>
              <p:cNvGrpSpPr/>
              <p:nvPr/>
            </p:nvGrpSpPr>
            <p:grpSpPr>
              <a:xfrm>
                <a:off x="4428" y="1056"/>
                <a:ext cx="768" cy="300"/>
                <a:chOff x="2592" y="816"/>
                <a:chExt cx="768" cy="288"/>
              </a:xfrm>
            </p:grpSpPr>
            <p:sp>
              <p:nvSpPr>
                <p:cNvPr id="11346" name="Freeform 242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347" name="Freeform 243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</p:grpSp>
      <p:grpSp>
        <p:nvGrpSpPr>
          <p:cNvPr id="5" name="Group 244" title=""/>
          <p:cNvGrpSpPr/>
          <p:nvPr/>
        </p:nvGrpSpPr>
        <p:grpSpPr>
          <a:xfrm>
            <a:off x="2266951" y="4487333"/>
            <a:ext cx="7353300" cy="476251"/>
            <a:chOff x="564" y="1056"/>
            <a:chExt cx="4632" cy="300"/>
          </a:xfrm>
        </p:grpSpPr>
        <p:grpSp>
          <p:nvGrpSpPr>
            <p:cNvPr id="11320" name="Group 245"/>
            <p:cNvGrpSpPr/>
            <p:nvPr/>
          </p:nvGrpSpPr>
          <p:grpSpPr>
            <a:xfrm>
              <a:off x="3660" y="1056"/>
              <a:ext cx="1536" cy="300"/>
              <a:chOff x="3660" y="1056"/>
              <a:chExt cx="1536" cy="300"/>
            </a:xfrm>
          </p:grpSpPr>
          <p:grpSp>
            <p:nvGrpSpPr>
              <p:cNvPr id="11335" name="Group 246"/>
              <p:cNvGrpSpPr/>
              <p:nvPr/>
            </p:nvGrpSpPr>
            <p:grpSpPr>
              <a:xfrm>
                <a:off x="3660" y="1056"/>
                <a:ext cx="768" cy="300"/>
                <a:chOff x="2592" y="816"/>
                <a:chExt cx="768" cy="288"/>
              </a:xfrm>
            </p:grpSpPr>
            <p:sp>
              <p:nvSpPr>
                <p:cNvPr id="11339" name="Freeform 247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340" name="Freeform 248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336" name="Group 249"/>
              <p:cNvGrpSpPr/>
              <p:nvPr/>
            </p:nvGrpSpPr>
            <p:grpSpPr>
              <a:xfrm>
                <a:off x="4428" y="1056"/>
                <a:ext cx="768" cy="300"/>
                <a:chOff x="2592" y="816"/>
                <a:chExt cx="768" cy="288"/>
              </a:xfrm>
            </p:grpSpPr>
            <p:sp>
              <p:nvSpPr>
                <p:cNvPr id="11337" name="Freeform 250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338" name="Freeform 251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grpSp>
          <p:nvGrpSpPr>
            <p:cNvPr id="11321" name="Group 252"/>
            <p:cNvGrpSpPr/>
            <p:nvPr/>
          </p:nvGrpSpPr>
          <p:grpSpPr>
            <a:xfrm>
              <a:off x="564" y="1056"/>
              <a:ext cx="1536" cy="300"/>
              <a:chOff x="3660" y="1056"/>
              <a:chExt cx="1536" cy="300"/>
            </a:xfrm>
          </p:grpSpPr>
          <p:grpSp>
            <p:nvGrpSpPr>
              <p:cNvPr id="11329" name="Group 253"/>
              <p:cNvGrpSpPr/>
              <p:nvPr/>
            </p:nvGrpSpPr>
            <p:grpSpPr>
              <a:xfrm>
                <a:off x="3660" y="1056"/>
                <a:ext cx="768" cy="300"/>
                <a:chOff x="2592" y="816"/>
                <a:chExt cx="768" cy="288"/>
              </a:xfrm>
            </p:grpSpPr>
            <p:sp>
              <p:nvSpPr>
                <p:cNvPr id="11333" name="Freeform 254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334" name="Freeform 255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330" name="Group 256"/>
              <p:cNvGrpSpPr/>
              <p:nvPr/>
            </p:nvGrpSpPr>
            <p:grpSpPr>
              <a:xfrm>
                <a:off x="4428" y="1056"/>
                <a:ext cx="768" cy="300"/>
                <a:chOff x="2592" y="816"/>
                <a:chExt cx="768" cy="288"/>
              </a:xfrm>
            </p:grpSpPr>
            <p:sp>
              <p:nvSpPr>
                <p:cNvPr id="11331" name="Freeform 257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332" name="Freeform 258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grpSp>
          <p:nvGrpSpPr>
            <p:cNvPr id="11322" name="Group 259"/>
            <p:cNvGrpSpPr/>
            <p:nvPr/>
          </p:nvGrpSpPr>
          <p:grpSpPr>
            <a:xfrm>
              <a:off x="2112" y="1056"/>
              <a:ext cx="1536" cy="300"/>
              <a:chOff x="3660" y="1056"/>
              <a:chExt cx="1536" cy="300"/>
            </a:xfrm>
          </p:grpSpPr>
          <p:grpSp>
            <p:nvGrpSpPr>
              <p:cNvPr id="11323" name="Group 260"/>
              <p:cNvGrpSpPr/>
              <p:nvPr/>
            </p:nvGrpSpPr>
            <p:grpSpPr>
              <a:xfrm>
                <a:off x="3660" y="1056"/>
                <a:ext cx="768" cy="300"/>
                <a:chOff x="2592" y="816"/>
                <a:chExt cx="768" cy="288"/>
              </a:xfrm>
            </p:grpSpPr>
            <p:sp>
              <p:nvSpPr>
                <p:cNvPr id="11327" name="Freeform 261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328" name="Freeform 262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324" name="Group 263"/>
              <p:cNvGrpSpPr/>
              <p:nvPr/>
            </p:nvGrpSpPr>
            <p:grpSpPr>
              <a:xfrm>
                <a:off x="4428" y="1056"/>
                <a:ext cx="768" cy="300"/>
                <a:chOff x="2592" y="816"/>
                <a:chExt cx="768" cy="288"/>
              </a:xfrm>
            </p:grpSpPr>
            <p:sp>
              <p:nvSpPr>
                <p:cNvPr id="11325" name="Freeform 264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326" name="Freeform 265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</p:grpSp>
      <p:grpSp>
        <p:nvGrpSpPr>
          <p:cNvPr id="6" name="Group 266" title=""/>
          <p:cNvGrpSpPr/>
          <p:nvPr/>
        </p:nvGrpSpPr>
        <p:grpSpPr>
          <a:xfrm>
            <a:off x="2421467" y="4487333"/>
            <a:ext cx="7353300" cy="476251"/>
            <a:chOff x="564" y="1056"/>
            <a:chExt cx="4632" cy="300"/>
          </a:xfrm>
        </p:grpSpPr>
        <p:grpSp>
          <p:nvGrpSpPr>
            <p:cNvPr id="11299" name="Group 267"/>
            <p:cNvGrpSpPr/>
            <p:nvPr/>
          </p:nvGrpSpPr>
          <p:grpSpPr>
            <a:xfrm>
              <a:off x="3660" y="1056"/>
              <a:ext cx="1536" cy="300"/>
              <a:chOff x="3660" y="1056"/>
              <a:chExt cx="1536" cy="300"/>
            </a:xfrm>
          </p:grpSpPr>
          <p:grpSp>
            <p:nvGrpSpPr>
              <p:cNvPr id="11314" name="Group 268"/>
              <p:cNvGrpSpPr/>
              <p:nvPr/>
            </p:nvGrpSpPr>
            <p:grpSpPr>
              <a:xfrm>
                <a:off x="3660" y="1056"/>
                <a:ext cx="768" cy="300"/>
                <a:chOff x="2592" y="816"/>
                <a:chExt cx="768" cy="288"/>
              </a:xfrm>
            </p:grpSpPr>
            <p:sp>
              <p:nvSpPr>
                <p:cNvPr id="11318" name="Freeform 269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CCF92">
                      <a:alpha val="100000"/>
                    </a:srgb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319" name="Freeform 270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CCF92">
                      <a:alpha val="100000"/>
                    </a:srgb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315" name="Group 271"/>
              <p:cNvGrpSpPr/>
              <p:nvPr/>
            </p:nvGrpSpPr>
            <p:grpSpPr>
              <a:xfrm>
                <a:off x="4428" y="1056"/>
                <a:ext cx="768" cy="300"/>
                <a:chOff x="2592" y="816"/>
                <a:chExt cx="768" cy="288"/>
              </a:xfrm>
            </p:grpSpPr>
            <p:sp>
              <p:nvSpPr>
                <p:cNvPr id="11316" name="Freeform 272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CCF92">
                      <a:alpha val="100000"/>
                    </a:srgb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317" name="Freeform 273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CCF92">
                      <a:alpha val="100000"/>
                    </a:srgb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grpSp>
          <p:nvGrpSpPr>
            <p:cNvPr id="11300" name="Group 274"/>
            <p:cNvGrpSpPr/>
            <p:nvPr/>
          </p:nvGrpSpPr>
          <p:grpSpPr>
            <a:xfrm>
              <a:off x="564" y="1056"/>
              <a:ext cx="1536" cy="300"/>
              <a:chOff x="3660" y="1056"/>
              <a:chExt cx="1536" cy="300"/>
            </a:xfrm>
          </p:grpSpPr>
          <p:grpSp>
            <p:nvGrpSpPr>
              <p:cNvPr id="11308" name="Group 275"/>
              <p:cNvGrpSpPr/>
              <p:nvPr/>
            </p:nvGrpSpPr>
            <p:grpSpPr>
              <a:xfrm>
                <a:off x="3660" y="1056"/>
                <a:ext cx="768" cy="300"/>
                <a:chOff x="2592" y="816"/>
                <a:chExt cx="768" cy="288"/>
              </a:xfrm>
            </p:grpSpPr>
            <p:sp>
              <p:nvSpPr>
                <p:cNvPr id="11312" name="Freeform 276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CCF92">
                      <a:alpha val="100000"/>
                    </a:srgb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313" name="Freeform 277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CCF92">
                      <a:alpha val="100000"/>
                    </a:srgb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309" name="Group 278"/>
              <p:cNvGrpSpPr/>
              <p:nvPr/>
            </p:nvGrpSpPr>
            <p:grpSpPr>
              <a:xfrm>
                <a:off x="4428" y="1056"/>
                <a:ext cx="768" cy="300"/>
                <a:chOff x="2592" y="816"/>
                <a:chExt cx="768" cy="288"/>
              </a:xfrm>
            </p:grpSpPr>
            <p:sp>
              <p:nvSpPr>
                <p:cNvPr id="11310" name="Freeform 279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CCF92">
                      <a:alpha val="100000"/>
                    </a:srgb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311" name="Freeform 280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CCF92">
                      <a:alpha val="100000"/>
                    </a:srgb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grpSp>
          <p:nvGrpSpPr>
            <p:cNvPr id="11301" name="Group 281"/>
            <p:cNvGrpSpPr/>
            <p:nvPr/>
          </p:nvGrpSpPr>
          <p:grpSpPr>
            <a:xfrm>
              <a:off x="2112" y="1056"/>
              <a:ext cx="1536" cy="300"/>
              <a:chOff x="3660" y="1056"/>
              <a:chExt cx="1536" cy="300"/>
            </a:xfrm>
          </p:grpSpPr>
          <p:grpSp>
            <p:nvGrpSpPr>
              <p:cNvPr id="11302" name="Group 282"/>
              <p:cNvGrpSpPr/>
              <p:nvPr/>
            </p:nvGrpSpPr>
            <p:grpSpPr>
              <a:xfrm>
                <a:off x="3660" y="1056"/>
                <a:ext cx="768" cy="300"/>
                <a:chOff x="2592" y="816"/>
                <a:chExt cx="768" cy="288"/>
              </a:xfrm>
            </p:grpSpPr>
            <p:sp>
              <p:nvSpPr>
                <p:cNvPr id="11306" name="Freeform 283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CCF92">
                      <a:alpha val="100000"/>
                    </a:srgb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307" name="Freeform 284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CCF92">
                      <a:alpha val="100000"/>
                    </a:srgb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303" name="Group 285"/>
              <p:cNvGrpSpPr/>
              <p:nvPr/>
            </p:nvGrpSpPr>
            <p:grpSpPr>
              <a:xfrm>
                <a:off x="4428" y="1056"/>
                <a:ext cx="768" cy="300"/>
                <a:chOff x="2592" y="816"/>
                <a:chExt cx="768" cy="288"/>
              </a:xfrm>
            </p:grpSpPr>
            <p:sp>
              <p:nvSpPr>
                <p:cNvPr id="11304" name="Freeform 286"/>
                <p:cNvSpPr/>
                <p:nvPr/>
              </p:nvSpPr>
              <p:spPr>
                <a:xfrm rot="-10737731">
                  <a:off x="2976" y="964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CCF92">
                      <a:alpha val="100000"/>
                    </a:srgb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305" name="Freeform 287"/>
                <p:cNvSpPr/>
                <p:nvPr/>
              </p:nvSpPr>
              <p:spPr>
                <a:xfrm>
                  <a:off x="2592" y="816"/>
                  <a:ext cx="384" cy="140"/>
                </a:xfrm>
                <a:custGeom>
                  <a:cxnLst>
                    <a:cxn ang="0">
                      <a:pos x="0" y="7"/>
                    </a:cxn>
                    <a:cxn ang="0">
                      <a:pos x="9" y="0"/>
                    </a:cxn>
                    <a:cxn ang="0">
                      <a:pos x="19" y="7"/>
                    </a:cxn>
                  </a:cxnLst>
                  <a:rect l="l" t="t" r="r" b="b"/>
                  <a:pathLst>
                    <a:path w="1056" h="384">
                      <a:moveTo>
                        <a:pt x="0" y="384"/>
                      </a:moveTo>
                      <a:cubicBezTo>
                        <a:pt x="176" y="192"/>
                        <a:pt x="352" y="0"/>
                        <a:pt x="528" y="0"/>
                      </a:cubicBezTo>
                      <a:cubicBezTo>
                        <a:pt x="704" y="0"/>
                        <a:pt x="880" y="192"/>
                        <a:pt x="1056" y="38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CCF92">
                      <a:alpha val="100000"/>
                    </a:srgb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</p:grpSp>
      <p:sp>
        <p:nvSpPr>
          <p:cNvPr id="11296" name="Text Box 189" title=""/>
          <p:cNvSpPr txBox="1"/>
          <p:nvPr/>
        </p:nvSpPr>
        <p:spPr>
          <a:xfrm>
            <a:off x="10085917" y="4646084"/>
            <a:ext cx="795867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1590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余弦函数图象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750" grpId="0"/>
      <p:bldP spid="283755" grpId="0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  <p:tag name="KSO_WPP_MARK_KEY" val="3dcf2621-3d46-4f5a-a094-fe7ef1c02d0f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268</Paragraphs>
  <Slides>31</Slides>
  <Notes>2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baseType="lpstr" size="46">
      <vt:lpstr>Arial</vt:lpstr>
      <vt:lpstr>微软雅黑</vt:lpstr>
      <vt:lpstr>Wingdings</vt:lpstr>
      <vt:lpstr>Calibri Light</vt:lpstr>
      <vt:lpstr>Calibri</vt:lpstr>
      <vt:lpstr>仿宋</vt:lpstr>
      <vt:lpstr>宋体</vt:lpstr>
      <vt:lpstr>Times New Roman</vt:lpstr>
      <vt:lpstr>等线</vt:lpstr>
      <vt:lpstr>Symbol</vt:lpstr>
      <vt:lpstr>行楷</vt:lpstr>
      <vt:lpstr>方正姚体</vt:lpstr>
      <vt:lpstr>楷体_GB2312</vt:lpstr>
      <vt:lpstr>黑体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2023-07-31T14:20:22.615</cp:lastPrinted>
  <dcterms:created xsi:type="dcterms:W3CDTF">2023-07-31T14:20:22Z</dcterms:created>
  <dcterms:modified xsi:type="dcterms:W3CDTF">2023-07-31T06:20:22Z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