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012" r:id="rId5"/>
    <p:sldId id="2013" r:id="rId6"/>
    <p:sldId id="2016" r:id="rId7"/>
    <p:sldId id="2017" r:id="rId8"/>
    <p:sldId id="2018" r:id="rId9"/>
    <p:sldId id="2022" r:id="rId10"/>
    <p:sldId id="2023" r:id="rId11"/>
    <p:sldId id="2024" r:id="rId12"/>
    <p:sldId id="2025" r:id="rId13"/>
    <p:sldId id="2026" r:id="rId14"/>
    <p:sldId id="2027" r:id="rId15"/>
    <p:sldId id="2028" r:id="rId16"/>
    <p:sldId id="2029" r:id="rId17"/>
    <p:sldId id="2030" r:id="rId18"/>
    <p:sldId id="2031" r:id="rId19"/>
    <p:sldId id="2032" r:id="rId20"/>
    <p:sldId id="2033" r:id="rId21"/>
    <p:sldId id="2034" r:id="rId22"/>
    <p:sldId id="2038" r:id="rId23"/>
    <p:sldId id="2039" r:id="rId24"/>
    <p:sldId id="2040" r:id="rId25"/>
    <p:sldId id="2041" r:id="rId26"/>
    <p:sldId id="2042" r:id="rId27"/>
    <p:sldId id="330" r:id="rId28"/>
    <p:sldId id="331" r:id="rId29"/>
    <p:sldId id="332" r:id="rId30"/>
    <p:sldId id="285" r:id="rId31"/>
    <p:sldId id="319" r:id="rId32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491"/>
        <p:guide pos="3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tags" Target="tags/tag88.xml" /><Relationship Id="rId34" Type="http://schemas.openxmlformats.org/officeDocument/2006/relationships/presProps" Target="presProps.xml" /><Relationship Id="rId35" Type="http://schemas.openxmlformats.org/officeDocument/2006/relationships/viewProps" Target="viewProps.xml" /><Relationship Id="rId36" Type="http://schemas.openxmlformats.org/officeDocument/2006/relationships/theme" Target="theme/theme1.xml" /><Relationship Id="rId37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Relationship Id="rId2" Type="http://schemas.openxmlformats.org/officeDocument/2006/relationships/image" Target="../media/image5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wmf" /><Relationship Id="rId2" Type="http://schemas.openxmlformats.org/officeDocument/2006/relationships/image" Target="../media/image23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5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wmf" /><Relationship Id="rId2" Type="http://schemas.openxmlformats.org/officeDocument/2006/relationships/image" Target="../media/image27.wmf" /><Relationship Id="rId3" Type="http://schemas.openxmlformats.org/officeDocument/2006/relationships/image" Target="../media/image28.wmf" /><Relationship Id="rId4" Type="http://schemas.openxmlformats.org/officeDocument/2006/relationships/image" Target="../media/image29.w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Relationship Id="rId2" Type="http://schemas.openxmlformats.org/officeDocument/2006/relationships/image" Target="../media/image38.emf" /><Relationship Id="rId3" Type="http://schemas.openxmlformats.org/officeDocument/2006/relationships/image" Target="../media/image39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w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w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Relationship Id="rId2" Type="http://schemas.openxmlformats.org/officeDocument/2006/relationships/image" Target="../media/image11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wmf" /><Relationship Id="rId2" Type="http://schemas.openxmlformats.org/officeDocument/2006/relationships/image" Target="../media/image15.wmf" /><Relationship Id="rId3" Type="http://schemas.openxmlformats.org/officeDocument/2006/relationships/image" Target="../media/image16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wmf" /><Relationship Id="rId2" Type="http://schemas.openxmlformats.org/officeDocument/2006/relationships/image" Target="../media/image18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wmf" /><Relationship Id="rId2" Type="http://schemas.openxmlformats.org/officeDocument/2006/relationships/image" Target="../media/image21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 txBox="1"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1.bin" TargetMode="Internal" /><Relationship Id="rId3" Type="http://schemas.openxmlformats.org/officeDocument/2006/relationships/image" Target="../media/image17.wmf" /><Relationship Id="rId4" Type="http://schemas.openxmlformats.org/officeDocument/2006/relationships/oleObject" Target="../embeddings/oleObject12.bin" TargetMode="Internal" /><Relationship Id="rId5" Type="http://schemas.openxmlformats.org/officeDocument/2006/relationships/image" Target="../media/image18.wmf" /><Relationship Id="rId6" Type="http://schemas.openxmlformats.org/officeDocument/2006/relationships/vmlDrawing" Target="../drawings/vmlDrawing7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Relationship Id="rId3" Type="http://schemas.openxmlformats.org/officeDocument/2006/relationships/oleObject" Target="../embeddings/oleObject13.bin" TargetMode="Internal" /><Relationship Id="rId4" Type="http://schemas.openxmlformats.org/officeDocument/2006/relationships/image" Target="../media/image19.emf" /><Relationship Id="rId5" Type="http://schemas.openxmlformats.org/officeDocument/2006/relationships/vmlDrawing" Target="../drawings/vmlDrawing8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4.bin" TargetMode="Internal" /><Relationship Id="rId3" Type="http://schemas.openxmlformats.org/officeDocument/2006/relationships/image" Target="../media/image20.wmf" /><Relationship Id="rId4" Type="http://schemas.openxmlformats.org/officeDocument/2006/relationships/oleObject" Target="../embeddings/oleObject15.bin" TargetMode="Internal" /><Relationship Id="rId5" Type="http://schemas.openxmlformats.org/officeDocument/2006/relationships/image" Target="../media/image21.wmf" /><Relationship Id="rId6" Type="http://schemas.openxmlformats.org/officeDocument/2006/relationships/vmlDrawing" Target="../drawings/vmlDrawing9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6.bin" TargetMode="Internal" /><Relationship Id="rId3" Type="http://schemas.openxmlformats.org/officeDocument/2006/relationships/image" Target="../media/image22.wmf" /><Relationship Id="rId4" Type="http://schemas.openxmlformats.org/officeDocument/2006/relationships/oleObject" Target="../embeddings/oleObject17.bin" TargetMode="Internal" /><Relationship Id="rId5" Type="http://schemas.openxmlformats.org/officeDocument/2006/relationships/image" Target="../media/image23.wmf" /><Relationship Id="rId6" Type="http://schemas.openxmlformats.org/officeDocument/2006/relationships/vmlDrawing" Target="../drawings/vmlDrawing10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8.bin" TargetMode="Internal" /><Relationship Id="rId3" Type="http://schemas.openxmlformats.org/officeDocument/2006/relationships/image" Target="../media/image24.emf" /><Relationship Id="rId4" Type="http://schemas.openxmlformats.org/officeDocument/2006/relationships/oleObject" Target="../embeddings/oleObject19.bin" TargetMode="Internal" /><Relationship Id="rId5" Type="http://schemas.openxmlformats.org/officeDocument/2006/relationships/image" Target="../media/image25.emf" /><Relationship Id="rId6" Type="http://schemas.openxmlformats.org/officeDocument/2006/relationships/vmlDrawing" Target="../drawings/vmlDrawing11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2.vml" /><Relationship Id="rId2" Type="http://schemas.openxmlformats.org/officeDocument/2006/relationships/oleObject" Target="../embeddings/oleObject20.bin" TargetMode="Internal" /><Relationship Id="rId3" Type="http://schemas.openxmlformats.org/officeDocument/2006/relationships/image" Target="../media/image26.wmf" /><Relationship Id="rId4" Type="http://schemas.openxmlformats.org/officeDocument/2006/relationships/oleObject" Target="../embeddings/oleObject21.bin" TargetMode="Internal" /><Relationship Id="rId5" Type="http://schemas.openxmlformats.org/officeDocument/2006/relationships/image" Target="../media/image27.wmf" /><Relationship Id="rId6" Type="http://schemas.openxmlformats.org/officeDocument/2006/relationships/oleObject" Target="../embeddings/oleObject22.bin" TargetMode="Internal" /><Relationship Id="rId7" Type="http://schemas.openxmlformats.org/officeDocument/2006/relationships/image" Target="../media/image28.wmf" /><Relationship Id="rId8" Type="http://schemas.openxmlformats.org/officeDocument/2006/relationships/oleObject" Target="../embeddings/oleObject23.bin" TargetMode="Internal" /><Relationship Id="rId9" Type="http://schemas.openxmlformats.org/officeDocument/2006/relationships/image" Target="../media/image29.w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4.bin" TargetMode="Internal" /><Relationship Id="rId3" Type="http://schemas.openxmlformats.org/officeDocument/2006/relationships/image" Target="../media/image30.wmf" /><Relationship Id="rId4" Type="http://schemas.openxmlformats.org/officeDocument/2006/relationships/image" Target="../media/image31.png" /><Relationship Id="rId5" Type="http://schemas.openxmlformats.org/officeDocument/2006/relationships/vmlDrawing" Target="../drawings/vmlDrawing13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5.bin" TargetMode="Internal" /><Relationship Id="rId3" Type="http://schemas.openxmlformats.org/officeDocument/2006/relationships/image" Target="../media/image32.emf" /><Relationship Id="rId4" Type="http://schemas.openxmlformats.org/officeDocument/2006/relationships/vmlDrawing" Target="../drawings/vmlDrawing14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6.bin" TargetMode="Internal" /><Relationship Id="rId3" Type="http://schemas.openxmlformats.org/officeDocument/2006/relationships/image" Target="../media/image33.emf" /><Relationship Id="rId4" Type="http://schemas.openxmlformats.org/officeDocument/2006/relationships/vmlDrawing" Target="../drawings/vmlDrawing15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7.bin" TargetMode="Internal" /><Relationship Id="rId3" Type="http://schemas.openxmlformats.org/officeDocument/2006/relationships/image" Target="../media/image34.emf" /><Relationship Id="rId4" Type="http://schemas.openxmlformats.org/officeDocument/2006/relationships/vmlDrawing" Target="../drawings/vmlDrawing16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4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5.wmf" /><Relationship Id="rId6" Type="http://schemas.openxmlformats.org/officeDocument/2006/relationships/vmlDrawing" Target="../drawings/vmlDrawing1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8.bin" TargetMode="Internal" /><Relationship Id="rId3" Type="http://schemas.openxmlformats.org/officeDocument/2006/relationships/image" Target="../media/image35.emf" /><Relationship Id="rId4" Type="http://schemas.openxmlformats.org/officeDocument/2006/relationships/vmlDrawing" Target="../drawings/vmlDrawing17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9.bin" TargetMode="Internal" /><Relationship Id="rId3" Type="http://schemas.openxmlformats.org/officeDocument/2006/relationships/image" Target="../media/image36.emf" /><Relationship Id="rId4" Type="http://schemas.openxmlformats.org/officeDocument/2006/relationships/vmlDrawing" Target="../drawings/vmlDrawing18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0.bin" TargetMode="Internal" /><Relationship Id="rId3" Type="http://schemas.openxmlformats.org/officeDocument/2006/relationships/image" Target="../media/image37.emf" /><Relationship Id="rId4" Type="http://schemas.openxmlformats.org/officeDocument/2006/relationships/oleObject" Target="../embeddings/oleObject31.bin" TargetMode="Internal" /><Relationship Id="rId5" Type="http://schemas.openxmlformats.org/officeDocument/2006/relationships/image" Target="../media/image38.emf" /><Relationship Id="rId6" Type="http://schemas.openxmlformats.org/officeDocument/2006/relationships/oleObject" Target="../embeddings/oleObject32.bin" TargetMode="Internal" /><Relationship Id="rId7" Type="http://schemas.openxmlformats.org/officeDocument/2006/relationships/image" Target="../media/image39.wmf" /><Relationship Id="rId8" Type="http://schemas.openxmlformats.org/officeDocument/2006/relationships/oleObject" Target="../embeddings/oleObject33.bin" TargetMode="Internal" /><Relationship Id="rId9" Type="http://schemas.openxmlformats.org/officeDocument/2006/relationships/vmlDrawing" Target="../drawings/vmlDrawing19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4.bin" TargetMode="Internal" /><Relationship Id="rId3" Type="http://schemas.openxmlformats.org/officeDocument/2006/relationships/image" Target="../media/image40.wmf" /><Relationship Id="rId4" Type="http://schemas.openxmlformats.org/officeDocument/2006/relationships/vmlDrawing" Target="../drawings/vmlDrawing20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5.bin" TargetMode="Internal" /><Relationship Id="rId3" Type="http://schemas.openxmlformats.org/officeDocument/2006/relationships/image" Target="../media/image41.wmf" /><Relationship Id="rId4" Type="http://schemas.openxmlformats.org/officeDocument/2006/relationships/vmlDrawing" Target="../drawings/vmlDrawing21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2.xml" /><Relationship Id="rId11" Type="http://schemas.openxmlformats.org/officeDocument/2006/relationships/tags" Target="../tags/tag73.xml" /><Relationship Id="rId12" Type="http://schemas.openxmlformats.org/officeDocument/2006/relationships/tags" Target="../tags/tag74.xml" /><Relationship Id="rId13" Type="http://schemas.openxmlformats.org/officeDocument/2006/relationships/tags" Target="../tags/tag75.xml" /><Relationship Id="rId14" Type="http://schemas.openxmlformats.org/officeDocument/2006/relationships/tags" Target="../tags/tag76.xml" /><Relationship Id="rId15" Type="http://schemas.openxmlformats.org/officeDocument/2006/relationships/tags" Target="../tags/tag77.xml" /><Relationship Id="rId16" Type="http://schemas.openxmlformats.org/officeDocument/2006/relationships/tags" Target="../tags/tag78.xml" /><Relationship Id="rId17" Type="http://schemas.openxmlformats.org/officeDocument/2006/relationships/tags" Target="../tags/tag79.xml" /><Relationship Id="rId18" Type="http://schemas.openxmlformats.org/officeDocument/2006/relationships/tags" Target="../tags/tag80.xml" /><Relationship Id="rId19" Type="http://schemas.openxmlformats.org/officeDocument/2006/relationships/tags" Target="../tags/tag81.xml" /><Relationship Id="rId2" Type="http://schemas.openxmlformats.org/officeDocument/2006/relationships/tags" Target="../tags/tag64.xml" /><Relationship Id="rId20" Type="http://schemas.openxmlformats.org/officeDocument/2006/relationships/tags" Target="../tags/tag82.xml" /><Relationship Id="rId21" Type="http://schemas.openxmlformats.org/officeDocument/2006/relationships/tags" Target="../tags/tag83.xml" /><Relationship Id="rId22" Type="http://schemas.openxmlformats.org/officeDocument/2006/relationships/tags" Target="../tags/tag84.xml" /><Relationship Id="rId23" Type="http://schemas.openxmlformats.org/officeDocument/2006/relationships/tags" Target="../tags/tag85.xml" /><Relationship Id="rId24" Type="http://schemas.openxmlformats.org/officeDocument/2006/relationships/tags" Target="../tags/tag86.xml" /><Relationship Id="rId25" Type="http://schemas.openxmlformats.org/officeDocument/2006/relationships/tags" Target="../tags/tag87.xml" /><Relationship Id="rId3" Type="http://schemas.openxmlformats.org/officeDocument/2006/relationships/tags" Target="../tags/tag65.xml" /><Relationship Id="rId4" Type="http://schemas.openxmlformats.org/officeDocument/2006/relationships/tags" Target="../tags/tag66.xml" /><Relationship Id="rId5" Type="http://schemas.openxmlformats.org/officeDocument/2006/relationships/tags" Target="../tags/tag67.xml" /><Relationship Id="rId6" Type="http://schemas.openxmlformats.org/officeDocument/2006/relationships/tags" Target="../tags/tag68.xml" /><Relationship Id="rId7" Type="http://schemas.openxmlformats.org/officeDocument/2006/relationships/tags" Target="../tags/tag69.xml" /><Relationship Id="rId8" Type="http://schemas.openxmlformats.org/officeDocument/2006/relationships/tags" Target="../tags/tag70.xml" /><Relationship Id="rId9" Type="http://schemas.openxmlformats.org/officeDocument/2006/relationships/tags" Target="../tags/tag71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.bin" TargetMode="Internal" /><Relationship Id="rId3" Type="http://schemas.openxmlformats.org/officeDocument/2006/relationships/image" Target="../media/image6.wmf" /><Relationship Id="rId4" Type="http://schemas.openxmlformats.org/officeDocument/2006/relationships/vmlDrawing" Target="../drawings/vmlDrawing2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7.wmf" /><Relationship Id="rId4" Type="http://schemas.openxmlformats.org/officeDocument/2006/relationships/vmlDrawing" Target="../drawings/vmlDrawing3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tags" Target="../tags/tag63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.bin" TargetMode="Internal" /><Relationship Id="rId3" Type="http://schemas.openxmlformats.org/officeDocument/2006/relationships/image" Target="../media/image10.wmf" /><Relationship Id="rId4" Type="http://schemas.openxmlformats.org/officeDocument/2006/relationships/oleObject" Target="../embeddings/oleObject6.bin" TargetMode="Internal" /><Relationship Id="rId5" Type="http://schemas.openxmlformats.org/officeDocument/2006/relationships/image" Target="../media/image11.wmf" /><Relationship Id="rId6" Type="http://schemas.openxmlformats.org/officeDocument/2006/relationships/image" Target="../media/image12.png" /><Relationship Id="rId7" Type="http://schemas.openxmlformats.org/officeDocument/2006/relationships/vmlDrawing" Target="../drawings/vmlDrawing4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7.bin" TargetMode="Internal" /><Relationship Id="rId3" Type="http://schemas.openxmlformats.org/officeDocument/2006/relationships/image" Target="../media/image13.emf" /><Relationship Id="rId4" Type="http://schemas.openxmlformats.org/officeDocument/2006/relationships/vmlDrawing" Target="../drawings/vmlDrawing5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8.bin" TargetMode="Internal" /><Relationship Id="rId3" Type="http://schemas.openxmlformats.org/officeDocument/2006/relationships/image" Target="../media/image14.wmf" /><Relationship Id="rId4" Type="http://schemas.openxmlformats.org/officeDocument/2006/relationships/oleObject" Target="../embeddings/oleObject9.bin" TargetMode="Internal" /><Relationship Id="rId5" Type="http://schemas.openxmlformats.org/officeDocument/2006/relationships/image" Target="../media/image15.wmf" /><Relationship Id="rId6" Type="http://schemas.openxmlformats.org/officeDocument/2006/relationships/oleObject" Target="../embeddings/oleObject10.bin" TargetMode="Internal" /><Relationship Id="rId7" Type="http://schemas.openxmlformats.org/officeDocument/2006/relationships/image" Target="../media/image16.wmf" /><Relationship Id="rId8" Type="http://schemas.openxmlformats.org/officeDocument/2006/relationships/vmlDrawing" Target="../drawings/vmlDrawing6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第五章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三角函数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068705" y="2240280"/>
            <a:ext cx="987869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1.1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两角差的余弦公式 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9" name="图片 8" title=""/>
          <p:cNvPicPr>
            <a:picLocks noChangeAspect="1"/>
          </p:cNvPicPr>
          <p:nvPr/>
        </p:nvPicPr>
        <p:blipFill>
          <a:blip r:embed="rId3"/>
          <a:srcRect l="20097" t="26840" r="49153" b="22438"/>
          <a:stretch>
            <a:fillRect/>
          </a:stretch>
        </p:blipFill>
        <p:spPr>
          <a:xfrm>
            <a:off x="4916170" y="4102100"/>
            <a:ext cx="2184400" cy="24028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73" name="Text Box 3" title=""/>
          <p:cNvSpPr txBox="1"/>
          <p:nvPr/>
        </p:nvSpPr>
        <p:spPr>
          <a:xfrm>
            <a:off x="1334770" y="768350"/>
            <a:ext cx="9777095" cy="378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5362" name="Object 91" title=""/>
          <p:cNvGraphicFramePr>
            <a:graphicFrameLocks noChangeAspect="1"/>
          </p:cNvGraphicFramePr>
          <p:nvPr/>
        </p:nvGraphicFramePr>
        <p:xfrm>
          <a:off x="4068233" y="2214033"/>
          <a:ext cx="3439584" cy="23389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2" imgW="1270000" imgH="863600" progId="Equation.DSMT4">
                  <p:embed/>
                </p:oleObj>
              </mc:Choice>
              <mc:Fallback>
                <p:oleObj r:id="rId2" imgW="1270000" imgH="863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68233" y="2214033"/>
                        <a:ext cx="3439584" cy="23389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78" title="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40567" y="819151"/>
          <a:ext cx="6485467" cy="17335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4" imgW="2679700" imgH="685800" progId="Equation.DSMT4">
                  <p:embed/>
                </p:oleObj>
              </mc:Choice>
              <mc:Fallback>
                <p:oleObj r:id="rId4" imgW="2679700" imgH="685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0567" y="819151"/>
                        <a:ext cx="6485467" cy="17335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文本框 1" title=""/>
          <p:cNvSpPr txBox="1"/>
          <p:nvPr/>
        </p:nvSpPr>
        <p:spPr>
          <a:xfrm>
            <a:off x="1563370" y="819150"/>
            <a:ext cx="11137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法2：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73" name="Text Box 3" title=""/>
          <p:cNvSpPr txBox="1"/>
          <p:nvPr/>
        </p:nvSpPr>
        <p:spPr>
          <a:xfrm>
            <a:off x="1207770" y="1202690"/>
            <a:ext cx="9667240" cy="4523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6386" name="Object 1" title=""/>
          <p:cNvGraphicFramePr>
            <a:graphicFrameLocks noChangeAspect="1"/>
          </p:cNvGraphicFramePr>
          <p:nvPr/>
        </p:nvGraphicFramePr>
        <p:xfrm>
          <a:off x="1809115" y="1435100"/>
          <a:ext cx="8949690" cy="4057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3" imgW="8595360" imgH="3584575" progId="Word.Document.8">
                  <p:embed/>
                </p:oleObj>
              </mc:Choice>
              <mc:Fallback>
                <p:oleObj r:id="rId3" imgW="8595360" imgH="35845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9115" y="1435100"/>
                        <a:ext cx="8949690" cy="405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 title=""/>
          <p:cNvSpPr/>
          <p:nvPr/>
        </p:nvSpPr>
        <p:spPr>
          <a:xfrm>
            <a:off x="3337137" y="2587625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Box 3" title=""/>
          <p:cNvSpPr txBox="1"/>
          <p:nvPr/>
        </p:nvSpPr>
        <p:spPr>
          <a:xfrm>
            <a:off x="1379855" y="3243580"/>
            <a:ext cx="9475470" cy="230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173" name="Text Box 3" title=""/>
          <p:cNvSpPr txBox="1"/>
          <p:nvPr/>
        </p:nvSpPr>
        <p:spPr>
          <a:xfrm>
            <a:off x="1379855" y="795655"/>
            <a:ext cx="9475470" cy="2306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7411" name="Object 101" title=""/>
          <p:cNvGraphicFramePr>
            <a:graphicFrameLocks noChangeAspect="1"/>
          </p:cNvGraphicFramePr>
          <p:nvPr/>
        </p:nvGraphicFramePr>
        <p:xfrm>
          <a:off x="3338830" y="835025"/>
          <a:ext cx="5984875" cy="18091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2" imgW="2095500" imgH="634365" progId="Equation.DSMT4">
                  <p:embed/>
                </p:oleObj>
              </mc:Choice>
              <mc:Fallback>
                <p:oleObj r:id="rId2" imgW="2095500" imgH="6343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38830" y="835025"/>
                        <a:ext cx="5984875" cy="1809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" name="Object 104" title=""/>
          <p:cNvGraphicFramePr>
            <a:graphicFrameLocks noChangeAspect="1"/>
          </p:cNvGraphicFramePr>
          <p:nvPr/>
        </p:nvGraphicFramePr>
        <p:xfrm>
          <a:off x="3051599" y="3233843"/>
          <a:ext cx="3890433" cy="19917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4" imgW="1587500" imgH="812800" progId="Equation.DSMT4">
                  <p:embed/>
                </p:oleObj>
              </mc:Choice>
              <mc:Fallback>
                <p:oleObj r:id="rId4" imgW="1587500" imgH="812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1599" y="3233843"/>
                        <a:ext cx="3890433" cy="19917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文本框 1" title=""/>
          <p:cNvSpPr txBox="1"/>
          <p:nvPr/>
        </p:nvSpPr>
        <p:spPr>
          <a:xfrm>
            <a:off x="1549401" y="1082887"/>
            <a:ext cx="106426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          </a:t>
            </a:r>
            <a:endParaRPr lang="zh-CN" altLang="en-US" sz="3200">
              <a:solidFill>
                <a:srgbClr val="3333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</a:t>
            </a:r>
            <a:endParaRPr lang="zh-CN" altLang="en-US" sz="3200">
              <a:solidFill>
                <a:srgbClr val="3333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</a:t>
            </a:r>
            <a:r>
              <a:rPr lang="en-US" altLang="zh-CN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是第三象限角</a:t>
            </a:r>
            <a:r>
              <a:rPr lang="en-US" altLang="zh-CN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，求  </a:t>
            </a:r>
            <a:r>
              <a:rPr lang="en-US" altLang="zh-CN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的值</a:t>
            </a:r>
            <a:r>
              <a:rPr lang="en-US" altLang="zh-CN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3333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7415" name="文本框 1" title=""/>
          <p:cNvSpPr txBox="1"/>
          <p:nvPr/>
        </p:nvSpPr>
        <p:spPr>
          <a:xfrm>
            <a:off x="1610995" y="3325495"/>
            <a:ext cx="14941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468033" y="3371850"/>
            <a:ext cx="66251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由</a:t>
            </a:r>
            <a:endParaRPr lang="zh-CN" altLang="en-US" sz="32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2468033" y="4360334"/>
            <a:ext cx="66251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得</a:t>
            </a:r>
            <a:endParaRPr lang="zh-CN" altLang="en-US" sz="3735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两角差的余弦公式的应用</a:t>
            </a:r>
            <a:endParaRPr lang="zh-CN" altLang="en-US" sz="2400" b="1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73" name="Text Box 3" title=""/>
          <p:cNvSpPr txBox="1"/>
          <p:nvPr/>
        </p:nvSpPr>
        <p:spPr>
          <a:xfrm>
            <a:off x="1362075" y="603885"/>
            <a:ext cx="9777095" cy="5262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3553" name="Object 176" title=""/>
          <p:cNvGraphicFramePr>
            <a:graphicFrameLocks noChangeAspect="1"/>
          </p:cNvGraphicFramePr>
          <p:nvPr/>
        </p:nvGraphicFramePr>
        <p:xfrm>
          <a:off x="3031067" y="2870200"/>
          <a:ext cx="5793317" cy="26945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2" imgW="2184400" imgH="1016000" progId="Equation.DSMT4">
                  <p:embed/>
                </p:oleObj>
              </mc:Choice>
              <mc:Fallback>
                <p:oleObj r:id="rId2" imgW="2184400" imgH="1016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31067" y="2870200"/>
                        <a:ext cx="5793317" cy="26945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Object 184" title=""/>
          <p:cNvGraphicFramePr>
            <a:graphicFrameLocks noChangeAspect="1"/>
          </p:cNvGraphicFramePr>
          <p:nvPr/>
        </p:nvGraphicFramePr>
        <p:xfrm>
          <a:off x="3031067" y="668867"/>
          <a:ext cx="4540251" cy="22013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4" imgW="1676400" imgH="812800" progId="Equation.DSMT4">
                  <p:embed/>
                </p:oleObj>
              </mc:Choice>
              <mc:Fallback>
                <p:oleObj r:id="rId4" imgW="1676400" imgH="812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1067" y="668867"/>
                        <a:ext cx="4540251" cy="22013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 title=""/>
          <p:cNvSpPr txBox="1"/>
          <p:nvPr/>
        </p:nvSpPr>
        <p:spPr>
          <a:xfrm>
            <a:off x="1888067" y="973667"/>
            <a:ext cx="127423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又由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5560484" y="973667"/>
            <a:ext cx="5094816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是第三象限角，得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888067" y="2730500"/>
            <a:ext cx="127423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所以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3" title=""/>
          <p:cNvSpPr txBox="1"/>
          <p:nvPr/>
        </p:nvSpPr>
        <p:spPr>
          <a:xfrm>
            <a:off x="1358265" y="2085340"/>
            <a:ext cx="9475470" cy="3784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173" name="Text Box 3" title=""/>
          <p:cNvSpPr txBox="1"/>
          <p:nvPr/>
        </p:nvSpPr>
        <p:spPr>
          <a:xfrm>
            <a:off x="1358265" y="813435"/>
            <a:ext cx="9475470" cy="119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4577" name="Object 1" title=""/>
          <p:cNvGraphicFramePr>
            <a:graphicFrameLocks noChangeAspect="1"/>
          </p:cNvGraphicFramePr>
          <p:nvPr/>
        </p:nvGraphicFramePr>
        <p:xfrm>
          <a:off x="1043305" y="814387"/>
          <a:ext cx="9974580" cy="11029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2" imgW="8248650" imgH="800100" progId="Word.Document.8">
                  <p:embed/>
                </p:oleObj>
              </mc:Choice>
              <mc:Fallback>
                <p:oleObj r:id="rId2" imgW="8248650" imgH="8001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305" y="814387"/>
                        <a:ext cx="9974580" cy="1102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2" title=""/>
          <p:cNvGraphicFramePr>
            <a:graphicFrameLocks noChangeAspect="1"/>
          </p:cNvGraphicFramePr>
          <p:nvPr/>
        </p:nvGraphicFramePr>
        <p:xfrm>
          <a:off x="1714500" y="1988820"/>
          <a:ext cx="9795933" cy="4059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4" imgW="8622665" imgH="3584575" progId="Word.Document.8">
                  <p:embed/>
                </p:oleObj>
              </mc:Choice>
              <mc:Fallback>
                <p:oleObj r:id="rId4" imgW="8622665" imgH="35845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4500" y="1988820"/>
                        <a:ext cx="9795933" cy="4059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5" title=""/>
          <p:cNvSpPr/>
          <p:nvPr/>
        </p:nvSpPr>
        <p:spPr>
          <a:xfrm>
            <a:off x="1486535" y="2126615"/>
            <a:ext cx="1211580" cy="5835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9900C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</a:t>
            </a:r>
            <a:r>
              <a:rPr lang="en-US" sz="3200">
                <a:solidFill>
                  <a:srgbClr val="9900CC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sz="3200">
              <a:solidFill>
                <a:srgbClr val="9900CC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25145" y="17716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Text Box 3" title=""/>
          <p:cNvSpPr txBox="1"/>
          <p:nvPr/>
        </p:nvSpPr>
        <p:spPr>
          <a:xfrm>
            <a:off x="1229360" y="2831465"/>
            <a:ext cx="9531350" cy="3046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Text Box 3" title=""/>
          <p:cNvSpPr txBox="1"/>
          <p:nvPr/>
        </p:nvSpPr>
        <p:spPr>
          <a:xfrm>
            <a:off x="1229360" y="801370"/>
            <a:ext cx="95313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0483" name="Object 69" title=""/>
          <p:cNvGraphicFramePr>
            <a:graphicFrameLocks noChangeAspect="1"/>
          </p:cNvGraphicFramePr>
          <p:nvPr/>
        </p:nvGraphicFramePr>
        <p:xfrm>
          <a:off x="2976033" y="702733"/>
          <a:ext cx="7338484" cy="16107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2" imgW="2336800" imgH="584200" progId="Equation.DSMT4">
                  <p:embed/>
                </p:oleObj>
              </mc:Choice>
              <mc:Fallback>
                <p:oleObj r:id="rId2" imgW="2336800" imgH="584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6033" y="702733"/>
                        <a:ext cx="7338484" cy="16107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75" title=""/>
          <p:cNvGraphicFramePr>
            <a:graphicFrameLocks noChangeAspect="1"/>
          </p:cNvGraphicFramePr>
          <p:nvPr/>
        </p:nvGraphicFramePr>
        <p:xfrm>
          <a:off x="3462867" y="2967567"/>
          <a:ext cx="4900084" cy="10223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4" imgW="2387600" imgH="431800" progId="Equation.DSMT4">
                  <p:embed/>
                </p:oleObj>
              </mc:Choice>
              <mc:Fallback>
                <p:oleObj r:id="rId4" imgW="23876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2867" y="2967567"/>
                        <a:ext cx="4900084" cy="10223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76" title=""/>
          <p:cNvGraphicFramePr>
            <a:graphicFrameLocks noChangeAspect="1"/>
          </p:cNvGraphicFramePr>
          <p:nvPr/>
        </p:nvGraphicFramePr>
        <p:xfrm>
          <a:off x="3462867" y="3826933"/>
          <a:ext cx="4673600" cy="2120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6" imgW="1790700" imgH="812800" progId="Equation.DSMT4">
                  <p:embed/>
                </p:oleObj>
              </mc:Choice>
              <mc:Fallback>
                <p:oleObj r:id="rId6" imgW="1790700" imgH="812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2867" y="3826933"/>
                        <a:ext cx="4673600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文本框 1" title=""/>
          <p:cNvSpPr txBox="1"/>
          <p:nvPr/>
        </p:nvSpPr>
        <p:spPr>
          <a:xfrm>
            <a:off x="1229572" y="979805"/>
            <a:ext cx="275378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28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</a:t>
            </a:r>
            <a:endParaRPr lang="zh-CN" altLang="en-US" sz="2800">
              <a:solidFill>
                <a:srgbClr val="3333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0490" name="文本框 2" title=""/>
          <p:cNvSpPr txBox="1"/>
          <p:nvPr/>
        </p:nvSpPr>
        <p:spPr>
          <a:xfrm>
            <a:off x="2095500" y="1778000"/>
            <a:ext cx="77046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</a:rPr>
              <a:t>求</a:t>
            </a:r>
            <a:endParaRPr lang="zh-CN" altLang="zh-CN" sz="2800" b="1">
              <a:solidFill>
                <a:srgbClr val="3333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0491" name="Object 69" title=""/>
          <p:cNvGraphicFramePr>
            <a:graphicFrameLocks noChangeAspect="1"/>
          </p:cNvGraphicFramePr>
          <p:nvPr/>
        </p:nvGraphicFramePr>
        <p:xfrm>
          <a:off x="2688802" y="1779482"/>
          <a:ext cx="1157817" cy="5609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8" imgW="368300" imgH="203200" progId="Equation.DSMT4">
                  <p:embed/>
                </p:oleObj>
              </mc:Choice>
              <mc:Fallback>
                <p:oleObj r:id="rId8" imgW="3683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8802" y="1779482"/>
                        <a:ext cx="1157817" cy="5609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 title=""/>
          <p:cNvSpPr txBox="1"/>
          <p:nvPr/>
        </p:nvSpPr>
        <p:spPr>
          <a:xfrm>
            <a:off x="2906184" y="3130551"/>
            <a:ext cx="72178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由</a:t>
            </a: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6070600" y="3168651"/>
            <a:ext cx="721784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得</a:t>
            </a: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2906184" y="3989917"/>
            <a:ext cx="72178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由</a:t>
            </a: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2906184" y="5046133"/>
            <a:ext cx="72178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得</a:t>
            </a: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两角差的余弦公式的应用</a:t>
            </a:r>
            <a:endParaRPr lang="zh-CN" altLang="en-US" sz="2400" b="1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 title=""/>
          <p:cNvSpPr txBox="1"/>
          <p:nvPr/>
        </p:nvSpPr>
        <p:spPr>
          <a:xfrm>
            <a:off x="2088515" y="3171825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解：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Box 3" title=""/>
          <p:cNvSpPr txBox="1"/>
          <p:nvPr/>
        </p:nvSpPr>
        <p:spPr>
          <a:xfrm>
            <a:off x="1251585" y="807085"/>
            <a:ext cx="9475470" cy="3046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1507" name="Object 63" title=""/>
          <p:cNvGraphicFramePr>
            <a:graphicFrameLocks noChangeAspect="1"/>
          </p:cNvGraphicFramePr>
          <p:nvPr/>
        </p:nvGraphicFramePr>
        <p:xfrm>
          <a:off x="2514600" y="1077384"/>
          <a:ext cx="5922433" cy="25082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2" imgW="2159000" imgH="914400" progId="Equation.DSMT4">
                  <p:embed/>
                </p:oleObj>
              </mc:Choice>
              <mc:Fallback>
                <p:oleObj r:id="rId2" imgW="2159000" imgH="914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4600" y="1077384"/>
                        <a:ext cx="5922433" cy="25082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172700" y="107061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Box 3" title=""/>
          <p:cNvSpPr txBox="1"/>
          <p:nvPr/>
        </p:nvSpPr>
        <p:spPr>
          <a:xfrm>
            <a:off x="1086485" y="1338580"/>
            <a:ext cx="9475470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2530" name="对象 61444" title=""/>
          <p:cNvGraphicFramePr>
            <a:graphicFrameLocks noChangeAspect="1"/>
          </p:cNvGraphicFramePr>
          <p:nvPr/>
        </p:nvGraphicFramePr>
        <p:xfrm>
          <a:off x="1315086" y="1541780"/>
          <a:ext cx="8210549" cy="12022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2" imgW="8001000" imgH="1078865" progId="Word.Document.8">
                  <p:embed/>
                </p:oleObj>
              </mc:Choice>
              <mc:Fallback>
                <p:oleObj r:id="rId2" imgW="8001000" imgH="107886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5086" y="1541780"/>
                        <a:ext cx="8210549" cy="12022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文本框 2" title=""/>
          <p:cNvSpPr txBox="1"/>
          <p:nvPr/>
        </p:nvSpPr>
        <p:spPr>
          <a:xfrm>
            <a:off x="1152737" y="1763819"/>
            <a:ext cx="1006051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         </a:t>
            </a:r>
            <a:r>
              <a:rPr lang="en-US" altLang="zh-CN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且       </a:t>
            </a:r>
            <a:r>
              <a:rPr lang="en-US" altLang="zh-CN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   </a:t>
            </a:r>
            <a:r>
              <a:rPr lang="en-US" altLang="zh-CN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的值</a:t>
            </a:r>
            <a:endParaRPr lang="zh-CN" altLang="en-US" sz="3200">
              <a:solidFill>
                <a:srgbClr val="3333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Box 3" title=""/>
          <p:cNvSpPr txBox="1"/>
          <p:nvPr/>
        </p:nvSpPr>
        <p:spPr>
          <a:xfrm>
            <a:off x="1283335" y="422275"/>
            <a:ext cx="9549130" cy="6000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3554" name="对象 62465" title=""/>
          <p:cNvGraphicFramePr>
            <a:graphicFrameLocks noChangeAspect="1"/>
          </p:cNvGraphicFramePr>
          <p:nvPr/>
        </p:nvGraphicFramePr>
        <p:xfrm>
          <a:off x="1568873" y="421958"/>
          <a:ext cx="7912100" cy="59099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2" imgW="8001000" imgH="5975350" progId="Word.Document.8">
                  <p:embed/>
                </p:oleObj>
              </mc:Choice>
              <mc:Fallback>
                <p:oleObj r:id="rId2" imgW="8001000" imgH="59753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68873" y="421958"/>
                        <a:ext cx="7912100" cy="5909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Box 3" title=""/>
          <p:cNvSpPr txBox="1"/>
          <p:nvPr/>
        </p:nvSpPr>
        <p:spPr>
          <a:xfrm>
            <a:off x="1102360" y="407035"/>
            <a:ext cx="9796145" cy="6000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4578" name="对象 63489" title=""/>
          <p:cNvGraphicFramePr>
            <a:graphicFrameLocks noChangeAspect="1"/>
          </p:cNvGraphicFramePr>
          <p:nvPr/>
        </p:nvGraphicFramePr>
        <p:xfrm>
          <a:off x="1485900" y="250084"/>
          <a:ext cx="9348470" cy="61575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2" imgW="8001000" imgH="5264150" progId="Word.Document.8">
                  <p:embed/>
                </p:oleObj>
              </mc:Choice>
              <mc:Fallback>
                <p:oleObj r:id="rId2" imgW="8001000" imgH="52641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5900" y="250084"/>
                        <a:ext cx="9348470" cy="6157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 Box 147" title=""/>
          <p:cNvSpPr txBox="1"/>
          <p:nvPr/>
        </p:nvSpPr>
        <p:spPr>
          <a:xfrm>
            <a:off x="1262381" y="858097"/>
            <a:ext cx="9666816" cy="2061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某城市的电视发射塔建在市郊的一座小山上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如图所示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在地平面上有一点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测得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两点间距离约为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米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观测电视发射塔的视角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(∠CAD)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约为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45°, ∠CAB=15°.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求这座电视发射塔的高度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051" name="Text Box 154" title=""/>
          <p:cNvSpPr txBox="1"/>
          <p:nvPr/>
        </p:nvSpPr>
        <p:spPr>
          <a:xfrm>
            <a:off x="3767667" y="6045200"/>
            <a:ext cx="755651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2" name="Text Box 149" title=""/>
          <p:cNvSpPr txBox="1"/>
          <p:nvPr/>
        </p:nvSpPr>
        <p:spPr>
          <a:xfrm>
            <a:off x="3761317" y="3553884"/>
            <a:ext cx="450849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" name="Line 150" title=""/>
          <p:cNvSpPr/>
          <p:nvPr/>
        </p:nvSpPr>
        <p:spPr>
          <a:xfrm flipH="1" flipV="1">
            <a:off x="3754967" y="3769784"/>
            <a:ext cx="6351" cy="2012949"/>
          </a:xfrm>
          <a:prstGeom prst="line">
            <a:avLst/>
          </a:prstGeom>
          <a:ln w="57150" cap="flat" cmpd="sng">
            <a:solidFill>
              <a:srgbClr val="33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54" name="Arc 151" title=""/>
          <p:cNvSpPr/>
          <p:nvPr/>
        </p:nvSpPr>
        <p:spPr>
          <a:xfrm>
            <a:off x="2628900" y="5784851"/>
            <a:ext cx="165100" cy="247649"/>
          </a:xfrm>
          <a:custGeom>
            <a:cxnLst>
              <a:cxn ang="0">
                <a:pos x="-195" y="0"/>
              </a:cxn>
              <a:cxn ang="0">
                <a:pos x="4069279" y="13733703"/>
              </a:cxn>
              <a:cxn ang="0">
                <a:pos x="-195" y="0"/>
              </a:cxn>
              <a:cxn ang="0">
                <a:pos x="4069279" y="13733703"/>
              </a:cxn>
              <a:cxn ang="0">
                <a:pos x="0" y="13733703"/>
              </a:cxn>
              <a:cxn ang="0">
                <a:pos x="-195" y="0"/>
              </a:cxn>
            </a:cxnLst>
            <a:rect l="l" t="t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flat" cmpd="sng">
            <a:solidFill>
              <a:srgbClr val="3333CC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055" name="Arc 152" title=""/>
          <p:cNvSpPr/>
          <p:nvPr/>
        </p:nvSpPr>
        <p:spPr>
          <a:xfrm>
            <a:off x="2937933" y="6026151"/>
            <a:ext cx="50800" cy="179916"/>
          </a:xfrm>
          <a:custGeom>
            <a:cxnLst>
              <a:cxn ang="0">
                <a:pos x="-7" y="0"/>
              </a:cxn>
              <a:cxn ang="0">
                <a:pos x="118540" y="5266060"/>
              </a:cxn>
              <a:cxn ang="0">
                <a:pos x="-7" y="0"/>
              </a:cxn>
              <a:cxn ang="0">
                <a:pos x="118540" y="5266060"/>
              </a:cxn>
              <a:cxn ang="0">
                <a:pos x="0" y="5266060"/>
              </a:cxn>
              <a:cxn ang="0">
                <a:pos x="-7" y="0"/>
              </a:cxn>
            </a:cxnLst>
            <a:rect l="l" t="t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3333CC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056" name="Text Box 153" title=""/>
          <p:cNvSpPr txBox="1"/>
          <p:nvPr/>
        </p:nvSpPr>
        <p:spPr>
          <a:xfrm>
            <a:off x="2171700" y="5992284"/>
            <a:ext cx="552451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7" name="Text Box 155" title=""/>
          <p:cNvSpPr txBox="1"/>
          <p:nvPr/>
        </p:nvSpPr>
        <p:spPr>
          <a:xfrm>
            <a:off x="3761317" y="5327651"/>
            <a:ext cx="60536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8" name="Line 156" title=""/>
          <p:cNvSpPr/>
          <p:nvPr/>
        </p:nvSpPr>
        <p:spPr>
          <a:xfrm flipV="1">
            <a:off x="2453217" y="5782733"/>
            <a:ext cx="1333500" cy="357717"/>
          </a:xfrm>
          <a:prstGeom prst="line">
            <a:avLst/>
          </a:prstGeom>
          <a:ln w="57150" cap="flat" cmpd="sng">
            <a:solidFill>
              <a:srgbClr val="33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59" name="Line 157" title=""/>
          <p:cNvSpPr/>
          <p:nvPr/>
        </p:nvSpPr>
        <p:spPr>
          <a:xfrm>
            <a:off x="2451100" y="6199717"/>
            <a:ext cx="1310217" cy="0"/>
          </a:xfrm>
          <a:prstGeom prst="line">
            <a:avLst/>
          </a:prstGeom>
          <a:ln w="57150" cap="flat" cmpd="sng">
            <a:solidFill>
              <a:srgbClr val="3333CC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60" name="Line 158" title=""/>
          <p:cNvSpPr/>
          <p:nvPr/>
        </p:nvSpPr>
        <p:spPr>
          <a:xfrm flipV="1">
            <a:off x="2451100" y="3708400"/>
            <a:ext cx="1310217" cy="2432051"/>
          </a:xfrm>
          <a:prstGeom prst="line">
            <a:avLst/>
          </a:prstGeom>
          <a:ln w="57150" cap="flat" cmpd="sng">
            <a:solidFill>
              <a:srgbClr val="3333CC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61" name="Text Box 159" title=""/>
          <p:cNvSpPr txBox="1"/>
          <p:nvPr/>
        </p:nvSpPr>
        <p:spPr>
          <a:xfrm>
            <a:off x="3126317" y="5181600"/>
            <a:ext cx="1250949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60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2" name="Text Box 160" title=""/>
          <p:cNvSpPr txBox="1"/>
          <p:nvPr/>
        </p:nvSpPr>
        <p:spPr>
          <a:xfrm>
            <a:off x="2698751" y="5524500"/>
            <a:ext cx="220556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45°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3" name="Text Box 161" title=""/>
          <p:cNvSpPr txBox="1"/>
          <p:nvPr/>
        </p:nvSpPr>
        <p:spPr>
          <a:xfrm>
            <a:off x="3107267" y="5814484"/>
            <a:ext cx="21463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15</a:t>
            </a:r>
            <a:r>
              <a:rPr lang="en-US" altLang="zh-CN" sz="2400" b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°</a:t>
            </a:r>
            <a:endParaRPr lang="en-US" altLang="zh-CN" sz="2400" b="1" baseline="30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477" name="Object 165" title=""/>
          <p:cNvGraphicFramePr>
            <a:graphicFrameLocks noChangeAspect="1"/>
          </p:cNvGraphicFramePr>
          <p:nvPr/>
        </p:nvGraphicFramePr>
        <p:xfrm>
          <a:off x="4643967" y="3613151"/>
          <a:ext cx="4567767" cy="10985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2006600" imgH="482600" progId="Equation.DSMT4">
                  <p:embed/>
                </p:oleObj>
              </mc:Choice>
              <mc:Fallback>
                <p:oleObj r:id="rId2" imgW="2006600" imgH="482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3967" y="3613151"/>
                        <a:ext cx="4567767" cy="10985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8" name="Object 166" title=""/>
          <p:cNvGraphicFramePr>
            <a:graphicFrameLocks noChangeAspect="1"/>
          </p:cNvGraphicFramePr>
          <p:nvPr/>
        </p:nvGraphicFramePr>
        <p:xfrm>
          <a:off x="4673600" y="4775200"/>
          <a:ext cx="1579033" cy="10731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673100" imgH="457200" progId="Equation.DSMT4">
                  <p:embed/>
                </p:oleObj>
              </mc:Choice>
              <mc:Fallback>
                <p:oleObj r:id="rId4" imgW="673100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3600" y="4775200"/>
                        <a:ext cx="1579033" cy="10731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7" name="Line 150" title=""/>
          <p:cNvSpPr/>
          <p:nvPr/>
        </p:nvSpPr>
        <p:spPr>
          <a:xfrm flipH="1" flipV="1">
            <a:off x="3754967" y="5750984"/>
            <a:ext cx="4233" cy="474133"/>
          </a:xfrm>
          <a:prstGeom prst="line">
            <a:avLst/>
          </a:prstGeom>
          <a:ln w="57150" cap="flat" cmpd="sng">
            <a:solidFill>
              <a:srgbClr val="3333CC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情境导入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Box 3" title=""/>
          <p:cNvSpPr txBox="1"/>
          <p:nvPr/>
        </p:nvSpPr>
        <p:spPr>
          <a:xfrm>
            <a:off x="1260475" y="1585595"/>
            <a:ext cx="9475470" cy="3046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8674" name="Object 4" title=""/>
          <p:cNvGraphicFramePr>
            <a:graphicFrameLocks noChangeAspect="1"/>
          </p:cNvGraphicFramePr>
          <p:nvPr/>
        </p:nvGraphicFramePr>
        <p:xfrm>
          <a:off x="1739477" y="1915583"/>
          <a:ext cx="7713133" cy="27156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2" imgW="7799705" imgH="2752090" progId="Word.Document.8">
                  <p:embed/>
                </p:oleObj>
              </mc:Choice>
              <mc:Fallback>
                <p:oleObj r:id="rId2" imgW="7799705" imgH="275209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9477" y="1915583"/>
                        <a:ext cx="7713133" cy="27156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 title=""/>
          <p:cNvSpPr txBox="1"/>
          <p:nvPr/>
        </p:nvSpPr>
        <p:spPr>
          <a:xfrm>
            <a:off x="4278842" y="2471208"/>
            <a:ext cx="422275" cy="6661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735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endParaRPr lang="en-US" altLang="zh-CN" sz="3735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671830" y="4514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Box 3" title=""/>
          <p:cNvSpPr txBox="1"/>
          <p:nvPr/>
        </p:nvSpPr>
        <p:spPr>
          <a:xfrm>
            <a:off x="1292225" y="1229360"/>
            <a:ext cx="9475470" cy="230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9698" name="Object 4" title=""/>
          <p:cNvGraphicFramePr>
            <a:graphicFrameLocks noChangeAspect="1"/>
          </p:cNvGraphicFramePr>
          <p:nvPr/>
        </p:nvGraphicFramePr>
        <p:xfrm>
          <a:off x="1415415" y="1284605"/>
          <a:ext cx="9228455" cy="22517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2" imgW="5664200" imgH="1149350" progId="Word.Document.8">
                  <p:embed/>
                </p:oleObj>
              </mc:Choice>
              <mc:Fallback>
                <p:oleObj r:id="rId2" imgW="5664200" imgH="11493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5415" y="1284605"/>
                        <a:ext cx="9228455" cy="2251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 title=""/>
          <p:cNvSpPr txBox="1"/>
          <p:nvPr/>
        </p:nvSpPr>
        <p:spPr>
          <a:xfrm>
            <a:off x="5097145" y="1766570"/>
            <a:ext cx="5143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endParaRPr lang="en-US" altLang="zh-CN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671830" y="4514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Box 3" title=""/>
          <p:cNvSpPr txBox="1"/>
          <p:nvPr/>
        </p:nvSpPr>
        <p:spPr>
          <a:xfrm>
            <a:off x="1292225" y="1229360"/>
            <a:ext cx="947547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0722" name="对象 73729" title=""/>
          <p:cNvGraphicFramePr>
            <a:graphicFrameLocks noChangeAspect="1"/>
          </p:cNvGraphicFramePr>
          <p:nvPr/>
        </p:nvGraphicFramePr>
        <p:xfrm>
          <a:off x="1804882" y="1450128"/>
          <a:ext cx="8456083" cy="19769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2" imgW="8001000" imgH="1752600" progId="Word.Document.8">
                  <p:embed/>
                </p:oleObj>
              </mc:Choice>
              <mc:Fallback>
                <p:oleObj r:id="rId2" imgW="8001000" imgH="1752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4882" y="1450128"/>
                        <a:ext cx="8456083" cy="19769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对象 73731" title=""/>
          <p:cNvGraphicFramePr>
            <a:graphicFrameLocks noChangeAspect="1"/>
          </p:cNvGraphicFramePr>
          <p:nvPr/>
        </p:nvGraphicFramePr>
        <p:xfrm>
          <a:off x="1561042" y="2061210"/>
          <a:ext cx="2444751" cy="10837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4" imgW="1824355" imgH="903605" progId="Word.Document.8">
                  <p:embed/>
                </p:oleObj>
              </mc:Choice>
              <mc:Fallback>
                <p:oleObj r:id="rId4" imgW="1824355" imgH="90360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61042" y="2061210"/>
                        <a:ext cx="2444751" cy="1083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150" title=""/>
          <p:cNvGraphicFramePr>
            <a:graphicFrameLocks noChangeAspect="1"/>
          </p:cNvGraphicFramePr>
          <p:nvPr/>
        </p:nvGraphicFramePr>
        <p:xfrm>
          <a:off x="1804670" y="3933613"/>
          <a:ext cx="7283451" cy="6201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6" imgW="2527300" imgH="215900" progId="Equation.DSMT4">
                  <p:embed/>
                </p:oleObj>
              </mc:Choice>
              <mc:Fallback>
                <p:oleObj r:id="rId6" imgW="25273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04670" y="3933613"/>
                        <a:ext cx="7283451" cy="6201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626110" y="42227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/>
        </p:nvGraphicFramePr>
        <p:xfrm>
          <a:off x="8897832" y="3772535"/>
          <a:ext cx="2444751" cy="10837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8" imgW="1824355" imgH="903605" progId="Word.Document.8">
                  <p:embed/>
                </p:oleObj>
              </mc:Choice>
              <mc:Fallback>
                <p:oleObj r:id="rId8" imgW="1824355" imgH="90360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97832" y="3772535"/>
                        <a:ext cx="2444751" cy="1083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Text Box 3" title=""/>
          <p:cNvSpPr txBox="1"/>
          <p:nvPr/>
        </p:nvSpPr>
        <p:spPr>
          <a:xfrm>
            <a:off x="1357630" y="1074420"/>
            <a:ext cx="9475470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1748" name="Object 176" title=""/>
          <p:cNvGraphicFramePr>
            <a:graphicFrameLocks noChangeAspect="1"/>
          </p:cNvGraphicFramePr>
          <p:nvPr/>
        </p:nvGraphicFramePr>
        <p:xfrm>
          <a:off x="2759710" y="1216660"/>
          <a:ext cx="5915660" cy="10560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2" imgW="2463165" imgH="393700" progId="Equation.DSMT4">
                  <p:embed/>
                </p:oleObj>
              </mc:Choice>
              <mc:Fallback>
                <p:oleObj r:id="rId2" imgW="24631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59710" y="1216660"/>
                        <a:ext cx="5915660" cy="1056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文本框 1" title=""/>
          <p:cNvSpPr txBox="1"/>
          <p:nvPr/>
        </p:nvSpPr>
        <p:spPr>
          <a:xfrm>
            <a:off x="1438698" y="1452881"/>
            <a:ext cx="931333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5.</a:t>
            </a:r>
            <a:r>
              <a:rPr lang="zh-CN" altLang="en-US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            </a:t>
            </a:r>
            <a:r>
              <a:rPr lang="en-US" altLang="zh-CN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为锐角，求</a:t>
            </a:r>
            <a:endParaRPr lang="zh-CN" altLang="en-US" sz="3200">
              <a:solidFill>
                <a:srgbClr val="3333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Box 3" title=""/>
          <p:cNvSpPr txBox="1"/>
          <p:nvPr/>
        </p:nvSpPr>
        <p:spPr>
          <a:xfrm>
            <a:off x="1292225" y="1229360"/>
            <a:ext cx="9475470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2771" name="Object 79" title=""/>
          <p:cNvGraphicFramePr>
            <a:graphicFrameLocks noChangeAspect="1"/>
          </p:cNvGraphicFramePr>
          <p:nvPr/>
        </p:nvGraphicFramePr>
        <p:xfrm>
          <a:off x="2865755" y="1310640"/>
          <a:ext cx="7167880" cy="1120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2" imgW="2565400" imgH="393700" progId="Equation.DSMT4">
                  <p:embed/>
                </p:oleObj>
              </mc:Choice>
              <mc:Fallback>
                <p:oleObj r:id="rId2" imgW="25654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65755" y="1310640"/>
                        <a:ext cx="7167880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文本框 1" title=""/>
          <p:cNvSpPr txBox="1"/>
          <p:nvPr/>
        </p:nvSpPr>
        <p:spPr>
          <a:xfrm>
            <a:off x="1532256" y="1530985"/>
            <a:ext cx="949536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6.</a:t>
            </a:r>
            <a:r>
              <a:rPr lang="zh-CN" altLang="en-US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                  </a:t>
            </a:r>
            <a:r>
              <a:rPr lang="en-US" altLang="zh-CN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求</a:t>
            </a:r>
            <a:endParaRPr lang="zh-CN" altLang="en-US" sz="3200">
              <a:solidFill>
                <a:srgbClr val="3333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3446780" y="2604770"/>
            <a:ext cx="4834890" cy="70001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两角差的余弦公式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2851150" y="3953510"/>
            <a:ext cx="6236335" cy="64675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两角差的余弦公式的应用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6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2916555" y="267652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7069455" y="4970145"/>
            <a:ext cx="301117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5502910" y="382333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5" grpId="2" animBg="1"/>
      <p:bldP spid="3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934335" y="2792095"/>
            <a:ext cx="3036570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500062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835525" y="4043680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构造思想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607810" y="529526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类比思想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5" name="Rectangle 193" title=""/>
          <p:cNvSpPr/>
          <p:nvPr/>
        </p:nvSpPr>
        <p:spPr>
          <a:xfrm>
            <a:off x="1353820" y="791210"/>
            <a:ext cx="9483725" cy="4523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30°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45°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60°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等特殊角的三角函数值可以直接写出，利用诱导公式还可进一步求出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150°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210°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315°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等角的三角函数值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我们希望再引进一些公式，能够求更多的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非特殊角的三角函数值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，同时也为三角恒等变换提供理论依据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5" name="Rectangle 193" title=""/>
          <p:cNvSpPr/>
          <p:nvPr/>
        </p:nvSpPr>
        <p:spPr>
          <a:xfrm>
            <a:off x="1353820" y="1341120"/>
            <a:ext cx="9483725" cy="2306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6148" name="Object 178" title=""/>
          <p:cNvGraphicFramePr>
            <a:graphicFrameLocks noChangeAspect="1"/>
          </p:cNvGraphicFramePr>
          <p:nvPr/>
        </p:nvGraphicFramePr>
        <p:xfrm>
          <a:off x="1878965" y="1588135"/>
          <a:ext cx="8623935" cy="14516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2" imgW="3060065" imgH="558800" progId="Equation.DSMT4">
                  <p:embed/>
                </p:oleObj>
              </mc:Choice>
              <mc:Fallback>
                <p:oleObj r:id="rId2" imgW="3060065" imgH="55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8965" y="1588135"/>
                        <a:ext cx="8623935" cy="1451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73850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两角差的余弦公式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73" name="Text Box 3" title=""/>
          <p:cNvSpPr txBox="1"/>
          <p:nvPr/>
        </p:nvSpPr>
        <p:spPr>
          <a:xfrm>
            <a:off x="1414780" y="1486535"/>
            <a:ext cx="9361805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</a:t>
            </a:r>
            <a:r>
              <a:rPr lang="zh-CN" altLang="en-US" sz="320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仿宋" panose="02010609060101010101" charset="-122"/>
              </a:rPr>
              <a:t>α、β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为两个任意角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                     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成立吗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7175" name="Object 87" title=""/>
          <p:cNvGraphicFramePr>
            <a:graphicFrameLocks noChangeAspect="1"/>
          </p:cNvGraphicFramePr>
          <p:nvPr/>
        </p:nvGraphicFramePr>
        <p:xfrm>
          <a:off x="6178339" y="1653752"/>
          <a:ext cx="4497916" cy="5863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2" imgW="1562100" imgH="203200" progId="Equation.DSMT4">
                  <p:embed/>
                </p:oleObj>
              </mc:Choice>
              <mc:Fallback>
                <p:oleObj r:id="rId2" imgW="15621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78339" y="1653752"/>
                        <a:ext cx="4497916" cy="5863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两角差的余弦公式</a:t>
            </a:r>
            <a:endParaRPr lang="zh-CN" altLang="en-US" sz="2400" b="1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 Box 3" title=""/>
          <p:cNvSpPr txBox="1"/>
          <p:nvPr/>
        </p:nvSpPr>
        <p:spPr>
          <a:xfrm>
            <a:off x="1414780" y="3629025"/>
            <a:ext cx="936180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提示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：可举例先做归纳或加以否定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 title=""/>
          <p:cNvPicPr>
            <a:picLocks noChangeAspect="1"/>
          </p:cNvPicPr>
          <p:nvPr/>
        </p:nvPicPr>
        <p:blipFill>
          <a:blip r:embed="rId2"/>
          <a:srcRect l="7965" r="14488"/>
          <a:stretch>
            <a:fillRect/>
          </a:stretch>
        </p:blipFill>
        <p:spPr>
          <a:xfrm>
            <a:off x="8416290" y="812800"/>
            <a:ext cx="3480435" cy="3065780"/>
          </a:xfrm>
          <a:prstGeom prst="rect">
            <a:avLst/>
          </a:prstGeom>
        </p:spPr>
      </p:pic>
      <p:pic>
        <p:nvPicPr>
          <p:cNvPr id="4" name="图片 3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r="4145"/>
          <a:stretch>
            <a:fillRect/>
          </a:stretch>
        </p:blipFill>
        <p:spPr>
          <a:xfrm>
            <a:off x="678815" y="812800"/>
            <a:ext cx="7636510" cy="4177030"/>
          </a:xfrm>
          <a:prstGeom prst="rect">
            <a:avLst/>
          </a:prstGeom>
        </p:spPr>
      </p:pic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两角差的余弦公式</a:t>
            </a:r>
            <a:endParaRPr lang="zh-CN" altLang="en-US" sz="2400" b="1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2302" name="Object 4" title=""/>
          <p:cNvGraphicFramePr>
            <a:graphicFrameLocks noChangeAspect="1"/>
          </p:cNvGraphicFramePr>
          <p:nvPr/>
        </p:nvGraphicFramePr>
        <p:xfrm>
          <a:off x="10478770" y="2874645"/>
          <a:ext cx="758825" cy="5054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2" imgW="571500" imgH="355600" progId="Equation.DSMT4">
                  <p:embed/>
                </p:oleObj>
              </mc:Choice>
              <mc:Fallback>
                <p:oleObj r:id="rId2" imgW="571500" imgH="355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78770" y="2874645"/>
                        <a:ext cx="758825" cy="505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9" title=""/>
          <p:cNvSpPr txBox="1"/>
          <p:nvPr/>
        </p:nvSpPr>
        <p:spPr>
          <a:xfrm>
            <a:off x="2639695" y="1350645"/>
            <a:ext cx="6586855" cy="806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rnd" cmpd="sng">
            <a:solidFill>
              <a:schemeClr val="accent3">
                <a:lumMod val="20000"/>
                <a:lumOff val="8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36005" rIns="0" bIns="36005"/>
          <a:lstStyle/>
          <a:p>
            <a:pPr algn="ctr">
              <a:spcBef>
                <a:spcPct val="50000"/>
              </a:spcBef>
            </a:pPr>
            <a:endParaRPr lang="zh-CN" altLang="en-US" sz="2400" b="1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2299" name="Object 11" title=""/>
          <p:cNvGraphicFramePr>
            <a:graphicFrameLocks noChangeAspect="1"/>
          </p:cNvGraphicFramePr>
          <p:nvPr/>
        </p:nvGraphicFramePr>
        <p:xfrm>
          <a:off x="6021705" y="1461770"/>
          <a:ext cx="1453515" cy="6813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4" imgW="228600" imgH="165100" progId="Equation.DSMT4">
                  <p:embed/>
                </p:oleObj>
              </mc:Choice>
              <mc:Fallback>
                <p:oleObj r:id="rId4" imgW="228600" imgH="16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1705" y="1461770"/>
                        <a:ext cx="1453515" cy="681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 title=""/>
          <p:cNvSpPr txBox="1"/>
          <p:nvPr/>
        </p:nvSpPr>
        <p:spPr>
          <a:xfrm>
            <a:off x="3586480" y="1461770"/>
            <a:ext cx="2797175" cy="522605"/>
          </a:xfrm>
          <a:prstGeom prst="rect">
            <a:avLst/>
          </a:prstGeom>
          <a:noFill/>
          <a:ln w="7620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对于任意角</a:t>
            </a:r>
            <a:endParaRPr lang="zh-CN" altLang="en-US" sz="3735" b="1">
              <a:latin typeface="Times New Roman" panose="02020603050405020304" pitchFamily="18" charset="0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73850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两角差的余弦公式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title=""/>
          <p:cNvPicPr>
            <a:picLocks noChangeAspect="1"/>
          </p:cNvPicPr>
          <p:nvPr/>
        </p:nvPicPr>
        <p:blipFill>
          <a:blip r:embed="rId6"/>
          <a:srcRect r="33935"/>
          <a:stretch>
            <a:fillRect/>
          </a:stretch>
        </p:blipFill>
        <p:spPr>
          <a:xfrm>
            <a:off x="1922780" y="2415540"/>
            <a:ext cx="8347075" cy="142367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73" name="Text Box 3" title=""/>
          <p:cNvSpPr txBox="1"/>
          <p:nvPr/>
        </p:nvSpPr>
        <p:spPr>
          <a:xfrm>
            <a:off x="1414780" y="1335405"/>
            <a:ext cx="9361805" cy="378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3314" name="对象 72706" title=""/>
          <p:cNvGraphicFramePr>
            <a:graphicFrameLocks noChangeAspect="1"/>
          </p:cNvGraphicFramePr>
          <p:nvPr/>
        </p:nvGraphicFramePr>
        <p:xfrm>
          <a:off x="1670050" y="1376045"/>
          <a:ext cx="8851900" cy="38036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2" imgW="8001000" imgH="3465830" progId="Word.Document.8">
                  <p:embed/>
                </p:oleObj>
              </mc:Choice>
              <mc:Fallback>
                <p:oleObj r:id="rId2" imgW="8001000" imgH="34658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0050" y="1376045"/>
                        <a:ext cx="8851900" cy="38036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 title=""/>
          <p:cNvSpPr/>
          <p:nvPr/>
        </p:nvSpPr>
        <p:spPr>
          <a:xfrm>
            <a:off x="4714029" y="1335405"/>
            <a:ext cx="499745" cy="6661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735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3735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73" name="Text Box 3" title=""/>
          <p:cNvSpPr txBox="1"/>
          <p:nvPr/>
        </p:nvSpPr>
        <p:spPr>
          <a:xfrm>
            <a:off x="1077595" y="2099310"/>
            <a:ext cx="9777095" cy="378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4339" name="Object 103" title=""/>
          <p:cNvGraphicFramePr>
            <a:graphicFrameLocks noChangeAspect="1"/>
          </p:cNvGraphicFramePr>
          <p:nvPr/>
        </p:nvGraphicFramePr>
        <p:xfrm>
          <a:off x="7598199" y="864236"/>
          <a:ext cx="1200149" cy="6519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2" imgW="457200" imgH="203200" progId="Equation.DSMT4">
                  <p:embed/>
                </p:oleObj>
              </mc:Choice>
              <mc:Fallback>
                <p:oleObj r:id="rId2" imgW="4572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98199" y="864236"/>
                        <a:ext cx="1200149" cy="6519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6" title=""/>
          <p:cNvGraphicFramePr>
            <a:graphicFrameLocks noChangeAspect="1"/>
          </p:cNvGraphicFramePr>
          <p:nvPr/>
        </p:nvGraphicFramePr>
        <p:xfrm>
          <a:off x="2664883" y="2210012"/>
          <a:ext cx="6862233" cy="18584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4" imgW="2679700" imgH="685800" progId="Equation.DSMT4">
                  <p:embed/>
                </p:oleObj>
              </mc:Choice>
              <mc:Fallback>
                <p:oleObj r:id="rId4" imgW="2679700" imgH="685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4883" y="2210012"/>
                        <a:ext cx="6862233" cy="18584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2" name="Object 108" title=""/>
          <p:cNvGraphicFramePr>
            <a:graphicFrameLocks noChangeAspect="1"/>
          </p:cNvGraphicFramePr>
          <p:nvPr/>
        </p:nvGraphicFramePr>
        <p:xfrm>
          <a:off x="3950336" y="3630084"/>
          <a:ext cx="2802467" cy="1905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6" imgW="1270000" imgH="863600" progId="Equation.DSMT4">
                  <p:embed/>
                </p:oleObj>
              </mc:Choice>
              <mc:Fallback>
                <p:oleObj r:id="rId6" imgW="1270000" imgH="863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0336" y="3630084"/>
                        <a:ext cx="2802467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文本框 1" title=""/>
          <p:cNvSpPr txBox="1"/>
          <p:nvPr/>
        </p:nvSpPr>
        <p:spPr>
          <a:xfrm>
            <a:off x="1077595" y="864235"/>
            <a:ext cx="977773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利用两角差的余弦公式求</a:t>
            </a:r>
            <a:r>
              <a:rPr lang="en-US" altLang="zh-CN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cos15</a:t>
            </a:r>
            <a:r>
              <a:rPr lang="zh-CN" altLang="en-US" sz="3200">
                <a:solidFill>
                  <a:srgbClr val="3333FF"/>
                </a:solidFill>
                <a:latin typeface="Calibri"/>
                <a:ea typeface="仿宋" panose="02010609060101010101" charset="-122"/>
                <a:cs typeface="仿宋" panose="02010609060101010101" charset="-122"/>
              </a:rPr>
              <a:t>°</a:t>
            </a:r>
            <a:r>
              <a:rPr lang="zh-CN" altLang="en-US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的值</a:t>
            </a:r>
            <a:r>
              <a:rPr lang="en-US" altLang="zh-CN" sz="3200">
                <a:solidFill>
                  <a:srgbClr val="3333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3333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4345" name="文本框 1" title=""/>
          <p:cNvSpPr txBox="1"/>
          <p:nvPr/>
        </p:nvSpPr>
        <p:spPr>
          <a:xfrm>
            <a:off x="1357630" y="2294890"/>
            <a:ext cx="11169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法1：</a:t>
            </a:r>
            <a:endParaRPr lang="zh-CN" altLang="en-US" sz="3735" b="1">
              <a:solidFill>
                <a:srgbClr val="99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两角差的余弦公式的应用</a:t>
            </a:r>
            <a:endParaRPr lang="zh-CN" altLang="en-US" sz="2400" b="1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6578,&quot;width&quot;:12026}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98</Paragraphs>
  <Slides>29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43">
      <vt:lpstr>Arial</vt:lpstr>
      <vt:lpstr>微软雅黑</vt:lpstr>
      <vt:lpstr>Wingdings</vt:lpstr>
      <vt:lpstr>Calibri Light</vt:lpstr>
      <vt:lpstr>Calibri</vt:lpstr>
      <vt:lpstr>仿宋</vt:lpstr>
      <vt:lpstr>宋体</vt:lpstr>
      <vt:lpstr>Times New Roman</vt:lpstr>
      <vt:lpstr>等线</vt:lpstr>
      <vt:lpstr>方正姚体</vt:lpstr>
      <vt:lpstr>楷体</vt:lpstr>
      <vt:lpstr>楷体_GB2312</vt:lpstr>
      <vt:lpstr>黑体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2023-08-04T09:53:01.136</cp:lastPrinted>
  <dcterms:created xsi:type="dcterms:W3CDTF">2023-08-04T09:53:01Z</dcterms:created>
  <dcterms:modified xsi:type="dcterms:W3CDTF">2023-08-04T01:53:01Z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