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012" r:id="rId5"/>
    <p:sldId id="2048" r:id="rId6"/>
    <p:sldId id="2049" r:id="rId7"/>
    <p:sldId id="2050" r:id="rId8"/>
    <p:sldId id="2052" r:id="rId9"/>
    <p:sldId id="2053" r:id="rId10"/>
    <p:sldId id="2054" r:id="rId11"/>
    <p:sldId id="2056" r:id="rId12"/>
    <p:sldId id="2057" r:id="rId13"/>
    <p:sldId id="2058" r:id="rId14"/>
    <p:sldId id="2059" r:id="rId15"/>
    <p:sldId id="2060" r:id="rId16"/>
    <p:sldId id="2061" r:id="rId17"/>
    <p:sldId id="2062" r:id="rId18"/>
    <p:sldId id="2063" r:id="rId19"/>
    <p:sldId id="2074" r:id="rId20"/>
    <p:sldId id="2076" r:id="rId21"/>
    <p:sldId id="2078" r:id="rId22"/>
    <p:sldId id="2079" r:id="rId23"/>
    <p:sldId id="2099" r:id="rId24"/>
    <p:sldId id="2101" r:id="rId25"/>
    <p:sldId id="2102" r:id="rId26"/>
    <p:sldId id="330" r:id="rId27"/>
    <p:sldId id="331" r:id="rId28"/>
    <p:sldId id="332" r:id="rId29"/>
    <p:sldId id="285" r:id="rId30"/>
    <p:sldId id="319" r:id="rId31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69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tags" Target="tags/tag87.xml" /><Relationship Id="rId33" Type="http://schemas.openxmlformats.org/officeDocument/2006/relationships/presProps" Target="presProps.xml" /><Relationship Id="rId34" Type="http://schemas.openxmlformats.org/officeDocument/2006/relationships/viewProps" Target="viewProps.xml" /><Relationship Id="rId35" Type="http://schemas.openxmlformats.org/officeDocument/2006/relationships/theme" Target="theme/theme1.xml" /><Relationship Id="rId36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wmf" /><Relationship Id="rId2" Type="http://schemas.openxmlformats.org/officeDocument/2006/relationships/image" Target="../media/image26.wmf" /><Relationship Id="rId3" Type="http://schemas.openxmlformats.org/officeDocument/2006/relationships/image" Target="../media/image27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wmf" /><Relationship Id="rId2" Type="http://schemas.openxmlformats.org/officeDocument/2006/relationships/image" Target="../media/image29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1.emf" /><Relationship Id="rId3" Type="http://schemas.openxmlformats.org/officeDocument/2006/relationships/image" Target="../media/image32.wmf" /><Relationship Id="rId4" Type="http://schemas.openxmlformats.org/officeDocument/2006/relationships/image" Target="../media/image33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Relationship Id="rId2" Type="http://schemas.openxmlformats.org/officeDocument/2006/relationships/image" Target="../media/image35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wmf" /><Relationship Id="rId2" Type="http://schemas.openxmlformats.org/officeDocument/2006/relationships/image" Target="../media/image38.wmf" /><Relationship Id="rId3" Type="http://schemas.openxmlformats.org/officeDocument/2006/relationships/image" Target="../media/image39.wmf" /><Relationship Id="rId4" Type="http://schemas.openxmlformats.org/officeDocument/2006/relationships/image" Target="../media/image40.wmf" /><Relationship Id="rId5" Type="http://schemas.openxmlformats.org/officeDocument/2006/relationships/image" Target="../media/image41.wmf" /><Relationship Id="rId6" Type="http://schemas.openxmlformats.org/officeDocument/2006/relationships/image" Target="../media/image42.w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3.wmf" /><Relationship Id="rId2" Type="http://schemas.openxmlformats.org/officeDocument/2006/relationships/image" Target="../media/image44.w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2" Type="http://schemas.openxmlformats.org/officeDocument/2006/relationships/image" Target="../media/image6.emf" /><Relationship Id="rId3" Type="http://schemas.openxmlformats.org/officeDocument/2006/relationships/image" Target="../media/image7.w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emf" /><Relationship Id="rId2" Type="http://schemas.openxmlformats.org/officeDocument/2006/relationships/image" Target="../media/image49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emf" /><Relationship Id="rId2" Type="http://schemas.openxmlformats.org/officeDocument/2006/relationships/image" Target="../media/image51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Relationship Id="rId2" Type="http://schemas.openxmlformats.org/officeDocument/2006/relationships/image" Target="../media/image9.emf" /><Relationship Id="rId3" Type="http://schemas.openxmlformats.org/officeDocument/2006/relationships/image" Target="../media/image10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Relationship Id="rId2" Type="http://schemas.openxmlformats.org/officeDocument/2006/relationships/image" Target="../media/image12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Relationship Id="rId2" Type="http://schemas.openxmlformats.org/officeDocument/2006/relationships/image" Target="../media/image15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wmf" /><Relationship Id="rId2" Type="http://schemas.openxmlformats.org/officeDocument/2006/relationships/image" Target="../media/image17.wmf" /><Relationship Id="rId3" Type="http://schemas.openxmlformats.org/officeDocument/2006/relationships/image" Target="../media/image18.wmf" /><Relationship Id="rId4" Type="http://schemas.openxmlformats.org/officeDocument/2006/relationships/image" Target="../media/image19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1.wmf" /><Relationship Id="rId3" Type="http://schemas.openxmlformats.org/officeDocument/2006/relationships/image" Target="../media/image22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1.bin" TargetMode="Internal" /><Relationship Id="rId3" Type="http://schemas.openxmlformats.org/officeDocument/2006/relationships/image" Target="../media/image23.wmf" /><Relationship Id="rId4" Type="http://schemas.openxmlformats.org/officeDocument/2006/relationships/vmlDrawing" Target="../drawings/vmlDrawing9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2.bin" TargetMode="Internal" /><Relationship Id="rId3" Type="http://schemas.openxmlformats.org/officeDocument/2006/relationships/image" Target="../media/image24.emf" /><Relationship Id="rId4" Type="http://schemas.openxmlformats.org/officeDocument/2006/relationships/vmlDrawing" Target="../drawings/vmlDrawing10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3.bin" TargetMode="Internal" /><Relationship Id="rId3" Type="http://schemas.openxmlformats.org/officeDocument/2006/relationships/image" Target="../media/image25.wmf" /><Relationship Id="rId4" Type="http://schemas.openxmlformats.org/officeDocument/2006/relationships/oleObject" Target="../embeddings/oleObject24.bin" TargetMode="Internal" /><Relationship Id="rId5" Type="http://schemas.openxmlformats.org/officeDocument/2006/relationships/image" Target="../media/image26.wmf" /><Relationship Id="rId6" Type="http://schemas.openxmlformats.org/officeDocument/2006/relationships/oleObject" Target="../embeddings/oleObject25.bin" TargetMode="Internal" /><Relationship Id="rId7" Type="http://schemas.openxmlformats.org/officeDocument/2006/relationships/image" Target="../media/image27.wmf" /><Relationship Id="rId8" Type="http://schemas.openxmlformats.org/officeDocument/2006/relationships/vmlDrawing" Target="../drawings/vmlDrawing11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6.bin" TargetMode="Internal" /><Relationship Id="rId3" Type="http://schemas.openxmlformats.org/officeDocument/2006/relationships/image" Target="../media/image28.wmf" /><Relationship Id="rId4" Type="http://schemas.openxmlformats.org/officeDocument/2006/relationships/oleObject" Target="../embeddings/oleObject27.bin" TargetMode="Internal" /><Relationship Id="rId5" Type="http://schemas.openxmlformats.org/officeDocument/2006/relationships/image" Target="../media/image29.wmf" /><Relationship Id="rId6" Type="http://schemas.openxmlformats.org/officeDocument/2006/relationships/vmlDrawing" Target="../drawings/vmlDrawing12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3.vml" /><Relationship Id="rId2" Type="http://schemas.openxmlformats.org/officeDocument/2006/relationships/oleObject" Target="../embeddings/oleObject28.bin" TargetMode="Internal" /><Relationship Id="rId3" Type="http://schemas.openxmlformats.org/officeDocument/2006/relationships/image" Target="../media/image30.emf" /><Relationship Id="rId4" Type="http://schemas.openxmlformats.org/officeDocument/2006/relationships/oleObject" Target="../embeddings/oleObject29.bin" TargetMode="Internal" /><Relationship Id="rId5" Type="http://schemas.openxmlformats.org/officeDocument/2006/relationships/image" Target="../media/image31.emf" /><Relationship Id="rId6" Type="http://schemas.openxmlformats.org/officeDocument/2006/relationships/oleObject" Target="../embeddings/oleObject30.bin" TargetMode="Internal" /><Relationship Id="rId7" Type="http://schemas.openxmlformats.org/officeDocument/2006/relationships/image" Target="../media/image32.wmf" /><Relationship Id="rId8" Type="http://schemas.openxmlformats.org/officeDocument/2006/relationships/oleObject" Target="../embeddings/oleObject31.bin" TargetMode="Internal" /><Relationship Id="rId9" Type="http://schemas.openxmlformats.org/officeDocument/2006/relationships/image" Target="../media/image33.wmf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2.bin" TargetMode="Internal" /><Relationship Id="rId3" Type="http://schemas.openxmlformats.org/officeDocument/2006/relationships/image" Target="../media/image34.emf" /><Relationship Id="rId4" Type="http://schemas.openxmlformats.org/officeDocument/2006/relationships/oleObject" Target="../embeddings/oleObject33.bin" TargetMode="Internal" /><Relationship Id="rId5" Type="http://schemas.openxmlformats.org/officeDocument/2006/relationships/image" Target="../media/image35.emf" /><Relationship Id="rId6" Type="http://schemas.openxmlformats.org/officeDocument/2006/relationships/vmlDrawing" Target="../drawings/vmlDrawing14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4.bin" TargetMode="Internal" /><Relationship Id="rId3" Type="http://schemas.openxmlformats.org/officeDocument/2006/relationships/image" Target="../media/image36.emf" /><Relationship Id="rId4" Type="http://schemas.openxmlformats.org/officeDocument/2006/relationships/vmlDrawing" Target="../drawings/vmlDrawing15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39.bin" TargetMode="Internal" /><Relationship Id="rId11" Type="http://schemas.openxmlformats.org/officeDocument/2006/relationships/image" Target="../media/image41.wmf" /><Relationship Id="rId12" Type="http://schemas.openxmlformats.org/officeDocument/2006/relationships/oleObject" Target="../embeddings/oleObject40.bin" TargetMode="Internal" /><Relationship Id="rId13" Type="http://schemas.openxmlformats.org/officeDocument/2006/relationships/image" Target="../media/image42.wmf" /><Relationship Id="rId14" Type="http://schemas.openxmlformats.org/officeDocument/2006/relationships/vmlDrawing" Target="../drawings/vmlDrawing16.vml" /><Relationship Id="rId2" Type="http://schemas.openxmlformats.org/officeDocument/2006/relationships/oleObject" Target="../embeddings/oleObject35.bin" TargetMode="Internal" /><Relationship Id="rId3" Type="http://schemas.openxmlformats.org/officeDocument/2006/relationships/image" Target="../media/image37.wmf" /><Relationship Id="rId4" Type="http://schemas.openxmlformats.org/officeDocument/2006/relationships/oleObject" Target="../embeddings/oleObject36.bin" TargetMode="Internal" /><Relationship Id="rId5" Type="http://schemas.openxmlformats.org/officeDocument/2006/relationships/image" Target="../media/image38.wmf" /><Relationship Id="rId6" Type="http://schemas.openxmlformats.org/officeDocument/2006/relationships/oleObject" Target="../embeddings/oleObject37.bin" TargetMode="Internal" /><Relationship Id="rId7" Type="http://schemas.openxmlformats.org/officeDocument/2006/relationships/image" Target="../media/image39.wmf" /><Relationship Id="rId8" Type="http://schemas.openxmlformats.org/officeDocument/2006/relationships/oleObject" Target="../embeddings/oleObject38.bin" TargetMode="Internal" /><Relationship Id="rId9" Type="http://schemas.openxmlformats.org/officeDocument/2006/relationships/image" Target="../media/image40.w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1.bin" TargetMode="Internal" /><Relationship Id="rId3" Type="http://schemas.openxmlformats.org/officeDocument/2006/relationships/image" Target="../media/image43.wmf" /><Relationship Id="rId4" Type="http://schemas.openxmlformats.org/officeDocument/2006/relationships/oleObject" Target="../embeddings/oleObject42.bin" TargetMode="Internal" /><Relationship Id="rId5" Type="http://schemas.openxmlformats.org/officeDocument/2006/relationships/image" Target="../media/image44.wmf" /><Relationship Id="rId6" Type="http://schemas.openxmlformats.org/officeDocument/2006/relationships/vmlDrawing" Target="../drawings/vmlDrawing17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3.bin" TargetMode="Internal" /><Relationship Id="rId3" Type="http://schemas.openxmlformats.org/officeDocument/2006/relationships/image" Target="../media/image45.emf" /><Relationship Id="rId4" Type="http://schemas.openxmlformats.org/officeDocument/2006/relationships/vmlDrawing" Target="../drawings/vmlDrawing18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4.wmf" /><Relationship Id="rId4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4.bin" TargetMode="Internal" /><Relationship Id="rId3" Type="http://schemas.openxmlformats.org/officeDocument/2006/relationships/image" Target="../media/image46.emf" /><Relationship Id="rId4" Type="http://schemas.openxmlformats.org/officeDocument/2006/relationships/image" Target="../media/image47.png" /><Relationship Id="rId5" Type="http://schemas.openxmlformats.org/officeDocument/2006/relationships/vmlDrawing" Target="../drawings/vmlDrawing19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5.bin" TargetMode="Internal" /><Relationship Id="rId3" Type="http://schemas.openxmlformats.org/officeDocument/2006/relationships/image" Target="../media/image48.emf" /><Relationship Id="rId4" Type="http://schemas.openxmlformats.org/officeDocument/2006/relationships/oleObject" Target="../embeddings/oleObject46.bin" TargetMode="Internal" /><Relationship Id="rId5" Type="http://schemas.openxmlformats.org/officeDocument/2006/relationships/image" Target="../media/image49.emf" /><Relationship Id="rId6" Type="http://schemas.openxmlformats.org/officeDocument/2006/relationships/vmlDrawing" Target="../drawings/vmlDrawing20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7.bin" TargetMode="Internal" /><Relationship Id="rId3" Type="http://schemas.openxmlformats.org/officeDocument/2006/relationships/image" Target="../media/image50.emf" /><Relationship Id="rId4" Type="http://schemas.openxmlformats.org/officeDocument/2006/relationships/oleObject" Target="../embeddings/oleObject48.bin" TargetMode="Internal" /><Relationship Id="rId5" Type="http://schemas.openxmlformats.org/officeDocument/2006/relationships/image" Target="../media/image51.emf" /><Relationship Id="rId6" Type="http://schemas.openxmlformats.org/officeDocument/2006/relationships/vmlDrawing" Target="../drawings/vmlDrawing21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9.bin" TargetMode="Internal" /><Relationship Id="rId3" Type="http://schemas.openxmlformats.org/officeDocument/2006/relationships/image" Target="../media/image52.emf" /><Relationship Id="rId4" Type="http://schemas.openxmlformats.org/officeDocument/2006/relationships/image" Target="../media/image53.png" /><Relationship Id="rId5" Type="http://schemas.openxmlformats.org/officeDocument/2006/relationships/vmlDrawing" Target="../drawings/vmlDrawing22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5.wmf" /><Relationship Id="rId4" Type="http://schemas.openxmlformats.org/officeDocument/2006/relationships/oleObject" Target="../embeddings/oleObject3.bin" TargetMode="Internal" /><Relationship Id="rId5" Type="http://schemas.openxmlformats.org/officeDocument/2006/relationships/image" Target="../media/image6.emf" /><Relationship Id="rId6" Type="http://schemas.openxmlformats.org/officeDocument/2006/relationships/oleObject" Target="../embeddings/oleObject4.bin" TargetMode="Internal" /><Relationship Id="rId7" Type="http://schemas.openxmlformats.org/officeDocument/2006/relationships/image" Target="../media/image7.wmf" /><Relationship Id="rId8" Type="http://schemas.openxmlformats.org/officeDocument/2006/relationships/vmlDrawing" Target="../drawings/vmlDrawing2.v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.bin" TargetMode="Internal" /><Relationship Id="rId3" Type="http://schemas.openxmlformats.org/officeDocument/2006/relationships/image" Target="../media/image8.emf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9.emf" /><Relationship Id="rId6" Type="http://schemas.openxmlformats.org/officeDocument/2006/relationships/oleObject" Target="../embeddings/oleObject7.bin" TargetMode="Internal" /><Relationship Id="rId7" Type="http://schemas.openxmlformats.org/officeDocument/2006/relationships/image" Target="../media/image10.wmf" /><Relationship Id="rId8" Type="http://schemas.openxmlformats.org/officeDocument/2006/relationships/vmlDrawing" Target="../drawings/vmlDrawing3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8.bin" TargetMode="Internal" /><Relationship Id="rId3" Type="http://schemas.openxmlformats.org/officeDocument/2006/relationships/image" Target="../media/image11.emf" /><Relationship Id="rId4" Type="http://schemas.openxmlformats.org/officeDocument/2006/relationships/oleObject" Target="../embeddings/oleObject9.bin" TargetMode="Internal" /><Relationship Id="rId5" Type="http://schemas.openxmlformats.org/officeDocument/2006/relationships/image" Target="../media/image12.wmf" /><Relationship Id="rId6" Type="http://schemas.openxmlformats.org/officeDocument/2006/relationships/vmlDrawing" Target="../drawings/vmlDrawing4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0.bin" TargetMode="Internal" /><Relationship Id="rId3" Type="http://schemas.openxmlformats.org/officeDocument/2006/relationships/image" Target="../media/image13.wmf" /><Relationship Id="rId4" Type="http://schemas.openxmlformats.org/officeDocument/2006/relationships/vmlDrawing" Target="../drawings/vmlDrawing5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1.bin" TargetMode="Internal" /><Relationship Id="rId3" Type="http://schemas.openxmlformats.org/officeDocument/2006/relationships/image" Target="../media/image14.wmf" /><Relationship Id="rId4" Type="http://schemas.openxmlformats.org/officeDocument/2006/relationships/oleObject" Target="../embeddings/oleObject12.bin" TargetMode="Internal" /><Relationship Id="rId5" Type="http://schemas.openxmlformats.org/officeDocument/2006/relationships/image" Target="../media/image15.emf" /><Relationship Id="rId6" Type="http://schemas.openxmlformats.org/officeDocument/2006/relationships/oleObject" Target="../embeddings/oleObject13.bin" TargetMode="Internal" /><Relationship Id="rId7" Type="http://schemas.openxmlformats.org/officeDocument/2006/relationships/vmlDrawing" Target="../drawings/vmlDrawing6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7.vml" /><Relationship Id="rId2" Type="http://schemas.openxmlformats.org/officeDocument/2006/relationships/oleObject" Target="../embeddings/oleObject14.bin" TargetMode="Internal" /><Relationship Id="rId3" Type="http://schemas.openxmlformats.org/officeDocument/2006/relationships/image" Target="../media/image16.wmf" /><Relationship Id="rId4" Type="http://schemas.openxmlformats.org/officeDocument/2006/relationships/oleObject" Target="../embeddings/oleObject15.bin" TargetMode="Internal" /><Relationship Id="rId5" Type="http://schemas.openxmlformats.org/officeDocument/2006/relationships/image" Target="../media/image17.wmf" /><Relationship Id="rId6" Type="http://schemas.openxmlformats.org/officeDocument/2006/relationships/oleObject" Target="../embeddings/oleObject16.bin" TargetMode="Internal" /><Relationship Id="rId7" Type="http://schemas.openxmlformats.org/officeDocument/2006/relationships/image" Target="../media/image18.wmf" /><Relationship Id="rId8" Type="http://schemas.openxmlformats.org/officeDocument/2006/relationships/oleObject" Target="../embeddings/oleObject17.bin" TargetMode="Internal" /><Relationship Id="rId9" Type="http://schemas.openxmlformats.org/officeDocument/2006/relationships/image" Target="../media/image19.e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8.bin" TargetMode="Internal" /><Relationship Id="rId3" Type="http://schemas.openxmlformats.org/officeDocument/2006/relationships/image" Target="../media/image20.emf" /><Relationship Id="rId4" Type="http://schemas.openxmlformats.org/officeDocument/2006/relationships/oleObject" Target="../embeddings/oleObject19.bin" TargetMode="Internal" /><Relationship Id="rId5" Type="http://schemas.openxmlformats.org/officeDocument/2006/relationships/image" Target="../media/image21.wmf" /><Relationship Id="rId6" Type="http://schemas.openxmlformats.org/officeDocument/2006/relationships/oleObject" Target="../embeddings/oleObject20.bin" TargetMode="Internal" /><Relationship Id="rId7" Type="http://schemas.openxmlformats.org/officeDocument/2006/relationships/image" Target="../media/image22.wmf" /><Relationship Id="rId8" Type="http://schemas.openxmlformats.org/officeDocument/2006/relationships/vmlDrawing" Target="../drawings/vmlDrawing8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1.2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两角和、差的三角函数 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916170" y="4102100"/>
            <a:ext cx="2184400" cy="2402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171"/>
          <p:cNvSpPr txBox="1"/>
          <p:nvPr/>
        </p:nvSpPr>
        <p:spPr>
          <a:xfrm>
            <a:off x="1539875" y="797560"/>
            <a:ext cx="8974455" cy="3046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5363" name="Object 258"/>
          <p:cNvGraphicFramePr>
            <a:graphicFrameLocks noChangeAspect="1"/>
          </p:cNvGraphicFramePr>
          <p:nvPr/>
        </p:nvGraphicFramePr>
        <p:xfrm>
          <a:off x="2791460" y="797349"/>
          <a:ext cx="5139267" cy="28659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" imgW="2273300" imgH="1282700" progId="Equation.DSMT4">
                  <p:embed/>
                </p:oleObj>
              </mc:Choice>
              <mc:Fallback>
                <p:oleObj r:id="rId2" imgW="2273300" imgH="1282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91460" y="797349"/>
                        <a:ext cx="5139267" cy="28659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171"/>
          <p:cNvSpPr txBox="1"/>
          <p:nvPr/>
        </p:nvSpPr>
        <p:spPr>
          <a:xfrm>
            <a:off x="1539875" y="1352550"/>
            <a:ext cx="8974455" cy="3046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6386" name="对象 48129"/>
          <p:cNvGraphicFramePr>
            <a:graphicFrameLocks noChangeAspect="1"/>
          </p:cNvGraphicFramePr>
          <p:nvPr/>
        </p:nvGraphicFramePr>
        <p:xfrm>
          <a:off x="2068831" y="1655446"/>
          <a:ext cx="7916333" cy="2743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2" imgW="6858000" imgH="2383790" progId="Word.Document.8">
                  <p:embed/>
                </p:oleObj>
              </mc:Choice>
              <mc:Fallback>
                <p:oleObj r:id="rId2" imgW="6858000" imgH="238379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8831" y="1655446"/>
                        <a:ext cx="7916333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49"/>
          <p:cNvSpPr/>
          <p:nvPr/>
        </p:nvSpPr>
        <p:spPr>
          <a:xfrm>
            <a:off x="4988984" y="2271184"/>
            <a:ext cx="46778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endParaRPr lang="zh-CN" altLang="en-US" sz="28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171"/>
          <p:cNvSpPr txBox="1"/>
          <p:nvPr/>
        </p:nvSpPr>
        <p:spPr>
          <a:xfrm>
            <a:off x="1539875" y="2388870"/>
            <a:ext cx="8974455" cy="378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Text Box 171"/>
          <p:cNvSpPr txBox="1"/>
          <p:nvPr/>
        </p:nvSpPr>
        <p:spPr>
          <a:xfrm>
            <a:off x="1539875" y="735330"/>
            <a:ext cx="8974455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7411" name="Object 76"/>
          <p:cNvGraphicFramePr>
            <a:graphicFrameLocks noChangeAspect="1"/>
          </p:cNvGraphicFramePr>
          <p:nvPr/>
        </p:nvGraphicFramePr>
        <p:xfrm>
          <a:off x="1976967" y="823384"/>
          <a:ext cx="6328833" cy="14541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2" imgW="2959100" imgH="673100" progId="Equation.DSMT4">
                  <p:embed/>
                </p:oleObj>
              </mc:Choice>
              <mc:Fallback>
                <p:oleObj r:id="rId2" imgW="2959100" imgH="673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6967" y="823384"/>
                        <a:ext cx="6328833" cy="14541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7" name="Object 77"/>
          <p:cNvGraphicFramePr>
            <a:graphicFrameLocks noChangeAspect="1"/>
          </p:cNvGraphicFramePr>
          <p:nvPr/>
        </p:nvGraphicFramePr>
        <p:xfrm>
          <a:off x="3147484" y="2604347"/>
          <a:ext cx="3818467" cy="19155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4" imgW="1943100" imgH="889000" progId="Equation.DSMT4">
                  <p:embed/>
                </p:oleObj>
              </mc:Choice>
              <mc:Fallback>
                <p:oleObj r:id="rId4" imgW="1943100" imgH="889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7484" y="2604347"/>
                        <a:ext cx="3818467" cy="19155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8" name="Object 78"/>
          <p:cNvGraphicFramePr>
            <a:graphicFrameLocks noChangeAspect="1"/>
          </p:cNvGraphicFramePr>
          <p:nvPr/>
        </p:nvGraphicFramePr>
        <p:xfrm>
          <a:off x="3170767" y="4426797"/>
          <a:ext cx="3845984" cy="16340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6" imgW="1880235" imgH="737235" progId="Equation.DSMT4">
                  <p:embed/>
                </p:oleObj>
              </mc:Choice>
              <mc:Fallback>
                <p:oleObj r:id="rId6" imgW="1880235" imgH="7372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0767" y="4426797"/>
                        <a:ext cx="3845984" cy="1634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29485" y="2462318"/>
            <a:ext cx="217593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315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171"/>
          <p:cNvSpPr txBox="1"/>
          <p:nvPr/>
        </p:nvSpPr>
        <p:spPr>
          <a:xfrm>
            <a:off x="1480185" y="1385570"/>
            <a:ext cx="8974455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Text Box 171"/>
          <p:cNvSpPr txBox="1"/>
          <p:nvPr/>
        </p:nvSpPr>
        <p:spPr>
          <a:xfrm>
            <a:off x="1480185" y="3237865"/>
            <a:ext cx="897445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8434" name="Object 65"/>
          <p:cNvGraphicFramePr>
            <a:graphicFrameLocks noChangeAspect="1"/>
          </p:cNvGraphicFramePr>
          <p:nvPr/>
        </p:nvGraphicFramePr>
        <p:xfrm>
          <a:off x="1878119" y="1633008"/>
          <a:ext cx="4904316" cy="10731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2" imgW="2146935" imgH="469900" progId="Equation.DSMT4">
                  <p:embed/>
                </p:oleObj>
              </mc:Choice>
              <mc:Fallback>
                <p:oleObj r:id="rId2" imgW="2146935" imgH="469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8119" y="1633008"/>
                        <a:ext cx="4904316" cy="10731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7" name="Object 67"/>
          <p:cNvGraphicFramePr>
            <a:graphicFrameLocks noChangeAspect="1"/>
          </p:cNvGraphicFramePr>
          <p:nvPr/>
        </p:nvGraphicFramePr>
        <p:xfrm>
          <a:off x="2776008" y="3379259"/>
          <a:ext cx="5905500" cy="9842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4" imgW="2590800" imgH="431800" progId="Equation.DSMT4">
                  <p:embed/>
                </p:oleObj>
              </mc:Choice>
              <mc:Fallback>
                <p:oleObj r:id="rId4" imgW="25908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6008" y="3379259"/>
                        <a:ext cx="5905500" cy="9842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4345" y="3610822"/>
            <a:ext cx="2546351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171"/>
          <p:cNvSpPr txBox="1"/>
          <p:nvPr/>
        </p:nvSpPr>
        <p:spPr>
          <a:xfrm>
            <a:off x="1218565" y="876300"/>
            <a:ext cx="9542780" cy="5262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1853565" y="1041189"/>
          <a:ext cx="1339851" cy="4974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2" imgW="1384300" imgH="368300" progId="Equation.DSMT4">
                  <p:embed/>
                </p:oleObj>
              </mc:Choice>
              <mc:Fallback>
                <p:oleObj r:id="rId2" imgW="13843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53565" y="1041189"/>
                        <a:ext cx="1339851" cy="4974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3302847" y="1041401"/>
          <a:ext cx="6860117" cy="16827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4" imgW="7797800" imgH="1727200" progId="Equation.DSMT4">
                  <p:embed/>
                </p:oleObj>
              </mc:Choice>
              <mc:Fallback>
                <p:oleObj r:id="rId4" imgW="7797800" imgH="172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02847" y="1041401"/>
                        <a:ext cx="6860117" cy="16827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85" name="Object 9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193415" y="2845435"/>
          <a:ext cx="6177915" cy="15703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6" imgW="2198370" imgH="558800" progId="Equation.DSMT4">
                  <p:embed/>
                </p:oleObj>
              </mc:Choice>
              <mc:Fallback>
                <p:oleObj r:id="rId6" imgW="2198370" imgH="55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3415" y="2845435"/>
                        <a:ext cx="6177915" cy="1570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87" name="Object 9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578225" y="4899025"/>
          <a:ext cx="2442210" cy="9829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8" imgW="978535" imgH="393700" progId="Equation.DSMT4">
                  <p:embed/>
                </p:oleObj>
              </mc:Choice>
              <mc:Fallback>
                <p:oleObj r:id="rId8" imgW="97853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8225" y="4899025"/>
                        <a:ext cx="2442210" cy="982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5901"/>
            <a:ext cx="48260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315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辅助角公式</a:t>
            </a:r>
            <a:endParaRPr lang="zh-CN" altLang="en-US" sz="2400" b="1" smtClean="0">
              <a:solidFill>
                <a:schemeClr val="tx2"/>
              </a:solidFill>
              <a:latin typeface="宋体" panose="02010600030101010101" pitchFamily="2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 Box 171"/>
          <p:cNvSpPr txBox="1"/>
          <p:nvPr/>
        </p:nvSpPr>
        <p:spPr>
          <a:xfrm>
            <a:off x="1539875" y="2322195"/>
            <a:ext cx="8974455" cy="378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Text Box 171"/>
          <p:cNvSpPr txBox="1"/>
          <p:nvPr/>
        </p:nvSpPr>
        <p:spPr>
          <a:xfrm>
            <a:off x="1539875" y="1352550"/>
            <a:ext cx="897445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0482" name="对象 35845"/>
          <p:cNvGraphicFramePr>
            <a:graphicFrameLocks noChangeAspect="1"/>
          </p:cNvGraphicFramePr>
          <p:nvPr/>
        </p:nvGraphicFramePr>
        <p:xfrm>
          <a:off x="1949239" y="1316991"/>
          <a:ext cx="8023860" cy="10845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2" imgW="8001000" imgH="1085850" progId="Word.Document.8">
                  <p:embed/>
                </p:oleObj>
              </mc:Choice>
              <mc:Fallback>
                <p:oleObj r:id="rId2" imgW="8001000" imgH="1085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9239" y="1316991"/>
                        <a:ext cx="8023860" cy="1084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aphicFrame>
        <p:nvGraphicFramePr>
          <p:cNvPr id="3" name="对象 37889"/>
          <p:cNvGraphicFramePr>
            <a:graphicFrameLocks noChangeAspect="1"/>
          </p:cNvGraphicFramePr>
          <p:nvPr/>
        </p:nvGraphicFramePr>
        <p:xfrm>
          <a:off x="2022263" y="2552700"/>
          <a:ext cx="8009467" cy="3365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4" imgW="6858000" imgH="2889885" progId="Word.Document.8">
                  <p:embed/>
                </p:oleObj>
              </mc:Choice>
              <mc:Fallback>
                <p:oleObj r:id="rId4" imgW="6858000" imgH="288988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2263" y="2552700"/>
                        <a:ext cx="8009467" cy="336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 Box 171"/>
          <p:cNvSpPr txBox="1"/>
          <p:nvPr/>
        </p:nvSpPr>
        <p:spPr>
          <a:xfrm>
            <a:off x="1609090" y="902970"/>
            <a:ext cx="8974455" cy="378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37891" name="内容占位符 37890"/>
          <p:cNvGraphicFramePr>
            <a:graphicFrameLocks noGrp="1"/>
          </p:cNvGraphicFramePr>
          <p:nvPr>
            <p:ph idx="4294967295"/>
          </p:nvPr>
        </p:nvGraphicFramePr>
        <p:xfrm>
          <a:off x="1889760" y="1344930"/>
          <a:ext cx="8077200" cy="5194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2" imgW="8000365" imgH="5615940" progId="Word.Document.8">
                  <p:embed/>
                </p:oleObj>
              </mc:Choice>
              <mc:Fallback>
                <p:oleObj r:id="rId2" imgW="8000365" imgH="56159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89760" y="1344930"/>
                        <a:ext cx="8077200" cy="5194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 Box 171"/>
          <p:cNvSpPr txBox="1"/>
          <p:nvPr/>
        </p:nvSpPr>
        <p:spPr>
          <a:xfrm>
            <a:off x="1609090" y="867410"/>
            <a:ext cx="8974455" cy="5262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1703" name="Object 199"/>
          <p:cNvGraphicFramePr>
            <a:graphicFrameLocks noChangeAspect="1"/>
          </p:cNvGraphicFramePr>
          <p:nvPr/>
        </p:nvGraphicFramePr>
        <p:xfrm>
          <a:off x="5147416" y="2022052"/>
          <a:ext cx="3987165" cy="1079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2" imgW="1548765" imgH="419100" progId="Equation.DSMT4">
                  <p:embed/>
                </p:oleObj>
              </mc:Choice>
              <mc:Fallback>
                <p:oleObj r:id="rId2" imgW="1548765" imgH="419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47416" y="2022052"/>
                        <a:ext cx="398716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5" name="Object 201"/>
          <p:cNvGraphicFramePr>
            <a:graphicFrameLocks noChangeAspect="1"/>
          </p:cNvGraphicFramePr>
          <p:nvPr/>
        </p:nvGraphicFramePr>
        <p:xfrm>
          <a:off x="3555365" y="903606"/>
          <a:ext cx="3640667" cy="1054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4" imgW="1448435" imgH="419100" progId="Equation.DSMT4">
                  <p:embed/>
                </p:oleObj>
              </mc:Choice>
              <mc:Fallback>
                <p:oleObj r:id="rId4" imgW="1448435" imgH="419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5365" y="903606"/>
                        <a:ext cx="3640667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5901"/>
            <a:ext cx="48260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5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2980" y="236220"/>
            <a:ext cx="38315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两角和与差的正切公式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  <p:graphicFrame>
        <p:nvGraphicFramePr>
          <p:cNvPr id="13496" name="Object 184"/>
          <p:cNvGraphicFramePr>
            <a:graphicFrameLocks noChangeAspect="1"/>
          </p:cNvGraphicFramePr>
          <p:nvPr/>
        </p:nvGraphicFramePr>
        <p:xfrm>
          <a:off x="8086937" y="4805046"/>
          <a:ext cx="1932516" cy="5651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6" imgW="826135" imgH="241300" progId="Equation.DSMT4">
                  <p:embed/>
                </p:oleObj>
              </mc:Choice>
              <mc:Fallback>
                <p:oleObj r:id="rId6" imgW="82613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86937" y="4805046"/>
                        <a:ext cx="1932516" cy="5651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85"/>
          <p:cNvGraphicFramePr>
            <a:graphicFrameLocks noChangeAspect="1"/>
          </p:cNvGraphicFramePr>
          <p:nvPr/>
        </p:nvGraphicFramePr>
        <p:xfrm>
          <a:off x="2792095" y="3416512"/>
          <a:ext cx="3039533" cy="4847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8" imgW="1257300" imgH="215900" progId="Equation.DSMT4">
                  <p:embed/>
                </p:oleObj>
              </mc:Choice>
              <mc:Fallback>
                <p:oleObj r:id="rId8" imgW="12573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92095" y="3416512"/>
                        <a:ext cx="3039533" cy="4847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86"/>
          <p:cNvGraphicFramePr>
            <a:graphicFrameLocks noChangeAspect="1"/>
          </p:cNvGraphicFramePr>
          <p:nvPr/>
        </p:nvGraphicFramePr>
        <p:xfrm>
          <a:off x="2698751" y="4093422"/>
          <a:ext cx="5141383" cy="4889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10" imgW="1931035" imgH="215900" progId="Equation.DSMT4">
                  <p:embed/>
                </p:oleObj>
              </mc:Choice>
              <mc:Fallback>
                <p:oleObj r:id="rId10" imgW="1931035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8751" y="4093422"/>
                        <a:ext cx="5141383" cy="4889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89"/>
          <p:cNvGraphicFramePr>
            <a:graphicFrameLocks noChangeAspect="1"/>
          </p:cNvGraphicFramePr>
          <p:nvPr/>
        </p:nvGraphicFramePr>
        <p:xfrm>
          <a:off x="2860887" y="4581949"/>
          <a:ext cx="4817533" cy="1011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12" imgW="1994535" imgH="419100" progId="Equation.DSMT4">
                  <p:embed/>
                </p:oleObj>
              </mc:Choice>
              <mc:Fallback>
                <p:oleObj r:id="rId12" imgW="1994535" imgH="419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60887" y="4581949"/>
                        <a:ext cx="4817533" cy="1011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 Box 171"/>
          <p:cNvSpPr txBox="1"/>
          <p:nvPr/>
        </p:nvSpPr>
        <p:spPr>
          <a:xfrm>
            <a:off x="1609090" y="1132205"/>
            <a:ext cx="8974455" cy="378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8753" name="Object 81"/>
          <p:cNvGraphicFramePr>
            <a:graphicFrameLocks noChangeAspect="1"/>
          </p:cNvGraphicFramePr>
          <p:nvPr/>
        </p:nvGraphicFramePr>
        <p:xfrm>
          <a:off x="3450802" y="1490134"/>
          <a:ext cx="3869267" cy="26310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2" imgW="1588135" imgH="1080135" progId="Equation.DSMT4">
                  <p:embed/>
                </p:oleObj>
              </mc:Choice>
              <mc:Fallback>
                <p:oleObj r:id="rId2" imgW="1588135" imgH="10801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50802" y="1490134"/>
                        <a:ext cx="3869267" cy="2631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59" name="Object 87"/>
          <p:cNvGraphicFramePr>
            <a:graphicFrameLocks noChangeAspect="1"/>
          </p:cNvGraphicFramePr>
          <p:nvPr/>
        </p:nvGraphicFramePr>
        <p:xfrm>
          <a:off x="3571452" y="4233334"/>
          <a:ext cx="1917700" cy="5312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4" imgW="826135" imgH="228600" progId="Equation.DSMT4">
                  <p:embed/>
                </p:oleObj>
              </mc:Choice>
              <mc:Fallback>
                <p:oleObj r:id="rId4" imgW="826135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1452" y="4233334"/>
                        <a:ext cx="1917700" cy="5312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5901"/>
            <a:ext cx="48260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5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2980" y="236220"/>
            <a:ext cx="38315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两角和与差的正切公式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171"/>
          <p:cNvSpPr txBox="1"/>
          <p:nvPr/>
        </p:nvSpPr>
        <p:spPr>
          <a:xfrm>
            <a:off x="1608455" y="2486025"/>
            <a:ext cx="897445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Text Box 171"/>
          <p:cNvSpPr txBox="1"/>
          <p:nvPr/>
        </p:nvSpPr>
        <p:spPr>
          <a:xfrm>
            <a:off x="1609090" y="1071245"/>
            <a:ext cx="897445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516" name="Text Box 132"/>
          <p:cNvSpPr txBox="1"/>
          <p:nvPr/>
        </p:nvSpPr>
        <p:spPr>
          <a:xfrm>
            <a:off x="1960246" y="1195070"/>
            <a:ext cx="4787900" cy="921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求值：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tan105</a:t>
            </a:r>
            <a:r>
              <a:rPr lang="en-US" altLang="zh-CN" sz="2800">
                <a:solidFill>
                  <a:srgbClr val="0000FF"/>
                </a:solidFill>
                <a:latin typeface="Calibri"/>
              </a:rPr>
              <a:t>°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z="2800">
              <a:solidFill>
                <a:srgbClr val="CC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523" name="Object 139"/>
          <p:cNvGraphicFramePr>
            <a:graphicFrameLocks noChangeAspect="1"/>
          </p:cNvGraphicFramePr>
          <p:nvPr/>
        </p:nvGraphicFramePr>
        <p:xfrm>
          <a:off x="2744259" y="2803948"/>
          <a:ext cx="7279216" cy="10265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2" imgW="9982200" imgH="1066800" progId="Equation.DSMT4">
                  <p:embed/>
                </p:oleObj>
              </mc:Choice>
              <mc:Fallback>
                <p:oleObj r:id="rId2" imgW="9982200" imgH="106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FF3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4259" y="2803948"/>
                        <a:ext cx="7279216" cy="10265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hape 120"/>
          <p:cNvSpPr/>
          <p:nvPr/>
        </p:nvSpPr>
        <p:spPr>
          <a:xfrm>
            <a:off x="988695" y="236220"/>
            <a:ext cx="38315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83410" y="2991485"/>
            <a:ext cx="86106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078" name="Text Box 171"/>
          <p:cNvSpPr txBox="1"/>
          <p:nvPr/>
        </p:nvSpPr>
        <p:spPr>
          <a:xfrm>
            <a:off x="1526540" y="1047750"/>
            <a:ext cx="8965565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两角差的余弦公式：</a:t>
            </a:r>
            <a:endParaRPr lang="zh-CN" altLang="en-US" sz="3200" b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3079" name="Object 172"/>
          <p:cNvGraphicFramePr>
            <a:graphicFrameLocks noChangeAspect="1"/>
          </p:cNvGraphicFramePr>
          <p:nvPr/>
        </p:nvGraphicFramePr>
        <p:xfrm>
          <a:off x="2337435" y="1854200"/>
          <a:ext cx="7656195" cy="6832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2286000" imgH="203200" progId="Equation.DSMT4">
                  <p:embed/>
                </p:oleObj>
              </mc:Choice>
              <mc:Fallback>
                <p:oleObj r:id="rId2" imgW="22860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7435" y="1854200"/>
                        <a:ext cx="7656195" cy="683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71"/>
          <p:cNvSpPr txBox="1"/>
          <p:nvPr/>
        </p:nvSpPr>
        <p:spPr>
          <a:xfrm>
            <a:off x="1526540" y="2869565"/>
            <a:ext cx="8965565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那么，两角差的其它三角函数有类似公式吗？</a:t>
            </a: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两角和有三角函数公式吗？</a:t>
            </a: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171"/>
          <p:cNvSpPr txBox="1"/>
          <p:nvPr/>
        </p:nvSpPr>
        <p:spPr>
          <a:xfrm>
            <a:off x="1609090" y="1212850"/>
            <a:ext cx="8974455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703705" y="1337945"/>
          <a:ext cx="8063865" cy="21818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2" imgW="8216900" imgH="2235200" progId="Word.Document.8">
                  <p:embed/>
                </p:oleObj>
              </mc:Choice>
              <mc:Fallback>
                <p:oleObj r:id="rId2" imgW="8216900" imgH="2235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3705" y="1337945"/>
                        <a:ext cx="8063865" cy="2181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Text Box 171"/>
          <p:cNvSpPr txBox="1"/>
          <p:nvPr/>
        </p:nvSpPr>
        <p:spPr>
          <a:xfrm>
            <a:off x="1608455" y="4226560"/>
            <a:ext cx="897445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B</a:t>
            </a:r>
            <a:endParaRPr lang="en-US" altLang="zh-CN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331700" y="121793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171"/>
          <p:cNvSpPr txBox="1"/>
          <p:nvPr/>
        </p:nvSpPr>
        <p:spPr>
          <a:xfrm>
            <a:off x="1609090" y="3004185"/>
            <a:ext cx="8974455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Text Box 171"/>
          <p:cNvSpPr txBox="1"/>
          <p:nvPr/>
        </p:nvSpPr>
        <p:spPr>
          <a:xfrm>
            <a:off x="1609090" y="1157605"/>
            <a:ext cx="8974455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9458" name="对象 33797"/>
          <p:cNvGraphicFramePr>
            <a:graphicFrameLocks noChangeAspect="1"/>
          </p:cNvGraphicFramePr>
          <p:nvPr/>
        </p:nvGraphicFramePr>
        <p:xfrm>
          <a:off x="2029037" y="1438170"/>
          <a:ext cx="8023860" cy="11855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2" imgW="8001000" imgH="1187450" progId="Word.Document.8">
                  <p:embed/>
                </p:oleObj>
              </mc:Choice>
              <mc:Fallback>
                <p:oleObj r:id="rId2" imgW="8001000" imgH="1187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9037" y="1438170"/>
                        <a:ext cx="8023860" cy="1185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aphicFrame>
        <p:nvGraphicFramePr>
          <p:cNvPr id="20482" name="对象 36865"/>
          <p:cNvGraphicFramePr>
            <a:graphicFrameLocks noChangeAspect="1"/>
          </p:cNvGraphicFramePr>
          <p:nvPr/>
        </p:nvGraphicFramePr>
        <p:xfrm>
          <a:off x="1608984" y="3004185"/>
          <a:ext cx="7939405" cy="2336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4" imgW="8001000" imgH="2368550" progId="Word.Document.8">
                  <p:embed/>
                </p:oleObj>
              </mc:Choice>
              <mc:Fallback>
                <p:oleObj r:id="rId4" imgW="8001000" imgH="2368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8984" y="3004185"/>
                        <a:ext cx="7939405" cy="233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171"/>
          <p:cNvSpPr txBox="1"/>
          <p:nvPr/>
        </p:nvSpPr>
        <p:spPr>
          <a:xfrm>
            <a:off x="1352550" y="2742565"/>
            <a:ext cx="9487535" cy="378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Text Box 171"/>
          <p:cNvSpPr txBox="1"/>
          <p:nvPr/>
        </p:nvSpPr>
        <p:spPr>
          <a:xfrm>
            <a:off x="1353185" y="1019810"/>
            <a:ext cx="9486900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2007659" y="1017588"/>
          <a:ext cx="7688580" cy="15703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2" imgW="7797800" imgH="1593850" progId="Word.Document.8">
                  <p:embed/>
                </p:oleObj>
              </mc:Choice>
              <mc:Fallback>
                <p:oleObj r:id="rId2" imgW="7797800" imgH="1593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7659" y="1017588"/>
                        <a:ext cx="7688580" cy="1570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24840" y="34353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775460" y="2918460"/>
          <a:ext cx="7290435" cy="42659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r:id="rId4" imgW="6686550" imgH="3935095" progId="Word.Document.8">
                  <p:embed/>
                </p:oleObj>
              </mc:Choice>
              <mc:Fallback>
                <p:oleObj r:id="rId4" imgW="6686550" imgH="39350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5460" y="2918460"/>
                        <a:ext cx="7290435" cy="4265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171"/>
          <p:cNvSpPr txBox="1"/>
          <p:nvPr/>
        </p:nvSpPr>
        <p:spPr>
          <a:xfrm>
            <a:off x="1353185" y="1179830"/>
            <a:ext cx="948690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9698" name="对象 5"/>
          <p:cNvGraphicFramePr>
            <a:graphicFrameLocks noChangeAspect="1"/>
          </p:cNvGraphicFramePr>
          <p:nvPr/>
        </p:nvGraphicFramePr>
        <p:xfrm>
          <a:off x="1864466" y="1101937"/>
          <a:ext cx="8174355" cy="7835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r:id="rId2" imgW="8293100" imgH="800100" progId="Word.Document.12">
                  <p:embed/>
                </p:oleObj>
              </mc:Choice>
              <mc:Fallback>
                <p:oleObj r:id="rId2" imgW="829310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4466" y="1101937"/>
                        <a:ext cx="8174355" cy="783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4" name="图片 245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935" y="2356485"/>
            <a:ext cx="7592060" cy="3500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46780" y="2604770"/>
            <a:ext cx="4834890" cy="64670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两角差的正弦公式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8150" y="3953510"/>
            <a:ext cx="6236335" cy="69485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两角和的正弦、余弦公式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7515" y="5208905"/>
            <a:ext cx="623633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两角和、差的正切公式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6" grpId="2" animBg="1"/>
      <p:bldP spid="4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0275" y="4970145"/>
            <a:ext cx="30111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1945" y="382333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5" grpId="2" animBg="1"/>
      <p:bldP spid="3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34335" y="2792095"/>
            <a:ext cx="30365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062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35525" y="4043680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类比思想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7810" y="529526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逆向思维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171"/>
          <p:cNvSpPr txBox="1"/>
          <p:nvPr/>
        </p:nvSpPr>
        <p:spPr>
          <a:xfrm>
            <a:off x="1526540" y="3200400"/>
            <a:ext cx="8965565" cy="3046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Text Box 171"/>
          <p:cNvSpPr txBox="1"/>
          <p:nvPr/>
        </p:nvSpPr>
        <p:spPr>
          <a:xfrm>
            <a:off x="1526540" y="2043430"/>
            <a:ext cx="896556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Text Box 171"/>
          <p:cNvSpPr txBox="1"/>
          <p:nvPr/>
        </p:nvSpPr>
        <p:spPr>
          <a:xfrm>
            <a:off x="1526540" y="932180"/>
            <a:ext cx="896556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1688" name="Object 184"/>
          <p:cNvGraphicFramePr>
            <a:graphicFrameLocks noChangeAspect="1"/>
          </p:cNvGraphicFramePr>
          <p:nvPr/>
        </p:nvGraphicFramePr>
        <p:xfrm>
          <a:off x="2550478" y="3382010"/>
          <a:ext cx="7234555" cy="25412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2" imgW="1879600" imgH="660400" progId="Equation.DSMT4">
                  <p:embed/>
                </p:oleObj>
              </mc:Choice>
              <mc:Fallback>
                <p:oleObj r:id="rId2" imgW="1879600" imgH="660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0478" y="3382010"/>
                        <a:ext cx="7234555" cy="2541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96" name="Object 192"/>
          <p:cNvGraphicFramePr>
            <a:graphicFrameLocks noChangeAspect="1"/>
          </p:cNvGraphicFramePr>
          <p:nvPr/>
        </p:nvGraphicFramePr>
        <p:xfrm>
          <a:off x="3184525" y="2089150"/>
          <a:ext cx="3832225" cy="784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4" imgW="2730500" imgH="368300" progId="Equation.DSMT4">
                  <p:embed/>
                </p:oleObj>
              </mc:Choice>
              <mc:Fallback>
                <p:oleObj r:id="rId4" imgW="27305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7F7F"/>
                          </a:clrFrom>
                          <a:clrTo>
                            <a:srgbClr val="CC33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84525" y="2089150"/>
                        <a:ext cx="383222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94"/>
          <p:cNvGraphicFramePr>
            <a:graphicFrameLocks noChangeAspect="1"/>
          </p:cNvGraphicFramePr>
          <p:nvPr/>
        </p:nvGraphicFramePr>
        <p:xfrm>
          <a:off x="3184525" y="893445"/>
          <a:ext cx="3900170" cy="9074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6" imgW="876935" imgH="203200" progId="Equation.DSMT4">
                  <p:embed/>
                </p:oleObj>
              </mc:Choice>
              <mc:Fallback>
                <p:oleObj r:id="rId6" imgW="8769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84525" y="893445"/>
                        <a:ext cx="3900170" cy="907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两角和的余弦公式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171"/>
          <p:cNvSpPr txBox="1"/>
          <p:nvPr/>
        </p:nvSpPr>
        <p:spPr>
          <a:xfrm>
            <a:off x="1526540" y="2043430"/>
            <a:ext cx="896556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Text Box 171"/>
          <p:cNvSpPr txBox="1"/>
          <p:nvPr/>
        </p:nvSpPr>
        <p:spPr>
          <a:xfrm>
            <a:off x="1535430" y="843280"/>
            <a:ext cx="896556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7172" name="Group 164"/>
          <p:cNvGrpSpPr/>
          <p:nvPr/>
        </p:nvGrpSpPr>
        <p:grpSpPr>
          <a:xfrm>
            <a:off x="1794511" y="2086187"/>
            <a:ext cx="7522633" cy="787400"/>
            <a:chOff x="249" y="2568"/>
            <a:chExt cx="4944" cy="487"/>
          </a:xfrm>
        </p:grpSpPr>
        <p:graphicFrame>
          <p:nvGraphicFramePr>
            <p:cNvPr id="7178" name="Object 165"/>
            <p:cNvGraphicFramePr>
              <a:graphicFrameLocks noChangeAspect="1"/>
            </p:cNvGraphicFramePr>
            <p:nvPr/>
          </p:nvGraphicFramePr>
          <p:xfrm>
            <a:off x="249" y="2568"/>
            <a:ext cx="1497" cy="45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2" imgW="2171700" imgH="368300" progId="Equation.DSMT4">
                    <p:embed/>
                  </p:oleObj>
                </mc:Choice>
                <mc:Fallback>
                  <p:oleObj r:id="rId2" imgW="2171700" imgH="368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" y="2568"/>
                          <a:ext cx="1497" cy="4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66"/>
            <p:cNvGraphicFramePr>
              <a:graphicFrameLocks noChangeAspect="1"/>
            </p:cNvGraphicFramePr>
            <p:nvPr/>
          </p:nvGraphicFramePr>
          <p:xfrm>
            <a:off x="1746" y="2568"/>
            <a:ext cx="3447" cy="4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r:id="rId4" imgW="4191000" imgH="368300" progId="Equation.DSMT4">
                    <p:embed/>
                  </p:oleObj>
                </mc:Choice>
                <mc:Fallback>
                  <p:oleObj r:id="rId4" imgW="4191000" imgH="368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6" y="2568"/>
                          <a:ext cx="3447" cy="4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3" name="Object 168"/>
          <p:cNvGraphicFramePr>
            <a:graphicFrameLocks noChangeAspect="1"/>
          </p:cNvGraphicFramePr>
          <p:nvPr/>
        </p:nvGraphicFramePr>
        <p:xfrm>
          <a:off x="8308340" y="2873375"/>
          <a:ext cx="2192655" cy="5854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6" imgW="813435" imgH="266700" progId="Equation.DSMT4">
                  <p:embed/>
                </p:oleObj>
              </mc:Choice>
              <mc:Fallback>
                <p:oleObj r:id="rId6" imgW="813435" imgH="266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08340" y="2873375"/>
                        <a:ext cx="2192655" cy="585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69"/>
          <p:cNvSpPr txBox="1"/>
          <p:nvPr/>
        </p:nvSpPr>
        <p:spPr>
          <a:xfrm>
            <a:off x="1085851" y="924984"/>
            <a:ext cx="5281083" cy="666115"/>
          </a:xfrm>
          <a:prstGeom prst="rect">
            <a:avLst/>
          </a:prstGeom>
          <a:noFill/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735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两角和的余弦公式</a:t>
            </a:r>
            <a:endParaRPr lang="zh-CN" altLang="en-US" sz="3735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51" name="Rectangle 167"/>
          <p:cNvSpPr/>
          <p:nvPr/>
        </p:nvSpPr>
        <p:spPr>
          <a:xfrm>
            <a:off x="1535430" y="4007485"/>
            <a:ext cx="8965565" cy="954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735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请总结公式的结构特征</a:t>
            </a:r>
            <a:r>
              <a:rPr lang="en-US" altLang="zh-CN" sz="3735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15901"/>
            <a:ext cx="48260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315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两角和的余弦公式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171"/>
          <p:cNvSpPr txBox="1"/>
          <p:nvPr/>
        </p:nvSpPr>
        <p:spPr>
          <a:xfrm>
            <a:off x="1489710" y="3865880"/>
            <a:ext cx="921321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Text Box 171"/>
          <p:cNvSpPr txBox="1"/>
          <p:nvPr/>
        </p:nvSpPr>
        <p:spPr>
          <a:xfrm>
            <a:off x="1489710" y="1595755"/>
            <a:ext cx="921321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8194" name="对象 1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2138045" y="1617345"/>
          <a:ext cx="7218045" cy="8083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2" imgW="5257800" imgH="539115" progId="Word.Document.8">
                  <p:embed/>
                </p:oleObj>
              </mc:Choice>
              <mc:Fallback>
                <p:oleObj r:id="rId2" imgW="5257800" imgH="5391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8045" y="1617345"/>
                        <a:ext cx="7218045" cy="808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84052" y="4005580"/>
          <a:ext cx="328083" cy="6900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4" imgW="152400" imgH="448945" progId="Equation.DSMT4">
                  <p:embed/>
                </p:oleObj>
              </mc:Choice>
              <mc:Fallback>
                <p:oleObj r:id="rId4" imgW="152400" imgH="44894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4052" y="4005580"/>
                        <a:ext cx="328083" cy="6900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171"/>
          <p:cNvSpPr txBox="1"/>
          <p:nvPr/>
        </p:nvSpPr>
        <p:spPr>
          <a:xfrm>
            <a:off x="1539875" y="1037590"/>
            <a:ext cx="8974455" cy="4523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8750" name="Object 78"/>
          <p:cNvGraphicFramePr>
            <a:graphicFrameLocks noChangeAspect="1"/>
          </p:cNvGraphicFramePr>
          <p:nvPr/>
        </p:nvGraphicFramePr>
        <p:xfrm>
          <a:off x="2780877" y="1111673"/>
          <a:ext cx="5964767" cy="41613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2" imgW="2184400" imgH="1524000" progId="Equation.DSMT4">
                  <p:embed/>
                </p:oleObj>
              </mc:Choice>
              <mc:Fallback>
                <p:oleObj r:id="rId2" imgW="2184400" imgH="152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0877" y="1111673"/>
                        <a:ext cx="5964767" cy="41613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5901"/>
            <a:ext cx="48260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315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两角和的正弦公式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269" name="Object 79"/>
          <p:cNvGraphicFramePr>
            <a:graphicFrameLocks noChangeAspect="1"/>
          </p:cNvGraphicFramePr>
          <p:nvPr/>
        </p:nvGraphicFramePr>
        <p:xfrm>
          <a:off x="1651000" y="1902884"/>
          <a:ext cx="7234767" cy="6963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2" imgW="2287270" imgH="215900" progId="Equation.DSMT4">
                  <p:embed/>
                </p:oleObj>
              </mc:Choice>
              <mc:Fallback>
                <p:oleObj r:id="rId2" imgW="228727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1000" y="1902884"/>
                        <a:ext cx="7234767" cy="6963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05" name="Text Box 81"/>
          <p:cNvSpPr txBox="1"/>
          <p:nvPr/>
        </p:nvSpPr>
        <p:spPr>
          <a:xfrm>
            <a:off x="8583296" y="3088852"/>
            <a:ext cx="251248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简记：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03506" name="Object 82"/>
          <p:cNvGraphicFramePr>
            <a:graphicFrameLocks noChangeAspect="1"/>
          </p:cNvGraphicFramePr>
          <p:nvPr/>
        </p:nvGraphicFramePr>
        <p:xfrm>
          <a:off x="9515475" y="3044190"/>
          <a:ext cx="976630" cy="6115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4" imgW="889000" imgH="546100" progId="Equation.DSMT4">
                  <p:embed/>
                </p:oleObj>
              </mc:Choice>
              <mc:Fallback>
                <p:oleObj r:id="rId4" imgW="889000" imgH="546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515475" y="3044190"/>
                        <a:ext cx="976630" cy="611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5901"/>
            <a:ext cx="48260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315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两角和的正弦公式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" name="Text Box 171"/>
          <p:cNvSpPr txBox="1"/>
          <p:nvPr/>
        </p:nvSpPr>
        <p:spPr>
          <a:xfrm>
            <a:off x="1526540" y="2043430"/>
            <a:ext cx="896556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Text Box 171"/>
          <p:cNvSpPr txBox="1"/>
          <p:nvPr/>
        </p:nvSpPr>
        <p:spPr>
          <a:xfrm>
            <a:off x="1535430" y="843280"/>
            <a:ext cx="896556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174" name="Text Box 169"/>
          <p:cNvSpPr txBox="1"/>
          <p:nvPr/>
        </p:nvSpPr>
        <p:spPr>
          <a:xfrm>
            <a:off x="1085851" y="924984"/>
            <a:ext cx="5281083" cy="666115"/>
          </a:xfrm>
          <a:prstGeom prst="rect">
            <a:avLst/>
          </a:prstGeom>
          <a:noFill/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735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两角和的正弦公式</a:t>
            </a:r>
            <a:endParaRPr lang="zh-CN" altLang="en-US" sz="3735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51" name="Rectangle 167"/>
          <p:cNvSpPr/>
          <p:nvPr/>
        </p:nvSpPr>
        <p:spPr>
          <a:xfrm>
            <a:off x="1535430" y="4007485"/>
            <a:ext cx="8965565" cy="954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735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请总结公式的结构特征</a:t>
            </a:r>
            <a:r>
              <a:rPr lang="en-US" altLang="zh-CN" sz="3735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6" name="Object 79"/>
          <p:cNvGraphicFramePr>
            <a:graphicFrameLocks noChangeAspect="1"/>
          </p:cNvGraphicFramePr>
          <p:nvPr/>
        </p:nvGraphicFramePr>
        <p:xfrm>
          <a:off x="1952625" y="2120265"/>
          <a:ext cx="7030085" cy="676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6" imgW="2287270" imgH="215900" progId="Equation.DSMT4">
                  <p:embed/>
                </p:oleObj>
              </mc:Choice>
              <mc:Fallback>
                <p:oleObj r:id="rId6" imgW="228727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2625" y="2120265"/>
                        <a:ext cx="7030085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05" grpId="0"/>
      <p:bldP spid="61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171"/>
          <p:cNvSpPr txBox="1"/>
          <p:nvPr/>
        </p:nvSpPr>
        <p:spPr>
          <a:xfrm>
            <a:off x="1539875" y="797560"/>
            <a:ext cx="8974455" cy="3046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114" name="Object 90"/>
          <p:cNvGraphicFramePr>
            <a:graphicFrameLocks noChangeAspect="1"/>
          </p:cNvGraphicFramePr>
          <p:nvPr/>
        </p:nvGraphicFramePr>
        <p:xfrm>
          <a:off x="3160396" y="814494"/>
          <a:ext cx="3854449" cy="6879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2" imgW="1092835" imgH="215900" progId="Equation.DSMT4">
                  <p:embed/>
                </p:oleObj>
              </mc:Choice>
              <mc:Fallback>
                <p:oleObj r:id="rId2" imgW="1092835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60396" y="814494"/>
                        <a:ext cx="3854449" cy="6879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5" name="Object 91"/>
          <p:cNvGraphicFramePr>
            <a:graphicFrameLocks noChangeAspect="1"/>
          </p:cNvGraphicFramePr>
          <p:nvPr/>
        </p:nvGraphicFramePr>
        <p:xfrm>
          <a:off x="3221778" y="1728894"/>
          <a:ext cx="4726517" cy="20235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4" imgW="1880235" imgH="660400" progId="Equation.DSMT4">
                  <p:embed/>
                </p:oleObj>
              </mc:Choice>
              <mc:Fallback>
                <p:oleObj r:id="rId4" imgW="1880235" imgH="660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1778" y="1728894"/>
                        <a:ext cx="4726517" cy="20235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5901"/>
            <a:ext cx="48260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315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两角差的正弦公式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graphicFrame>
        <p:nvGraphicFramePr>
          <p:cNvPr id="13316" name="Object 294"/>
          <p:cNvGraphicFramePr>
            <a:graphicFrameLocks noChangeAspect="1"/>
          </p:cNvGraphicFramePr>
          <p:nvPr/>
        </p:nvGraphicFramePr>
        <p:xfrm>
          <a:off x="2118784" y="4765887"/>
          <a:ext cx="7719483" cy="7260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6" imgW="2159635" imgH="203200" progId="Equation.DSMT4">
                  <p:embed/>
                </p:oleObj>
              </mc:Choice>
              <mc:Fallback>
                <p:oleObj r:id="rId6" imgW="21596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784" y="4765887"/>
                        <a:ext cx="7719483" cy="726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296"/>
          <p:cNvSpPr txBox="1"/>
          <p:nvPr/>
        </p:nvSpPr>
        <p:spPr>
          <a:xfrm>
            <a:off x="1539875" y="4041140"/>
            <a:ext cx="8975090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两角差的正弦公式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3318" name="Text Box 301"/>
          <p:cNvSpPr txBox="1"/>
          <p:nvPr/>
        </p:nvSpPr>
        <p:spPr>
          <a:xfrm>
            <a:off x="8513446" y="5695316"/>
            <a:ext cx="219498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简记：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3319" name="Object 302"/>
          <p:cNvGraphicFramePr>
            <a:graphicFrameLocks noChangeAspect="1"/>
          </p:cNvGraphicFramePr>
          <p:nvPr/>
        </p:nvGraphicFramePr>
        <p:xfrm>
          <a:off x="9465945" y="5595620"/>
          <a:ext cx="1048385" cy="7346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8" imgW="889000" imgH="546100" progId="Equation.DSMT4">
                  <p:embed/>
                </p:oleObj>
              </mc:Choice>
              <mc:Fallback>
                <p:oleObj r:id="rId8" imgW="889000" imgH="546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465945" y="5595620"/>
                        <a:ext cx="1048385" cy="734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171"/>
          <p:cNvSpPr txBox="1"/>
          <p:nvPr/>
        </p:nvSpPr>
        <p:spPr>
          <a:xfrm>
            <a:off x="1539875" y="2574925"/>
            <a:ext cx="8974455" cy="378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Text Box 171"/>
          <p:cNvSpPr txBox="1"/>
          <p:nvPr/>
        </p:nvSpPr>
        <p:spPr>
          <a:xfrm>
            <a:off x="1539875" y="886460"/>
            <a:ext cx="8974455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4338" name="Object 253"/>
          <p:cNvGraphicFramePr>
            <a:graphicFrameLocks noChangeAspect="1"/>
          </p:cNvGraphicFramePr>
          <p:nvPr/>
        </p:nvGraphicFramePr>
        <p:xfrm>
          <a:off x="1987551" y="774700"/>
          <a:ext cx="8290983" cy="16806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2" imgW="9944100" imgH="2286000" progId="Equation.DSMT4">
                  <p:embed/>
                </p:oleObj>
              </mc:Choice>
              <mc:Fallback>
                <p:oleObj r:id="rId2" imgW="9944100" imgH="228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clrChange>
                          <a:clrFrom>
                            <a:srgbClr val="00009F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7551" y="774700"/>
                        <a:ext cx="8290983" cy="16806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0" name="Object 254"/>
          <p:cNvGraphicFramePr>
            <a:graphicFrameLocks noChangeAspect="1"/>
          </p:cNvGraphicFramePr>
          <p:nvPr/>
        </p:nvGraphicFramePr>
        <p:xfrm>
          <a:off x="2959100" y="2484967"/>
          <a:ext cx="5458884" cy="18076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4" imgW="2349500" imgH="812800" progId="Equation.DSMT4">
                  <p:embed/>
                </p:oleObj>
              </mc:Choice>
              <mc:Fallback>
                <p:oleObj r:id="rId4" imgW="2349500" imgH="81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9100" y="2484967"/>
                        <a:ext cx="5458884" cy="18076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4" name="Object 258"/>
          <p:cNvGraphicFramePr>
            <a:graphicFrameLocks noChangeAspect="1"/>
          </p:cNvGraphicFramePr>
          <p:nvPr/>
        </p:nvGraphicFramePr>
        <p:xfrm>
          <a:off x="2908300" y="4140200"/>
          <a:ext cx="6443133" cy="18986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6" imgW="2806700" imgH="838200" progId="Equation.DSMT4">
                  <p:embed/>
                </p:oleObj>
              </mc:Choice>
              <mc:Fallback>
                <p:oleObj r:id="rId6" imgW="2806700" imgH="838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8300" y="4140200"/>
                        <a:ext cx="6443133" cy="18986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4151" y="2660651"/>
            <a:ext cx="213783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Calibri"/>
              </a:rPr>
              <a:t>  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315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79</Paragraphs>
  <Slides>28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40">
      <vt:lpstr>Arial</vt:lpstr>
      <vt:lpstr>微软雅黑</vt:lpstr>
      <vt:lpstr>Wingdings</vt:lpstr>
      <vt:lpstr>Calibri Light</vt:lpstr>
      <vt:lpstr>Calibri</vt:lpstr>
      <vt:lpstr>仿宋</vt:lpstr>
      <vt:lpstr>方正姚体</vt:lpstr>
      <vt:lpstr>宋体</vt:lpstr>
      <vt:lpstr>楷体_GB2312</vt:lpstr>
      <vt:lpstr>Times New Roman</vt:lpstr>
      <vt:lpstr>黑体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2023-08-04T14:07:25.580</cp:lastPrinted>
  <dcterms:created xsi:type="dcterms:W3CDTF">2023-08-04T14:07:25Z</dcterms:created>
  <dcterms:modified xsi:type="dcterms:W3CDTF">2023-08-04T06:07:25Z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