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012" r:id="rId5"/>
    <p:sldId id="2144" r:id="rId6"/>
    <p:sldId id="2145" r:id="rId7"/>
    <p:sldId id="2147" r:id="rId8"/>
    <p:sldId id="2149" r:id="rId9"/>
    <p:sldId id="2151" r:id="rId10"/>
    <p:sldId id="2152" r:id="rId11"/>
    <p:sldId id="2153" r:id="rId12"/>
    <p:sldId id="2157" r:id="rId13"/>
    <p:sldId id="2168" r:id="rId14"/>
    <p:sldId id="2169" r:id="rId15"/>
    <p:sldId id="2170" r:id="rId16"/>
    <p:sldId id="2172" r:id="rId17"/>
    <p:sldId id="2173" r:id="rId18"/>
    <p:sldId id="2176" r:id="rId19"/>
    <p:sldId id="2177" r:id="rId20"/>
    <p:sldId id="2178" r:id="rId21"/>
    <p:sldId id="2179" r:id="rId22"/>
    <p:sldId id="2180" r:id="rId23"/>
    <p:sldId id="2181" r:id="rId24"/>
    <p:sldId id="2187" r:id="rId25"/>
    <p:sldId id="2188" r:id="rId26"/>
    <p:sldId id="2189" r:id="rId27"/>
    <p:sldId id="330" r:id="rId28"/>
    <p:sldId id="331" r:id="rId29"/>
    <p:sldId id="332" r:id="rId30"/>
    <p:sldId id="285" r:id="rId31"/>
    <p:sldId id="319" r:id="rId32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40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tags" Target="tags/tag87.xml" /><Relationship Id="rId34" Type="http://schemas.openxmlformats.org/officeDocument/2006/relationships/presProps" Target="presProps.xml" /><Relationship Id="rId35" Type="http://schemas.openxmlformats.org/officeDocument/2006/relationships/viewProps" Target="viewProps.xml" /><Relationship Id="rId36" Type="http://schemas.openxmlformats.org/officeDocument/2006/relationships/theme" Target="theme/theme1.xml" /><Relationship Id="rId37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wmf" /><Relationship Id="rId2" Type="http://schemas.openxmlformats.org/officeDocument/2006/relationships/image" Target="../media/image6.wmf" /><Relationship Id="rId3" Type="http://schemas.openxmlformats.org/officeDocument/2006/relationships/image" Target="../media/image7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wmf" /><Relationship Id="rId2" Type="http://schemas.openxmlformats.org/officeDocument/2006/relationships/image" Target="../media/image28.wmf" /><Relationship Id="rId3" Type="http://schemas.openxmlformats.org/officeDocument/2006/relationships/image" Target="../media/image29.wmf" /><Relationship Id="rId4" Type="http://schemas.openxmlformats.org/officeDocument/2006/relationships/image" Target="../media/image30.w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wmf" /><Relationship Id="rId2" Type="http://schemas.openxmlformats.org/officeDocument/2006/relationships/image" Target="../media/image33.wmf" /><Relationship Id="rId3" Type="http://schemas.openxmlformats.org/officeDocument/2006/relationships/image" Target="../media/image34.w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emf" /><Relationship Id="rId2" Type="http://schemas.openxmlformats.org/officeDocument/2006/relationships/image" Target="../media/image36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wmf" /><Relationship Id="rId2" Type="http://schemas.openxmlformats.org/officeDocument/2006/relationships/image" Target="../media/image38.wmf" /><Relationship Id="rId3" Type="http://schemas.openxmlformats.org/officeDocument/2006/relationships/image" Target="../media/image39.emf" /><Relationship Id="rId4" Type="http://schemas.openxmlformats.org/officeDocument/2006/relationships/image" Target="../media/image40.w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1.wmf" /><Relationship Id="rId2" Type="http://schemas.openxmlformats.org/officeDocument/2006/relationships/image" Target="../media/image42.wmf" /><Relationship Id="rId3" Type="http://schemas.openxmlformats.org/officeDocument/2006/relationships/image" Target="../media/image43.w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wmf" /><Relationship Id="rId2" Type="http://schemas.openxmlformats.org/officeDocument/2006/relationships/image" Target="../media/image45.w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6.w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6.wmf" /><Relationship Id="rId2" Type="http://schemas.openxmlformats.org/officeDocument/2006/relationships/image" Target="../media/image47.wmf" /><Relationship Id="rId3" Type="http://schemas.openxmlformats.org/officeDocument/2006/relationships/image" Target="../media/image48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w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9.emf" /><Relationship Id="rId2" Type="http://schemas.openxmlformats.org/officeDocument/2006/relationships/image" Target="../media/image50.e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1.emf" /></Relationships>
</file>

<file path=ppt/drawings/_rels/vmlDrawing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2.emf" /><Relationship Id="rId2" Type="http://schemas.openxmlformats.org/officeDocument/2006/relationships/image" Target="../media/image53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wmf" /><Relationship Id="rId2" Type="http://schemas.openxmlformats.org/officeDocument/2006/relationships/image" Target="../media/image10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emf" /><Relationship Id="rId2" Type="http://schemas.openxmlformats.org/officeDocument/2006/relationships/image" Target="../media/image12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wmf" /><Relationship Id="rId2" Type="http://schemas.openxmlformats.org/officeDocument/2006/relationships/image" Target="../media/image16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wmf" /><Relationship Id="rId2" Type="http://schemas.openxmlformats.org/officeDocument/2006/relationships/image" Target="../media/image18.wmf" /><Relationship Id="rId3" Type="http://schemas.openxmlformats.org/officeDocument/2006/relationships/image" Target="../media/image19.wmf" /><Relationship Id="rId4" Type="http://schemas.openxmlformats.org/officeDocument/2006/relationships/image" Target="../media/image20.wmf" /><Relationship Id="rId5" Type="http://schemas.openxmlformats.org/officeDocument/2006/relationships/image" Target="../media/image21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wmf" /><Relationship Id="rId2" Type="http://schemas.openxmlformats.org/officeDocument/2006/relationships/image" Target="../media/image23.w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Relationship Id="rId2" Type="http://schemas.openxmlformats.org/officeDocument/2006/relationships/image" Target="../media/image25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9832E-26A6-4465-8181-DF230988BF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5B2D7-6EFD-446D-831A-7B28045AA25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57.xml" /><Relationship Id="rId16" Type="http://schemas.openxmlformats.org/officeDocument/2006/relationships/tags" Target="../tags/tag58.xml" /><Relationship Id="rId17" Type="http://schemas.openxmlformats.org/officeDocument/2006/relationships/tags" Target="../tags/tag59.xml" /><Relationship Id="rId18" Type="http://schemas.openxmlformats.org/officeDocument/2006/relationships/tags" Target="../tags/tag60.xml" /><Relationship Id="rId19" Type="http://schemas.openxmlformats.org/officeDocument/2006/relationships/tags" Target="../tags/tag61.xml" /><Relationship Id="rId2" Type="http://schemas.openxmlformats.org/officeDocument/2006/relationships/slideLayout" Target="../slideLayouts/slideLayout2.xml" /><Relationship Id="rId20" Type="http://schemas.openxmlformats.org/officeDocument/2006/relationships/image" Target="file:///D:\qq&#25991;&#20214;\712321467\Image\C2C\Image2\%7b75232B38-A165-1FB7-499C-2E1C792CACB5%7d.png" TargetMode="External" /><Relationship Id="rId21" Type="http://schemas.openxmlformats.org/officeDocument/2006/relationships/image" Target="../media/image1.png" /><Relationship Id="rId22" Type="http://schemas.openxmlformats.org/officeDocument/2006/relationships/image" Target="../media/image2.png" /><Relationship Id="rId23" Type="http://schemas.openxmlformats.org/officeDocument/2006/relationships/tags" Target="../tags/tag62.xml" /><Relationship Id="rId24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1" r:link="rId20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7.bin" TargetMode="Internal" /><Relationship Id="rId3" Type="http://schemas.openxmlformats.org/officeDocument/2006/relationships/image" Target="../media/image22.wmf" /><Relationship Id="rId4" Type="http://schemas.openxmlformats.org/officeDocument/2006/relationships/oleObject" Target="../embeddings/oleObject18.bin" TargetMode="Internal" /><Relationship Id="rId5" Type="http://schemas.openxmlformats.org/officeDocument/2006/relationships/image" Target="../media/image23.wmf" /><Relationship Id="rId6" Type="http://schemas.openxmlformats.org/officeDocument/2006/relationships/vmlDrawing" Target="../drawings/vmlDrawing8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9.bin" TargetMode="Internal" /><Relationship Id="rId3" Type="http://schemas.openxmlformats.org/officeDocument/2006/relationships/image" Target="../media/image24.emf" /><Relationship Id="rId4" Type="http://schemas.openxmlformats.org/officeDocument/2006/relationships/oleObject" Target="../embeddings/oleObject20.bin" TargetMode="Internal" /><Relationship Id="rId5" Type="http://schemas.openxmlformats.org/officeDocument/2006/relationships/image" Target="../media/image25.wmf" /><Relationship Id="rId6" Type="http://schemas.openxmlformats.org/officeDocument/2006/relationships/vmlDrawing" Target="../drawings/vmlDrawing9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1.bin" TargetMode="Internal" /><Relationship Id="rId3" Type="http://schemas.openxmlformats.org/officeDocument/2006/relationships/image" Target="../media/image26.emf" /><Relationship Id="rId4" Type="http://schemas.openxmlformats.org/officeDocument/2006/relationships/vmlDrawing" Target="../drawings/vmlDrawing10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1.vml" /><Relationship Id="rId2" Type="http://schemas.openxmlformats.org/officeDocument/2006/relationships/oleObject" Target="../embeddings/oleObject22.bin" TargetMode="Internal" /><Relationship Id="rId3" Type="http://schemas.openxmlformats.org/officeDocument/2006/relationships/image" Target="../media/image27.wmf" /><Relationship Id="rId4" Type="http://schemas.openxmlformats.org/officeDocument/2006/relationships/oleObject" Target="../embeddings/oleObject23.bin" TargetMode="Internal" /><Relationship Id="rId5" Type="http://schemas.openxmlformats.org/officeDocument/2006/relationships/image" Target="../media/image28.wmf" /><Relationship Id="rId6" Type="http://schemas.openxmlformats.org/officeDocument/2006/relationships/oleObject" Target="../embeddings/oleObject24.bin" TargetMode="Internal" /><Relationship Id="rId7" Type="http://schemas.openxmlformats.org/officeDocument/2006/relationships/image" Target="../media/image29.wmf" /><Relationship Id="rId8" Type="http://schemas.openxmlformats.org/officeDocument/2006/relationships/oleObject" Target="../embeddings/oleObject25.bin" TargetMode="Internal" /><Relationship Id="rId9" Type="http://schemas.openxmlformats.org/officeDocument/2006/relationships/image" Target="../media/image30.wmf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6.bin" TargetMode="Internal" /><Relationship Id="rId3" Type="http://schemas.openxmlformats.org/officeDocument/2006/relationships/image" Target="../media/image31.emf" /><Relationship Id="rId4" Type="http://schemas.openxmlformats.org/officeDocument/2006/relationships/vmlDrawing" Target="../drawings/vmlDrawing12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7.bin" TargetMode="Internal" /><Relationship Id="rId3" Type="http://schemas.openxmlformats.org/officeDocument/2006/relationships/image" Target="../media/image32.wmf" /><Relationship Id="rId4" Type="http://schemas.openxmlformats.org/officeDocument/2006/relationships/oleObject" Target="../embeddings/oleObject28.bin" TargetMode="Internal" /><Relationship Id="rId5" Type="http://schemas.openxmlformats.org/officeDocument/2006/relationships/image" Target="../media/image33.wmf" /><Relationship Id="rId6" Type="http://schemas.openxmlformats.org/officeDocument/2006/relationships/oleObject" Target="../embeddings/oleObject29.bin" TargetMode="Internal" /><Relationship Id="rId7" Type="http://schemas.openxmlformats.org/officeDocument/2006/relationships/image" Target="../media/image34.wmf" /><Relationship Id="rId8" Type="http://schemas.openxmlformats.org/officeDocument/2006/relationships/vmlDrawing" Target="../drawings/vmlDrawing13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0.bin" TargetMode="Internal" /><Relationship Id="rId3" Type="http://schemas.openxmlformats.org/officeDocument/2006/relationships/image" Target="../media/image35.emf" /><Relationship Id="rId4" Type="http://schemas.openxmlformats.org/officeDocument/2006/relationships/oleObject" Target="../embeddings/oleObject31.bin" TargetMode="Internal" /><Relationship Id="rId5" Type="http://schemas.openxmlformats.org/officeDocument/2006/relationships/image" Target="../media/image36.emf" /><Relationship Id="rId6" Type="http://schemas.openxmlformats.org/officeDocument/2006/relationships/vmlDrawing" Target="../drawings/vmlDrawing14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5.vml" /><Relationship Id="rId2" Type="http://schemas.openxmlformats.org/officeDocument/2006/relationships/oleObject" Target="../embeddings/oleObject32.bin" TargetMode="Internal" /><Relationship Id="rId3" Type="http://schemas.openxmlformats.org/officeDocument/2006/relationships/image" Target="../media/image37.wmf" /><Relationship Id="rId4" Type="http://schemas.openxmlformats.org/officeDocument/2006/relationships/oleObject" Target="../embeddings/oleObject33.bin" TargetMode="Internal" /><Relationship Id="rId5" Type="http://schemas.openxmlformats.org/officeDocument/2006/relationships/image" Target="../media/image38.wmf" /><Relationship Id="rId6" Type="http://schemas.openxmlformats.org/officeDocument/2006/relationships/oleObject" Target="../embeddings/oleObject34.bin" TargetMode="Internal" /><Relationship Id="rId7" Type="http://schemas.openxmlformats.org/officeDocument/2006/relationships/image" Target="../media/image39.emf" /><Relationship Id="rId8" Type="http://schemas.openxmlformats.org/officeDocument/2006/relationships/oleObject" Target="../embeddings/oleObject35.bin" TargetMode="Internal" /><Relationship Id="rId9" Type="http://schemas.openxmlformats.org/officeDocument/2006/relationships/image" Target="../media/image40.wmf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6.bin" TargetMode="Internal" /><Relationship Id="rId3" Type="http://schemas.openxmlformats.org/officeDocument/2006/relationships/image" Target="../media/image41.wmf" /><Relationship Id="rId4" Type="http://schemas.openxmlformats.org/officeDocument/2006/relationships/oleObject" Target="../embeddings/oleObject37.bin" TargetMode="Internal" /><Relationship Id="rId5" Type="http://schemas.openxmlformats.org/officeDocument/2006/relationships/image" Target="../media/image42.wmf" /><Relationship Id="rId6" Type="http://schemas.openxmlformats.org/officeDocument/2006/relationships/oleObject" Target="../embeddings/oleObject38.bin" TargetMode="Internal" /><Relationship Id="rId7" Type="http://schemas.openxmlformats.org/officeDocument/2006/relationships/image" Target="../media/image43.wmf" /><Relationship Id="rId8" Type="http://schemas.openxmlformats.org/officeDocument/2006/relationships/vmlDrawing" Target="../drawings/vmlDrawing16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9.bin" TargetMode="Internal" /><Relationship Id="rId3" Type="http://schemas.openxmlformats.org/officeDocument/2006/relationships/image" Target="../media/image44.wmf" /><Relationship Id="rId4" Type="http://schemas.openxmlformats.org/officeDocument/2006/relationships/oleObject" Target="../embeddings/oleObject40.bin" TargetMode="Internal" /><Relationship Id="rId5" Type="http://schemas.openxmlformats.org/officeDocument/2006/relationships/image" Target="../media/image45.wmf" /><Relationship Id="rId6" Type="http://schemas.openxmlformats.org/officeDocument/2006/relationships/vmlDrawing" Target="../drawings/vmlDrawing17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1.bin" TargetMode="Internal" /><Relationship Id="rId3" Type="http://schemas.openxmlformats.org/officeDocument/2006/relationships/image" Target="../media/image46.wmf" /><Relationship Id="rId4" Type="http://schemas.openxmlformats.org/officeDocument/2006/relationships/vmlDrawing" Target="../drawings/vmlDrawing18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2.bin" TargetMode="Internal" /><Relationship Id="rId3" Type="http://schemas.openxmlformats.org/officeDocument/2006/relationships/image" Target="../media/image46.wmf" /><Relationship Id="rId4" Type="http://schemas.openxmlformats.org/officeDocument/2006/relationships/oleObject" Target="../embeddings/oleObject43.bin" TargetMode="Internal" /><Relationship Id="rId5" Type="http://schemas.openxmlformats.org/officeDocument/2006/relationships/image" Target="../media/image47.wmf" /><Relationship Id="rId6" Type="http://schemas.openxmlformats.org/officeDocument/2006/relationships/oleObject" Target="../embeddings/oleObject44.bin" TargetMode="Internal" /><Relationship Id="rId7" Type="http://schemas.openxmlformats.org/officeDocument/2006/relationships/image" Target="../media/image48.wmf" /><Relationship Id="rId8" Type="http://schemas.openxmlformats.org/officeDocument/2006/relationships/vmlDrawing" Target="../drawings/vmlDrawing19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5.bin" TargetMode="Internal" /><Relationship Id="rId3" Type="http://schemas.openxmlformats.org/officeDocument/2006/relationships/image" Target="../media/image49.emf" /><Relationship Id="rId4" Type="http://schemas.openxmlformats.org/officeDocument/2006/relationships/oleObject" Target="../embeddings/oleObject46.bin" TargetMode="Internal" /><Relationship Id="rId5" Type="http://schemas.openxmlformats.org/officeDocument/2006/relationships/image" Target="../media/image50.emf" /><Relationship Id="rId6" Type="http://schemas.openxmlformats.org/officeDocument/2006/relationships/vmlDrawing" Target="../drawings/vmlDrawing20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7.bin" TargetMode="Internal" /><Relationship Id="rId3" Type="http://schemas.openxmlformats.org/officeDocument/2006/relationships/image" Target="../media/image51.emf" /><Relationship Id="rId4" Type="http://schemas.openxmlformats.org/officeDocument/2006/relationships/vmlDrawing" Target="../drawings/vmlDrawing21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8.bin" TargetMode="Internal" /><Relationship Id="rId3" Type="http://schemas.openxmlformats.org/officeDocument/2006/relationships/image" Target="../media/image52.emf" /><Relationship Id="rId4" Type="http://schemas.openxmlformats.org/officeDocument/2006/relationships/oleObject" Target="../embeddings/oleObject49.bin" TargetMode="Internal" /><Relationship Id="rId5" Type="http://schemas.openxmlformats.org/officeDocument/2006/relationships/image" Target="../media/image53.emf" /><Relationship Id="rId6" Type="http://schemas.openxmlformats.org/officeDocument/2006/relationships/vmlDrawing" Target="../drawings/vmlDrawing22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1.xml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13" Type="http://schemas.openxmlformats.org/officeDocument/2006/relationships/tags" Target="../tags/tag74.xml" /><Relationship Id="rId14" Type="http://schemas.openxmlformats.org/officeDocument/2006/relationships/tags" Target="../tags/tag75.xml" /><Relationship Id="rId15" Type="http://schemas.openxmlformats.org/officeDocument/2006/relationships/tags" Target="../tags/tag76.xml" /><Relationship Id="rId16" Type="http://schemas.openxmlformats.org/officeDocument/2006/relationships/tags" Target="../tags/tag77.xml" /><Relationship Id="rId17" Type="http://schemas.openxmlformats.org/officeDocument/2006/relationships/tags" Target="../tags/tag78.xml" /><Relationship Id="rId18" Type="http://schemas.openxmlformats.org/officeDocument/2006/relationships/tags" Target="../tags/tag79.xml" /><Relationship Id="rId19" Type="http://schemas.openxmlformats.org/officeDocument/2006/relationships/tags" Target="../tags/tag80.xml" /><Relationship Id="rId2" Type="http://schemas.openxmlformats.org/officeDocument/2006/relationships/tags" Target="../tags/tag63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tags" Target="../tags/tag83.xml" /><Relationship Id="rId23" Type="http://schemas.openxmlformats.org/officeDocument/2006/relationships/tags" Target="../tags/tag84.xml" /><Relationship Id="rId24" Type="http://schemas.openxmlformats.org/officeDocument/2006/relationships/tags" Target="../tags/tag85.xml" /><Relationship Id="rId25" Type="http://schemas.openxmlformats.org/officeDocument/2006/relationships/tags" Target="../tags/tag86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5.w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6.wmf" /><Relationship Id="rId6" Type="http://schemas.openxmlformats.org/officeDocument/2006/relationships/oleObject" Target="../embeddings/oleObject3.bin" TargetMode="Internal" /><Relationship Id="rId7" Type="http://schemas.openxmlformats.org/officeDocument/2006/relationships/image" Target="../media/image7.wmf" /><Relationship Id="rId8" Type="http://schemas.openxmlformats.org/officeDocument/2006/relationships/vmlDrawing" Target="../drawings/vmlDrawing1.v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.bin" TargetMode="Internal" /><Relationship Id="rId3" Type="http://schemas.openxmlformats.org/officeDocument/2006/relationships/image" Target="../media/image8.wmf" /><Relationship Id="rId4" Type="http://schemas.openxmlformats.org/officeDocument/2006/relationships/vmlDrawing" Target="../drawings/vmlDrawing2.v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5.bin" TargetMode="Internal" /><Relationship Id="rId3" Type="http://schemas.openxmlformats.org/officeDocument/2006/relationships/image" Target="../media/image9.wmf" /><Relationship Id="rId4" Type="http://schemas.openxmlformats.org/officeDocument/2006/relationships/oleObject" Target="../embeddings/oleObject6.bin" TargetMode="Internal" /><Relationship Id="rId5" Type="http://schemas.openxmlformats.org/officeDocument/2006/relationships/image" Target="../media/image10.wmf" /><Relationship Id="rId6" Type="http://schemas.openxmlformats.org/officeDocument/2006/relationships/vmlDrawing" Target="../drawings/vmlDrawing3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7.bin" TargetMode="Internal" /><Relationship Id="rId3" Type="http://schemas.openxmlformats.org/officeDocument/2006/relationships/image" Target="../media/image11.emf" /><Relationship Id="rId4" Type="http://schemas.openxmlformats.org/officeDocument/2006/relationships/oleObject" Target="../embeddings/oleObject8.bin" TargetMode="Internal" /><Relationship Id="rId5" Type="http://schemas.openxmlformats.org/officeDocument/2006/relationships/image" Target="../media/image12.emf" /><Relationship Id="rId6" Type="http://schemas.openxmlformats.org/officeDocument/2006/relationships/image" Target="../media/image13.png" /><Relationship Id="rId7" Type="http://schemas.openxmlformats.org/officeDocument/2006/relationships/vmlDrawing" Target="../drawings/vmlDrawing4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9.bin" TargetMode="Internal" /><Relationship Id="rId3" Type="http://schemas.openxmlformats.org/officeDocument/2006/relationships/image" Target="../media/image14.wmf" /><Relationship Id="rId4" Type="http://schemas.openxmlformats.org/officeDocument/2006/relationships/vmlDrawing" Target="../drawings/vmlDrawing5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0.bin" TargetMode="Internal" /><Relationship Id="rId3" Type="http://schemas.openxmlformats.org/officeDocument/2006/relationships/image" Target="../media/image15.wmf" /><Relationship Id="rId4" Type="http://schemas.openxmlformats.org/officeDocument/2006/relationships/oleObject" Target="../embeddings/oleObject11.bin" TargetMode="Internal" /><Relationship Id="rId5" Type="http://schemas.openxmlformats.org/officeDocument/2006/relationships/image" Target="../media/image16.wmf" /><Relationship Id="rId6" Type="http://schemas.openxmlformats.org/officeDocument/2006/relationships/vmlDrawing" Target="../drawings/vmlDrawing6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16.bin" TargetMode="Internal" /><Relationship Id="rId11" Type="http://schemas.openxmlformats.org/officeDocument/2006/relationships/image" Target="../media/image21.wmf" /><Relationship Id="rId12" Type="http://schemas.openxmlformats.org/officeDocument/2006/relationships/vmlDrawing" Target="../drawings/vmlDrawing7.vml" /><Relationship Id="rId2" Type="http://schemas.openxmlformats.org/officeDocument/2006/relationships/oleObject" Target="../embeddings/oleObject12.bin" TargetMode="Internal" /><Relationship Id="rId3" Type="http://schemas.openxmlformats.org/officeDocument/2006/relationships/image" Target="../media/image17.wmf" /><Relationship Id="rId4" Type="http://schemas.openxmlformats.org/officeDocument/2006/relationships/oleObject" Target="../embeddings/oleObject13.bin" TargetMode="Internal" /><Relationship Id="rId5" Type="http://schemas.openxmlformats.org/officeDocument/2006/relationships/image" Target="../media/image18.wmf" /><Relationship Id="rId6" Type="http://schemas.openxmlformats.org/officeDocument/2006/relationships/oleObject" Target="../embeddings/oleObject14.bin" TargetMode="Internal" /><Relationship Id="rId7" Type="http://schemas.openxmlformats.org/officeDocument/2006/relationships/image" Target="../media/image19.wmf" /><Relationship Id="rId8" Type="http://schemas.openxmlformats.org/officeDocument/2006/relationships/oleObject" Target="../embeddings/oleObject15.bin" TargetMode="Internal" /><Relationship Id="rId9" Type="http://schemas.openxmlformats.org/officeDocument/2006/relationships/image" Target="../media/image20.wmf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第五章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三角函数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8705" y="2240280"/>
            <a:ext cx="9878695" cy="706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5.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5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简单的三角恒等变换 </a:t>
            </a:r>
            <a:endParaRPr lang="zh-CN" altLang="en-US" sz="36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l="20097" t="26840" r="49153" b="22438"/>
          <a:stretch>
            <a:fillRect/>
          </a:stretch>
        </p:blipFill>
        <p:spPr>
          <a:xfrm>
            <a:off x="4916170" y="4102100"/>
            <a:ext cx="2184400" cy="24028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1483360" y="2538730"/>
            <a:ext cx="9324975" cy="40093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714375"/>
            <a:ext cx="9324975" cy="17703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1507" name="Object 132"/>
          <p:cNvGraphicFramePr>
            <a:graphicFrameLocks noChangeAspect="1"/>
          </p:cNvGraphicFramePr>
          <p:nvPr/>
        </p:nvGraphicFramePr>
        <p:xfrm>
          <a:off x="2360084" y="714163"/>
          <a:ext cx="6786033" cy="17504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2" imgW="2970530" imgH="812165" progId="Equation.DSMT4">
                  <p:embed/>
                </p:oleObj>
              </mc:Choice>
              <mc:Fallback>
                <p:oleObj r:id="rId2" imgW="2970530" imgH="8121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60084" y="714163"/>
                        <a:ext cx="6786033" cy="17504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94" name="Object 134"/>
          <p:cNvGraphicFramePr>
            <a:graphicFrameLocks noChangeAspect="1"/>
          </p:cNvGraphicFramePr>
          <p:nvPr/>
        </p:nvGraphicFramePr>
        <p:xfrm>
          <a:off x="3238500" y="2618528"/>
          <a:ext cx="5814484" cy="38290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4" imgW="2806700" imgH="1930400" progId="Equation.DSMT4">
                  <p:embed/>
                </p:oleObj>
              </mc:Choice>
              <mc:Fallback>
                <p:oleObj r:id="rId4" imgW="2806700" imgH="1930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0" y="2618528"/>
                        <a:ext cx="5814484" cy="38290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60295" y="2673985"/>
            <a:ext cx="7950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解</a:t>
            </a:r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：</a:t>
            </a:r>
            <a:endParaRPr 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190" y="19240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1433195" y="1944370"/>
            <a:ext cx="9324975" cy="45694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3195" y="669290"/>
            <a:ext cx="9324975" cy="1210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165" name="Object 141"/>
          <p:cNvGraphicFramePr>
            <a:graphicFrameLocks noChangeAspect="1"/>
          </p:cNvGraphicFramePr>
          <p:nvPr/>
        </p:nvGraphicFramePr>
        <p:xfrm>
          <a:off x="3041651" y="2022687"/>
          <a:ext cx="5647267" cy="4254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2" imgW="7747000" imgH="5778500" progId="Equation.DSMT4">
                  <p:embed/>
                </p:oleObj>
              </mc:Choice>
              <mc:Fallback>
                <p:oleObj r:id="rId2" imgW="7747000" imgH="5778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99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41651" y="2022687"/>
                        <a:ext cx="5647267" cy="425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48"/>
          <p:cNvGraphicFramePr>
            <a:graphicFrameLocks noChangeAspect="1"/>
          </p:cNvGraphicFramePr>
          <p:nvPr/>
        </p:nvGraphicFramePr>
        <p:xfrm>
          <a:off x="1777577" y="938742"/>
          <a:ext cx="7133167" cy="482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4" imgW="2997200" imgH="203200" progId="Equation.DSMT4">
                  <p:embed/>
                </p:oleObj>
              </mc:Choice>
              <mc:Fallback>
                <p:oleObj r:id="rId4" imgW="29972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7577" y="938742"/>
                        <a:ext cx="713316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10"/>
          <p:cNvSpPr/>
          <p:nvPr/>
        </p:nvSpPr>
        <p:spPr>
          <a:xfrm>
            <a:off x="1987551" y="2156037"/>
            <a:ext cx="10718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提示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10503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辅助角公式的应用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1361440" y="1252220"/>
            <a:ext cx="9397365" cy="2330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531620" y="1252114"/>
          <a:ext cx="7886700" cy="25596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2" imgW="8210550" imgH="2679700" progId="Word.Document.8">
                  <p:embed/>
                </p:oleObj>
              </mc:Choice>
              <mc:Fallback>
                <p:oleObj r:id="rId2" imgW="8210550" imgH="26797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1620" y="1252114"/>
                        <a:ext cx="7886700" cy="2559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1440" y="4540885"/>
            <a:ext cx="9397365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1299845" y="1993265"/>
            <a:ext cx="9324975" cy="40093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9845" y="637540"/>
            <a:ext cx="9324975" cy="1210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194" name="Text Box 224"/>
          <p:cNvSpPr txBox="1"/>
          <p:nvPr/>
        </p:nvSpPr>
        <p:spPr>
          <a:xfrm>
            <a:off x="1590041" y="734483"/>
            <a:ext cx="10052049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求函数              的周期，最大值和最小值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8195" name="Object 225"/>
          <p:cNvGraphicFramePr>
            <a:graphicFrameLocks noChangeAspect="1"/>
          </p:cNvGraphicFramePr>
          <p:nvPr/>
        </p:nvGraphicFramePr>
        <p:xfrm>
          <a:off x="3574838" y="834179"/>
          <a:ext cx="2209800" cy="5376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2" imgW="1270000" imgH="241300" progId="Equation.DSMT4">
                  <p:embed/>
                </p:oleObj>
              </mc:Choice>
              <mc:Fallback>
                <p:oleObj r:id="rId2" imgW="12700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74838" y="834179"/>
                        <a:ext cx="2209800" cy="5376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227"/>
          <p:cNvGraphicFramePr>
            <a:graphicFrameLocks noChangeAspect="1"/>
          </p:cNvGraphicFramePr>
          <p:nvPr/>
        </p:nvGraphicFramePr>
        <p:xfrm>
          <a:off x="2846917" y="2284307"/>
          <a:ext cx="3236383" cy="15599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4" imgW="1422400" imgH="685800" progId="Equation.DSMT4">
                  <p:embed/>
                </p:oleObj>
              </mc:Choice>
              <mc:Fallback>
                <p:oleObj r:id="rId4" imgW="1422400" imgH="685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6917" y="2284307"/>
                        <a:ext cx="3236383" cy="15599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32" name="Object 228"/>
          <p:cNvGraphicFramePr>
            <a:graphicFrameLocks noChangeAspect="1"/>
          </p:cNvGraphicFramePr>
          <p:nvPr/>
        </p:nvGraphicFramePr>
        <p:xfrm>
          <a:off x="2216151" y="3710940"/>
          <a:ext cx="4406900" cy="17293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6" imgW="2070735" imgH="813435" progId="Equation.DSMT4">
                  <p:embed/>
                </p:oleObj>
              </mc:Choice>
              <mc:Fallback>
                <p:oleObj r:id="rId6" imgW="2070735" imgH="8134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16151" y="3710940"/>
                        <a:ext cx="4406900" cy="17293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33" name="Object 229"/>
          <p:cNvGraphicFramePr>
            <a:graphicFrameLocks noChangeAspect="1"/>
          </p:cNvGraphicFramePr>
          <p:nvPr/>
        </p:nvGraphicFramePr>
        <p:xfrm>
          <a:off x="2226733" y="5408507"/>
          <a:ext cx="6822017" cy="4656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8" imgW="2959100" imgH="203200" progId="Equation.DSMT4">
                  <p:embed/>
                </p:oleObj>
              </mc:Choice>
              <mc:Fallback>
                <p:oleObj r:id="rId8" imgW="29591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26733" y="5408507"/>
                        <a:ext cx="6822017" cy="4656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61017" y="2330873"/>
            <a:ext cx="270933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CC00CC"/>
                </a:solidFill>
                <a:latin typeface="Calibri"/>
              </a:rPr>
              <a:t>  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解</a:t>
            </a:r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：</a:t>
            </a:r>
            <a:endParaRPr 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1372870" y="1233805"/>
            <a:ext cx="9324975" cy="2330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0242" name="对象 1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731646" y="1297728"/>
          <a:ext cx="8966200" cy="3276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2" imgW="6303010" imgH="2318385" progId="Word.Document.8">
                  <p:embed/>
                </p:oleObj>
              </mc:Choice>
              <mc:Fallback>
                <p:oleObj r:id="rId2" imgW="6303010" imgH="231838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1646" y="1297728"/>
                        <a:ext cx="8966200" cy="327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2870" y="4504055"/>
            <a:ext cx="9324975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1433830" y="2010410"/>
            <a:ext cx="9324975" cy="45694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4145" y="746760"/>
            <a:ext cx="9324975" cy="1210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1269" name="Object 2"/>
          <p:cNvGraphicFramePr>
            <a:graphicFrameLocks noChangeAspect="1"/>
          </p:cNvGraphicFramePr>
          <p:nvPr/>
        </p:nvGraphicFramePr>
        <p:xfrm>
          <a:off x="2017607" y="886249"/>
          <a:ext cx="4758267" cy="9313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2" imgW="2121535" imgH="419100" progId="Equation.DSMT4">
                  <p:embed/>
                </p:oleObj>
              </mc:Choice>
              <mc:Fallback>
                <p:oleObj r:id="rId2" imgW="2121535" imgH="419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17607" y="886249"/>
                        <a:ext cx="4758267" cy="9313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5"/>
          <p:cNvGraphicFramePr>
            <a:graphicFrameLocks noChangeAspect="1"/>
          </p:cNvGraphicFramePr>
          <p:nvPr/>
        </p:nvGraphicFramePr>
        <p:xfrm>
          <a:off x="3306233" y="1992630"/>
          <a:ext cx="4525433" cy="19494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4" imgW="2005965" imgH="862965" progId="Equation.DSMT4">
                  <p:embed/>
                </p:oleObj>
              </mc:Choice>
              <mc:Fallback>
                <p:oleObj r:id="rId4" imgW="2005965" imgH="8629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6233" y="1992630"/>
                        <a:ext cx="4525433" cy="19494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55" name="Object 223"/>
          <p:cNvGraphicFramePr>
            <a:graphicFrameLocks noChangeAspect="1"/>
          </p:cNvGraphicFramePr>
          <p:nvPr/>
        </p:nvGraphicFramePr>
        <p:xfrm>
          <a:off x="3100917" y="3942081"/>
          <a:ext cx="5952067" cy="22563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6" imgW="2679700" imgH="1016000" progId="Equation.DSMT4">
                  <p:embed/>
                </p:oleObj>
              </mc:Choice>
              <mc:Fallback>
                <p:oleObj r:id="rId6" imgW="2679700" imgH="1016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00917" y="3942081"/>
                        <a:ext cx="5952067" cy="22563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01800" y="2119630"/>
            <a:ext cx="2482851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CC00CC"/>
                </a:solidFill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解</a:t>
            </a:r>
            <a:r>
              <a:rPr 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：</a:t>
            </a:r>
            <a:endParaRPr lang="zh-CN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10503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三角变换综合应用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1345565" y="3646170"/>
            <a:ext cx="9413240" cy="2330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4930" y="1005205"/>
            <a:ext cx="9413240" cy="2330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2476500" y="1005417"/>
          <a:ext cx="7260167" cy="21145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2" imgW="2906395" imgH="857250" progId="Word.Document.8">
                  <p:embed/>
                </p:oleObj>
              </mc:Choice>
              <mc:Fallback>
                <p:oleObj r:id="rId2" imgW="2906395" imgH="8572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76500" y="1005417"/>
                        <a:ext cx="7260167" cy="21145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10"/>
          <p:cNvGraphicFramePr>
            <a:graphicFrameLocks noChangeAspect="1"/>
          </p:cNvGraphicFramePr>
          <p:nvPr/>
        </p:nvGraphicFramePr>
        <p:xfrm>
          <a:off x="2321984" y="3486151"/>
          <a:ext cx="6802967" cy="29675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4" imgW="2718435" imgH="1191895" progId="Word.Document.8">
                  <p:embed/>
                </p:oleObj>
              </mc:Choice>
              <mc:Fallback>
                <p:oleObj r:id="rId4" imgW="2718435" imgH="119189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1984" y="3486151"/>
                        <a:ext cx="6802967" cy="29675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93090" y="33274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1433830" y="677545"/>
            <a:ext cx="9324975" cy="2889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362" name="Text Box 118"/>
          <p:cNvSpPr txBox="1"/>
          <p:nvPr/>
        </p:nvSpPr>
        <p:spPr>
          <a:xfrm>
            <a:off x="2015067" y="565151"/>
            <a:ext cx="8475133" cy="28486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如图，已知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OPQ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是半径为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，圆心角为  的扇形，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是扇形弧上的动点，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ABCD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是扇形的内接矩形，记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，问当角  取何值时，矩形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ABCD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的面积最大？并求出这个最大面积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5363" name="Object 119"/>
          <p:cNvGraphicFramePr>
            <a:graphicFrameLocks noChangeAspect="1"/>
          </p:cNvGraphicFramePr>
          <p:nvPr/>
        </p:nvGraphicFramePr>
        <p:xfrm>
          <a:off x="5560484" y="1945217"/>
          <a:ext cx="300567" cy="7768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2" imgW="152400" imgH="394335" progId="Equation.DSMT4">
                  <p:embed/>
                </p:oleObj>
              </mc:Choice>
              <mc:Fallback>
                <p:oleObj r:id="rId2" imgW="152400" imgH="3943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60484" y="1945217"/>
                        <a:ext cx="300567" cy="7768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20"/>
          <p:cNvGraphicFramePr>
            <a:graphicFrameLocks noChangeAspect="1"/>
          </p:cNvGraphicFramePr>
          <p:nvPr/>
        </p:nvGraphicFramePr>
        <p:xfrm>
          <a:off x="2514600" y="2165351"/>
          <a:ext cx="1591733" cy="3979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4" imgW="711200" imgH="177800" progId="Equation.DSMT4">
                  <p:embed/>
                </p:oleObj>
              </mc:Choice>
              <mc:Fallback>
                <p:oleObj r:id="rId4" imgW="711200" imgH="177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4600" y="2165351"/>
                        <a:ext cx="1591733" cy="3979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28"/>
          <p:cNvGraphicFramePr>
            <a:graphicFrameLocks noChangeAspect="1"/>
          </p:cNvGraphicFramePr>
          <p:nvPr/>
        </p:nvGraphicFramePr>
        <p:xfrm>
          <a:off x="8621184" y="869951"/>
          <a:ext cx="328083" cy="2878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r:id="rId6" imgW="419100" imgH="317500" progId="Equation.DSMT4">
                  <p:embed/>
                </p:oleObj>
              </mc:Choice>
              <mc:Fallback>
                <p:oleObj r:id="rId6" imgW="419100" imgH="317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621184" y="869951"/>
                        <a:ext cx="328083" cy="2878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8" name="Group 32"/>
          <p:cNvGrpSpPr/>
          <p:nvPr/>
        </p:nvGrpSpPr>
        <p:grpSpPr>
          <a:xfrm>
            <a:off x="7249584" y="3594100"/>
            <a:ext cx="3254892" cy="2846388"/>
            <a:chOff x="3439" y="2119"/>
            <a:chExt cx="2050" cy="1793"/>
          </a:xfrm>
        </p:grpSpPr>
        <p:sp>
          <p:nvSpPr>
            <p:cNvPr id="15369" name="Line 124"/>
            <p:cNvSpPr/>
            <p:nvPr/>
          </p:nvSpPr>
          <p:spPr>
            <a:xfrm flipH="1">
              <a:off x="3672" y="3688"/>
              <a:ext cx="1674" cy="0"/>
            </a:xfrm>
            <a:prstGeom prst="line">
              <a:avLst/>
            </a:prstGeom>
            <a:ln w="28575" cap="flat" cmpd="sng">
              <a:solidFill>
                <a:srgbClr val="33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5370" name="Line 125"/>
            <p:cNvSpPr/>
            <p:nvPr/>
          </p:nvSpPr>
          <p:spPr>
            <a:xfrm flipV="1">
              <a:off x="3672" y="2287"/>
              <a:ext cx="908" cy="1401"/>
            </a:xfrm>
            <a:prstGeom prst="line">
              <a:avLst/>
            </a:prstGeom>
            <a:ln w="28575" cap="flat" cmpd="sng">
              <a:solidFill>
                <a:srgbClr val="33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5371" name="Rectangle 127"/>
            <p:cNvSpPr/>
            <p:nvPr/>
          </p:nvSpPr>
          <p:spPr>
            <a:xfrm>
              <a:off x="4090" y="3070"/>
              <a:ext cx="1117" cy="618"/>
            </a:xfrm>
            <a:prstGeom prst="rect">
              <a:avLst/>
            </a:prstGeom>
            <a:noFill/>
            <a:ln w="28575" cap="flat" cmpd="sng">
              <a:solidFill>
                <a:srgbClr val="3333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24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5372" name="Line 128"/>
            <p:cNvSpPr/>
            <p:nvPr/>
          </p:nvSpPr>
          <p:spPr>
            <a:xfrm flipV="1">
              <a:off x="3672" y="3070"/>
              <a:ext cx="1535" cy="618"/>
            </a:xfrm>
            <a:prstGeom prst="line">
              <a:avLst/>
            </a:prstGeom>
            <a:ln w="28575" cap="flat" cmpd="sng">
              <a:solidFill>
                <a:srgbClr val="33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5373" name="Arc 129"/>
            <p:cNvSpPr/>
            <p:nvPr/>
          </p:nvSpPr>
          <p:spPr>
            <a:xfrm>
              <a:off x="3858" y="3599"/>
              <a:ext cx="47" cy="89"/>
            </a:xfrm>
            <a:custGeom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l" t="t" r="r" b="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3333CC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374" name="Text Box 130"/>
            <p:cNvSpPr txBox="1"/>
            <p:nvPr/>
          </p:nvSpPr>
          <p:spPr>
            <a:xfrm>
              <a:off x="3439" y="3642"/>
              <a:ext cx="23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5" name="Text Box 131"/>
            <p:cNvSpPr txBox="1"/>
            <p:nvPr/>
          </p:nvSpPr>
          <p:spPr>
            <a:xfrm>
              <a:off x="3903" y="3661"/>
              <a:ext cx="23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6" name="Text Box 132"/>
            <p:cNvSpPr txBox="1"/>
            <p:nvPr/>
          </p:nvSpPr>
          <p:spPr>
            <a:xfrm>
              <a:off x="5033" y="3643"/>
              <a:ext cx="22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7" name="Text Box 133"/>
            <p:cNvSpPr txBox="1"/>
            <p:nvPr/>
          </p:nvSpPr>
          <p:spPr>
            <a:xfrm>
              <a:off x="5285" y="3643"/>
              <a:ext cx="20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8" name="Text Box 134"/>
            <p:cNvSpPr txBox="1"/>
            <p:nvPr/>
          </p:nvSpPr>
          <p:spPr>
            <a:xfrm>
              <a:off x="5173" y="2892"/>
              <a:ext cx="22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9" name="Text Box 135"/>
            <p:cNvSpPr txBox="1"/>
            <p:nvPr/>
          </p:nvSpPr>
          <p:spPr>
            <a:xfrm>
              <a:off x="3825" y="2892"/>
              <a:ext cx="23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0" name="Text Box 136"/>
            <p:cNvSpPr txBox="1"/>
            <p:nvPr/>
          </p:nvSpPr>
          <p:spPr>
            <a:xfrm>
              <a:off x="4292" y="2119"/>
              <a:ext cx="23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81" name="Object 137"/>
            <p:cNvGraphicFramePr>
              <a:graphicFrameLocks noChangeAspect="1"/>
            </p:cNvGraphicFramePr>
            <p:nvPr/>
          </p:nvGraphicFramePr>
          <p:xfrm>
            <a:off x="3926" y="3557"/>
            <a:ext cx="176" cy="15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2" r:id="rId8" imgW="152400" imgH="139700" progId="Equation.DSMT4">
                    <p:embed/>
                  </p:oleObj>
                </mc:Choice>
                <mc:Fallback>
                  <p:oleObj r:id="rId8" imgW="152400" imgH="139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926" y="3557"/>
                          <a:ext cx="176" cy="1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2" name="Freeform 31"/>
            <p:cNvSpPr/>
            <p:nvPr/>
          </p:nvSpPr>
          <p:spPr>
            <a:xfrm>
              <a:off x="4576" y="2285"/>
              <a:ext cx="762" cy="1407"/>
            </a:xfrm>
            <a:custGeom>
              <a:cxnLst>
                <a:cxn ang="0">
                  <a:pos x="759" y="1407"/>
                </a:cxn>
                <a:cxn ang="0">
                  <a:pos x="759" y="1326"/>
                </a:cxn>
                <a:cxn ang="0">
                  <a:pos x="738" y="1119"/>
                </a:cxn>
                <a:cxn ang="0">
                  <a:pos x="702" y="966"/>
                </a:cxn>
                <a:cxn ang="0">
                  <a:pos x="627" y="744"/>
                </a:cxn>
                <a:cxn ang="0">
                  <a:pos x="468" y="453"/>
                </a:cxn>
                <a:cxn ang="0">
                  <a:pos x="219" y="165"/>
                </a:cxn>
                <a:cxn ang="0">
                  <a:pos x="0" y="0"/>
                </a:cxn>
              </a:cxnLst>
              <a:rect l="l" t="t" r="r" b="b"/>
              <a:pathLst>
                <a:path w="762" h="1407">
                  <a:moveTo>
                    <a:pt x="759" y="1407"/>
                  </a:moveTo>
                  <a:cubicBezTo>
                    <a:pt x="760" y="1390"/>
                    <a:pt x="762" y="1374"/>
                    <a:pt x="759" y="1326"/>
                  </a:cubicBezTo>
                  <a:cubicBezTo>
                    <a:pt x="756" y="1278"/>
                    <a:pt x="748" y="1179"/>
                    <a:pt x="738" y="1119"/>
                  </a:cubicBezTo>
                  <a:cubicBezTo>
                    <a:pt x="728" y="1059"/>
                    <a:pt x="721" y="1029"/>
                    <a:pt x="702" y="966"/>
                  </a:cubicBezTo>
                  <a:cubicBezTo>
                    <a:pt x="683" y="903"/>
                    <a:pt x="666" y="829"/>
                    <a:pt x="627" y="744"/>
                  </a:cubicBezTo>
                  <a:cubicBezTo>
                    <a:pt x="588" y="659"/>
                    <a:pt x="536" y="549"/>
                    <a:pt x="468" y="453"/>
                  </a:cubicBezTo>
                  <a:cubicBezTo>
                    <a:pt x="400" y="357"/>
                    <a:pt x="297" y="240"/>
                    <a:pt x="219" y="165"/>
                  </a:cubicBezTo>
                  <a:cubicBezTo>
                    <a:pt x="141" y="90"/>
                    <a:pt x="70" y="45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ransition>
    <p:random/>
  </p:transition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1209040" y="215900"/>
            <a:ext cx="9625965" cy="6249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6388" name="Object 15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039533" y="493184"/>
          <a:ext cx="5628217" cy="12848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r:id="rId2" imgW="2781300" imgH="635000" progId="Equation.DSMT4">
                  <p:embed/>
                </p:oleObj>
              </mc:Choice>
              <mc:Fallback>
                <p:oleObj r:id="rId2" imgW="2781300" imgH="635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39533" y="493184"/>
                        <a:ext cx="5628217" cy="12848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79" name="Object 15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929467" y="1845733"/>
          <a:ext cx="5420784" cy="16996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r:id="rId4" imgW="2755900" imgH="863600" progId="Equation.DSMT4">
                  <p:embed/>
                </p:oleObj>
              </mc:Choice>
              <mc:Fallback>
                <p:oleObj r:id="rId4" imgW="2755900" imgH="863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9467" y="1845733"/>
                        <a:ext cx="5420784" cy="16996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82" name="Object 15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536951" y="3676651"/>
          <a:ext cx="5145616" cy="24743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6" imgW="2298700" imgH="1104900" progId="Equation.DSMT4">
                  <p:embed/>
                </p:oleObj>
              </mc:Choice>
              <mc:Fallback>
                <p:oleObj r:id="rId6" imgW="2298700" imgH="1104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36951" y="3676651"/>
                        <a:ext cx="5145616" cy="24743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1433830" y="241935"/>
            <a:ext cx="9324975" cy="6249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7412" name="Object 24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79513" y="526204"/>
          <a:ext cx="6999817" cy="17441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2" imgW="3568700" imgH="889000" progId="Equation.DSMT4">
                  <p:embed/>
                </p:oleObj>
              </mc:Choice>
              <mc:Fallback>
                <p:oleObj r:id="rId2" imgW="3568700" imgH="889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79513" y="526204"/>
                        <a:ext cx="6999817" cy="17441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355" name="Object 24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06277" y="2724574"/>
          <a:ext cx="7730067" cy="33845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r:id="rId4" imgW="3886200" imgH="1701800" progId="Equation.DSMT4">
                  <p:embed/>
                </p:oleObj>
              </mc:Choice>
              <mc:Fallback>
                <p:oleObj r:id="rId4" imgW="3886200" imgH="170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6277" y="2724574"/>
                        <a:ext cx="7730067" cy="33845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五边形 1"/>
          <p:cNvSpPr/>
          <p:nvPr/>
        </p:nvSpPr>
        <p:spPr>
          <a:xfrm>
            <a:off x="500380" y="210503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复习回顾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50595"/>
            <a:ext cx="10283190" cy="388493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1433195" y="981075"/>
            <a:ext cx="9324975" cy="2330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435" name="Text Box 171"/>
          <p:cNvSpPr txBox="1"/>
          <p:nvPr/>
        </p:nvSpPr>
        <p:spPr>
          <a:xfrm>
            <a:off x="2125557" y="1073573"/>
            <a:ext cx="7941733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已知半径为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的半圆，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PQRM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是半圆的内接矩形，如图，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点在什么位置时，矩形的面积最大，并求最大面积的值．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2" name="Group 191"/>
          <p:cNvGrpSpPr/>
          <p:nvPr/>
        </p:nvGrpSpPr>
        <p:grpSpPr>
          <a:xfrm>
            <a:off x="6364817" y="3583517"/>
            <a:ext cx="3585633" cy="1953683"/>
            <a:chOff x="2964" y="1913"/>
            <a:chExt cx="2259" cy="1231"/>
          </a:xfrm>
        </p:grpSpPr>
        <p:sp>
          <p:nvSpPr>
            <p:cNvPr id="18441" name="Arc 173"/>
            <p:cNvSpPr>
              <a:spLocks noChangeAspect="1"/>
            </p:cNvSpPr>
            <p:nvPr/>
          </p:nvSpPr>
          <p:spPr>
            <a:xfrm>
              <a:off x="3244" y="1976"/>
              <a:ext cx="1756" cy="837"/>
            </a:xfrm>
            <a:custGeom>
              <a:cxnLst>
                <a:cxn ang="0">
                  <a:pos x="0" y="1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1"/>
                </a:cxn>
              </a:cxnLst>
              <a:rect l="l" t="t" r="r" b="b"/>
              <a:pathLst>
                <a:path w="43200" h="21600" fill="none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8442" name="Line 174"/>
            <p:cNvSpPr/>
            <p:nvPr/>
          </p:nvSpPr>
          <p:spPr>
            <a:xfrm>
              <a:off x="2964" y="2816"/>
              <a:ext cx="2259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8443" name="Rectangle 175"/>
            <p:cNvSpPr>
              <a:spLocks noChangeAspect="1"/>
            </p:cNvSpPr>
            <p:nvPr/>
          </p:nvSpPr>
          <p:spPr>
            <a:xfrm>
              <a:off x="3529" y="2208"/>
              <a:ext cx="1183" cy="608"/>
            </a:xfrm>
            <a:prstGeom prst="rect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8444" name="Text Box 176"/>
            <p:cNvSpPr txBox="1"/>
            <p:nvPr/>
          </p:nvSpPr>
          <p:spPr>
            <a:xfrm>
              <a:off x="4767" y="1913"/>
              <a:ext cx="423" cy="348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en-US" altLang="zh-CN" sz="3600" i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P</a:t>
              </a:r>
              <a:endParaRPr lang="en-US" altLang="zh-CN" sz="36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45" name="Text Box 177"/>
            <p:cNvSpPr txBox="1"/>
            <p:nvPr/>
          </p:nvSpPr>
          <p:spPr>
            <a:xfrm>
              <a:off x="3109" y="1913"/>
              <a:ext cx="423" cy="348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en-US" altLang="zh-CN" sz="3600" i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Q</a:t>
              </a:r>
              <a:endParaRPr lang="en-US" altLang="zh-CN" sz="36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46" name="Text Box 178"/>
            <p:cNvSpPr txBox="1"/>
            <p:nvPr/>
          </p:nvSpPr>
          <p:spPr>
            <a:xfrm>
              <a:off x="3246" y="2789"/>
              <a:ext cx="424" cy="349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en-US" altLang="zh-CN" sz="3600" i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R</a:t>
              </a:r>
              <a:endParaRPr lang="en-US" altLang="zh-CN" sz="36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47" name="Text Box 179"/>
            <p:cNvSpPr txBox="1"/>
            <p:nvPr/>
          </p:nvSpPr>
          <p:spPr>
            <a:xfrm>
              <a:off x="4517" y="2789"/>
              <a:ext cx="424" cy="349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en-US" altLang="zh-CN" sz="3600" i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M</a:t>
              </a:r>
              <a:endParaRPr lang="en-US" altLang="zh-CN" sz="3600" i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48" name="Oval 180"/>
            <p:cNvSpPr>
              <a:spLocks noChangeAspect="1"/>
            </p:cNvSpPr>
            <p:nvPr/>
          </p:nvSpPr>
          <p:spPr>
            <a:xfrm>
              <a:off x="4079" y="2796"/>
              <a:ext cx="45" cy="42"/>
            </a:xfrm>
            <a:prstGeom prst="ellipse">
              <a:avLst/>
            </a:prstGeom>
            <a:solidFill>
              <a:srgbClr val="FF0000"/>
            </a:solidFill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8449" name="Text Box 181"/>
            <p:cNvSpPr txBox="1"/>
            <p:nvPr/>
          </p:nvSpPr>
          <p:spPr>
            <a:xfrm>
              <a:off x="3917" y="2796"/>
              <a:ext cx="424" cy="348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en-US" altLang="zh-CN" sz="3600" i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O</a:t>
              </a:r>
              <a:endParaRPr lang="en-US" altLang="zh-CN" sz="36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50" name="Line 182"/>
            <p:cNvSpPr/>
            <p:nvPr/>
          </p:nvSpPr>
          <p:spPr>
            <a:xfrm flipV="1">
              <a:off x="4125" y="2215"/>
              <a:ext cx="595" cy="57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8451" name="Freeform 184"/>
            <p:cNvSpPr/>
            <p:nvPr/>
          </p:nvSpPr>
          <p:spPr>
            <a:xfrm>
              <a:off x="4218" y="2685"/>
              <a:ext cx="70" cy="122"/>
            </a:xfrm>
            <a:custGeom>
              <a:cxnLst>
                <a:cxn ang="0">
                  <a:pos x="34" y="77"/>
                </a:cxn>
                <a:cxn ang="0">
                  <a:pos x="44" y="32"/>
                </a:cxn>
                <a:cxn ang="0">
                  <a:pos x="0" y="0"/>
                </a:cxn>
              </a:cxnLst>
              <a:rect l="l" t="t" r="r" b="b"/>
              <a:pathLst>
                <a:path w="83" h="154">
                  <a:moveTo>
                    <a:pt x="57" y="154"/>
                  </a:moveTo>
                  <a:cubicBezTo>
                    <a:pt x="70" y="122"/>
                    <a:pt x="83" y="91"/>
                    <a:pt x="73" y="65"/>
                  </a:cubicBezTo>
                  <a:cubicBezTo>
                    <a:pt x="63" y="39"/>
                    <a:pt x="31" y="19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graphicFrame>
          <p:nvGraphicFramePr>
            <p:cNvPr id="18452" name="Object 185"/>
            <p:cNvGraphicFramePr>
              <a:graphicFrameLocks noChangeAspect="1"/>
            </p:cNvGraphicFramePr>
            <p:nvPr/>
          </p:nvGraphicFramePr>
          <p:xfrm>
            <a:off x="4382" y="2573"/>
            <a:ext cx="195" cy="26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8" r:id="rId2" imgW="127000" imgH="177800" progId="Equation.DSMT4">
                    <p:embed/>
                  </p:oleObj>
                </mc:Choice>
                <mc:Fallback>
                  <p:oleObj r:id="rId2" imgW="127000" imgH="177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382" y="2573"/>
                          <a:ext cx="195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矩形 4"/>
          <p:cNvSpPr/>
          <p:nvPr/>
        </p:nvSpPr>
        <p:spPr>
          <a:xfrm>
            <a:off x="607695" y="28448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1424305" y="719455"/>
            <a:ext cx="9298940" cy="3449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9460" name="Group 316"/>
          <p:cNvGrpSpPr/>
          <p:nvPr/>
        </p:nvGrpSpPr>
        <p:grpSpPr>
          <a:xfrm>
            <a:off x="6424084" y="4284557"/>
            <a:ext cx="3611033" cy="2004484"/>
            <a:chOff x="3087" y="2280"/>
            <a:chExt cx="2274" cy="1262"/>
          </a:xfrm>
        </p:grpSpPr>
        <p:grpSp>
          <p:nvGrpSpPr>
            <p:cNvPr id="19463" name="Group 301"/>
            <p:cNvGrpSpPr/>
            <p:nvPr/>
          </p:nvGrpSpPr>
          <p:grpSpPr>
            <a:xfrm>
              <a:off x="3087" y="2350"/>
              <a:ext cx="2274" cy="857"/>
              <a:chOff x="2520" y="13296"/>
              <a:chExt cx="2880" cy="1128"/>
            </a:xfrm>
          </p:grpSpPr>
          <p:sp>
            <p:nvSpPr>
              <p:cNvPr id="19473" name="Arc 302"/>
              <p:cNvSpPr>
                <a:spLocks noChangeAspect="1"/>
              </p:cNvSpPr>
              <p:nvPr/>
            </p:nvSpPr>
            <p:spPr>
              <a:xfrm>
                <a:off x="2877" y="13296"/>
                <a:ext cx="2239" cy="1124"/>
              </a:xfrm>
              <a:custGeom>
                <a:cxnLst>
                  <a:cxn ang="0">
                    <a:pos x="0" y="3"/>
                  </a:cxn>
                  <a:cxn ang="0">
                    <a:pos x="3" y="0"/>
                  </a:cxn>
                  <a:cxn ang="0">
                    <a:pos x="6" y="3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6" y="3"/>
                  </a:cxn>
                  <a:cxn ang="0">
                    <a:pos x="3" y="3"/>
                  </a:cxn>
                  <a:cxn ang="0">
                    <a:pos x="0" y="3"/>
                  </a:cxn>
                </a:cxnLst>
                <a:rect l="l" t="t" r="r" b="b"/>
                <a:pathLst>
                  <a:path w="43200" h="21600" fill="none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9474" name="Line 303"/>
              <p:cNvSpPr/>
              <p:nvPr/>
            </p:nvSpPr>
            <p:spPr>
              <a:xfrm>
                <a:off x="2520" y="14424"/>
                <a:ext cx="2880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9475" name="Rectangle 304"/>
              <p:cNvSpPr>
                <a:spLocks noChangeAspect="1"/>
              </p:cNvSpPr>
              <p:nvPr/>
            </p:nvSpPr>
            <p:spPr>
              <a:xfrm>
                <a:off x="3240" y="13608"/>
                <a:ext cx="1508" cy="816"/>
              </a:xfrm>
              <a:prstGeom prst="rect">
                <a:avLst/>
              </a:prstGeom>
              <a:noFill/>
              <a:ln w="3810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9464" name="Text Box 305"/>
            <p:cNvSpPr txBox="1"/>
            <p:nvPr/>
          </p:nvSpPr>
          <p:spPr>
            <a:xfrm>
              <a:off x="4874" y="2280"/>
              <a:ext cx="426" cy="355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en-US" altLang="zh-CN" sz="3600" i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P</a:t>
              </a:r>
              <a:endParaRPr lang="en-US" altLang="zh-CN" sz="36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65" name="Text Box 306"/>
            <p:cNvSpPr txBox="1"/>
            <p:nvPr/>
          </p:nvSpPr>
          <p:spPr>
            <a:xfrm>
              <a:off x="3240" y="2294"/>
              <a:ext cx="426" cy="355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en-US" altLang="zh-CN" sz="3600" i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Q</a:t>
              </a:r>
              <a:endParaRPr lang="en-US" altLang="zh-CN" sz="36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66" name="Text Box 307"/>
            <p:cNvSpPr txBox="1"/>
            <p:nvPr/>
          </p:nvSpPr>
          <p:spPr>
            <a:xfrm>
              <a:off x="3371" y="3179"/>
              <a:ext cx="427" cy="357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en-US" altLang="zh-CN" sz="3600" i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R</a:t>
              </a:r>
              <a:endParaRPr lang="en-US" altLang="zh-CN" sz="36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67" name="Text Box 308"/>
            <p:cNvSpPr txBox="1"/>
            <p:nvPr/>
          </p:nvSpPr>
          <p:spPr>
            <a:xfrm>
              <a:off x="4651" y="3179"/>
              <a:ext cx="426" cy="357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en-US" altLang="zh-CN" sz="3600" i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M</a:t>
              </a:r>
              <a:endParaRPr lang="en-US" altLang="zh-CN" sz="36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68" name="Oval 309"/>
            <p:cNvSpPr>
              <a:spLocks noChangeAspect="1"/>
            </p:cNvSpPr>
            <p:nvPr/>
          </p:nvSpPr>
          <p:spPr>
            <a:xfrm>
              <a:off x="4210" y="3187"/>
              <a:ext cx="45" cy="42"/>
            </a:xfrm>
            <a:prstGeom prst="ellipse">
              <a:avLst/>
            </a:prstGeom>
            <a:solidFill>
              <a:srgbClr val="FF0000"/>
            </a:solidFill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469" name="Text Box 310"/>
            <p:cNvSpPr txBox="1"/>
            <p:nvPr/>
          </p:nvSpPr>
          <p:spPr>
            <a:xfrm>
              <a:off x="4046" y="3187"/>
              <a:ext cx="427" cy="355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en-US" altLang="zh-CN" sz="3600" i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O</a:t>
              </a:r>
              <a:endParaRPr lang="en-US" altLang="zh-CN" sz="36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0" name="Line 311"/>
            <p:cNvSpPr/>
            <p:nvPr/>
          </p:nvSpPr>
          <p:spPr>
            <a:xfrm flipV="1">
              <a:off x="4227" y="2601"/>
              <a:ext cx="599" cy="59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9471" name="Freeform 312"/>
            <p:cNvSpPr/>
            <p:nvPr/>
          </p:nvSpPr>
          <p:spPr>
            <a:xfrm>
              <a:off x="4350" y="3074"/>
              <a:ext cx="69" cy="124"/>
            </a:xfrm>
            <a:custGeom>
              <a:cxnLst>
                <a:cxn ang="0">
                  <a:pos x="32" y="81"/>
                </a:cxn>
                <a:cxn ang="0">
                  <a:pos x="42" y="34"/>
                </a:cxn>
                <a:cxn ang="0">
                  <a:pos x="0" y="0"/>
                </a:cxn>
              </a:cxnLst>
              <a:rect l="l" t="t" r="r" b="b"/>
              <a:pathLst>
                <a:path w="83" h="154">
                  <a:moveTo>
                    <a:pt x="57" y="154"/>
                  </a:moveTo>
                  <a:cubicBezTo>
                    <a:pt x="70" y="122"/>
                    <a:pt x="83" y="91"/>
                    <a:pt x="73" y="65"/>
                  </a:cubicBezTo>
                  <a:cubicBezTo>
                    <a:pt x="63" y="39"/>
                    <a:pt x="31" y="19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graphicFrame>
          <p:nvGraphicFramePr>
            <p:cNvPr id="19472" name="Object 313"/>
            <p:cNvGraphicFramePr>
              <a:graphicFrameLocks noChangeAspect="1"/>
            </p:cNvGraphicFramePr>
            <p:nvPr/>
          </p:nvGraphicFramePr>
          <p:xfrm>
            <a:off x="4514" y="2960"/>
            <a:ext cx="196" cy="26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9" r:id="rId2" imgW="127000" imgH="177800" progId="Equation.DSMT4">
                    <p:embed/>
                  </p:oleObj>
                </mc:Choice>
                <mc:Fallback>
                  <p:oleObj r:id="rId2" imgW="127000" imgH="177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514" y="2960"/>
                          <a:ext cx="196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1" name="Object 314"/>
          <p:cNvGraphicFramePr>
            <a:graphicFrameLocks noChangeAspect="1"/>
          </p:cNvGraphicFramePr>
          <p:nvPr/>
        </p:nvGraphicFramePr>
        <p:xfrm>
          <a:off x="1809751" y="842433"/>
          <a:ext cx="5020733" cy="17060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r:id="rId4" imgW="2007235" imgH="737235" progId="Equation.DSMT4">
                  <p:embed/>
                </p:oleObj>
              </mc:Choice>
              <mc:Fallback>
                <p:oleObj r:id="rId4" imgW="2007235" imgH="7372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09751" y="842433"/>
                        <a:ext cx="5020733" cy="17060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315"/>
          <p:cNvGraphicFramePr>
            <a:graphicFrameLocks noChangeAspect="1"/>
          </p:cNvGraphicFramePr>
          <p:nvPr/>
        </p:nvGraphicFramePr>
        <p:xfrm>
          <a:off x="2072217" y="2766484"/>
          <a:ext cx="8513233" cy="14329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r:id="rId6" imgW="3784600" imgH="635000" progId="Equation.DSMT4">
                  <p:embed/>
                </p:oleObj>
              </mc:Choice>
              <mc:Fallback>
                <p:oleObj r:id="rId6" imgW="3784600" imgH="635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72217" y="2766484"/>
                        <a:ext cx="8513233" cy="14329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1269365" y="2555875"/>
            <a:ext cx="9324975" cy="40093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9365" y="177165"/>
            <a:ext cx="9324975" cy="2330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767311" y="304694"/>
          <a:ext cx="7761605" cy="24504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r:id="rId2" imgW="7797800" imgH="2476500" progId="Word.Document.8">
                  <p:embed/>
                </p:oleObj>
              </mc:Choice>
              <mc:Fallback>
                <p:oleObj r:id="rId2" imgW="7797800" imgH="24765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7311" y="304694"/>
                        <a:ext cx="7761605" cy="24504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181966" y="2655359"/>
          <a:ext cx="8274685" cy="3810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r:id="rId4" imgW="6711950" imgH="3067050" progId="Word.Document.8">
                  <p:embed/>
                </p:oleObj>
              </mc:Choice>
              <mc:Fallback>
                <p:oleObj r:id="rId4" imgW="6711950" imgH="30670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1966" y="2655359"/>
                        <a:ext cx="8274685" cy="381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1433830" y="391160"/>
            <a:ext cx="9324975" cy="56889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192867" y="503767"/>
          <a:ext cx="7730067" cy="88243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r:id="rId2" imgW="6686550" imgH="7633335" progId="Word.Document.8">
                  <p:embed/>
                </p:oleObj>
              </mc:Choice>
              <mc:Fallback>
                <p:oleObj r:id="rId2" imgW="6686550" imgH="763333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92867" y="503767"/>
                        <a:ext cx="7730067" cy="88243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1317625" y="2052320"/>
            <a:ext cx="9535795" cy="45694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625" y="184785"/>
            <a:ext cx="9535795" cy="17703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2060364" y="261091"/>
          <a:ext cx="7757160" cy="1990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5" r:id="rId2" imgW="7797800" imgH="2012950" progId="Word.Document.8">
                  <p:embed/>
                </p:oleObj>
              </mc:Choice>
              <mc:Fallback>
                <p:oleObj r:id="rId2" imgW="7797800" imgH="20129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0364" y="261091"/>
                        <a:ext cx="7757160" cy="199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213610" y="2094865"/>
          <a:ext cx="6939915" cy="5000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6" r:id="rId4" imgW="7810500" imgH="5632450" progId="Word.Document.8">
                  <p:embed/>
                </p:oleObj>
              </mc:Choice>
              <mc:Fallback>
                <p:oleObj r:id="rId4" imgW="7810500" imgH="56324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3610" y="2094865"/>
                        <a:ext cx="6939915" cy="5000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46780" y="2604770"/>
            <a:ext cx="317754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半角公式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59885" y="3953510"/>
            <a:ext cx="315849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和差化积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89500" y="5302250"/>
            <a:ext cx="350647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辅助角公式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6" grpId="2" animBg="1"/>
      <p:bldP spid="4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16555" y="2676525"/>
            <a:ext cx="28340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80275" y="4970145"/>
            <a:ext cx="301117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01945" y="382333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5" grpId="2" animBg="1"/>
      <p:bldP spid="3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34335" y="2792095"/>
            <a:ext cx="303657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062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35525" y="4043680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分类讨论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7810" y="529526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1372870" y="2305685"/>
            <a:ext cx="9324975" cy="3449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2870" y="858520"/>
            <a:ext cx="9324975" cy="1210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6147" name="Object 220"/>
          <p:cNvGraphicFramePr>
            <a:graphicFrameLocks noChangeAspect="1"/>
          </p:cNvGraphicFramePr>
          <p:nvPr/>
        </p:nvGraphicFramePr>
        <p:xfrm>
          <a:off x="1800649" y="906781"/>
          <a:ext cx="6537960" cy="11150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2387600" imgH="393700" progId="Equation.DSMT4">
                  <p:embed/>
                </p:oleObj>
              </mc:Choice>
              <mc:Fallback>
                <p:oleObj r:id="rId2" imgW="23876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00649" y="906781"/>
                        <a:ext cx="6537960" cy="1115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25" name="Object 221"/>
          <p:cNvGraphicFramePr>
            <a:graphicFrameLocks noChangeAspect="1"/>
          </p:cNvGraphicFramePr>
          <p:nvPr/>
        </p:nvGraphicFramePr>
        <p:xfrm>
          <a:off x="2107777" y="2487295"/>
          <a:ext cx="5019040" cy="9359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4" imgW="1714500" imgH="393700" progId="Equation.DSMT4">
                  <p:embed/>
                </p:oleObj>
              </mc:Choice>
              <mc:Fallback>
                <p:oleObj r:id="rId4" imgW="17145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7777" y="2487295"/>
                        <a:ext cx="5019040" cy="935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27" name="Object 223"/>
          <p:cNvGraphicFramePr>
            <a:graphicFrameLocks noChangeAspect="1"/>
          </p:cNvGraphicFramePr>
          <p:nvPr/>
        </p:nvGraphicFramePr>
        <p:xfrm>
          <a:off x="2301663" y="3423286"/>
          <a:ext cx="4262967" cy="18944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6" imgW="1828800" imgH="812800" progId="Equation.DSMT4">
                  <p:embed/>
                </p:oleObj>
              </mc:Choice>
              <mc:Fallback>
                <p:oleObj r:id="rId6" imgW="1828800" imgH="812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1663" y="3423286"/>
                        <a:ext cx="4262967" cy="18944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/>
          <p:cNvSpPr/>
          <p:nvPr/>
        </p:nvSpPr>
        <p:spPr>
          <a:xfrm>
            <a:off x="500380" y="210503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半角公式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1290955" y="1499235"/>
            <a:ext cx="9324975" cy="3449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7173" name="Object 110"/>
          <p:cNvGraphicFramePr>
            <a:graphicFrameLocks noChangeAspect="1"/>
          </p:cNvGraphicFramePr>
          <p:nvPr/>
        </p:nvGraphicFramePr>
        <p:xfrm>
          <a:off x="2983866" y="1658408"/>
          <a:ext cx="5266267" cy="31305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2" imgW="1651000" imgH="1206500" progId="Equation.DSMT4">
                  <p:embed/>
                </p:oleObj>
              </mc:Choice>
              <mc:Fallback>
                <p:oleObj r:id="rId2" imgW="1651000" imgH="1206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83866" y="1658408"/>
                        <a:ext cx="5266267" cy="31305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五边形 1"/>
          <p:cNvSpPr/>
          <p:nvPr/>
        </p:nvSpPr>
        <p:spPr>
          <a:xfrm>
            <a:off x="500380" y="210503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Shape 120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半角公式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1433195" y="1747520"/>
            <a:ext cx="9324975" cy="40093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9220" name="Object 23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639185" y="1983317"/>
          <a:ext cx="2516717" cy="2590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2" imgW="1320800" imgH="1358900" progId="Equation.DSMT4">
                  <p:embed/>
                </p:oleObj>
              </mc:Choice>
              <mc:Fallback>
                <p:oleObj r:id="rId2" imgW="1320800" imgH="1358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39185" y="1983317"/>
                        <a:ext cx="2516717" cy="259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234"/>
          <p:cNvSpPr txBox="1"/>
          <p:nvPr/>
        </p:nvSpPr>
        <p:spPr>
          <a:xfrm>
            <a:off x="1433830" y="1039495"/>
            <a:ext cx="9324975" cy="6457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半角的三角函数还可以表示为：</a:t>
            </a:r>
            <a:endParaRPr lang="zh-CN" altLang="en-US" sz="28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0347" name="Text Box 235"/>
          <p:cNvSpPr txBox="1"/>
          <p:nvPr/>
        </p:nvSpPr>
        <p:spPr>
          <a:xfrm>
            <a:off x="2955502" y="4872355"/>
            <a:ext cx="6934200" cy="430530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并称之为半角公式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符号由   所在象限决定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0348" name="Object 23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167033" y="4574117"/>
          <a:ext cx="336551" cy="7471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4" imgW="177800" imgH="393065" progId="Equation.DSMT4">
                  <p:embed/>
                </p:oleObj>
              </mc:Choice>
              <mc:Fallback>
                <p:oleObj r:id="rId4" imgW="177800" imgH="3930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7033" y="4574117"/>
                        <a:ext cx="336551" cy="7471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/>
          <p:cNvSpPr/>
          <p:nvPr/>
        </p:nvSpPr>
        <p:spPr>
          <a:xfrm>
            <a:off x="500380" y="210503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半角公式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1327785" y="3797300"/>
            <a:ext cx="9459595" cy="2330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7785" y="847090"/>
            <a:ext cx="9460230" cy="28898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1266" name="Object 2" descr="白色大理石"/>
          <p:cNvGraphicFramePr>
            <a:graphicFrameLocks noChangeAspect="1"/>
          </p:cNvGraphicFramePr>
          <p:nvPr/>
        </p:nvGraphicFramePr>
        <p:xfrm>
          <a:off x="2025651" y="1063413"/>
          <a:ext cx="7929033" cy="2895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2" imgW="6858000" imgH="2522855" progId="Word.Document.8">
                  <p:embed/>
                </p:oleObj>
              </mc:Choice>
              <mc:Fallback>
                <p:oleObj r:id="rId2" imgW="6858000" imgH="252285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25651" y="1063413"/>
                        <a:ext cx="7929033" cy="289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 descr="白色大理石"/>
          <p:cNvGraphicFramePr>
            <a:graphicFrameLocks noChangeAspect="1"/>
          </p:cNvGraphicFramePr>
          <p:nvPr/>
        </p:nvGraphicFramePr>
        <p:xfrm>
          <a:off x="1521884" y="3886200"/>
          <a:ext cx="8011583" cy="25632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4" imgW="8000365" imgH="2442210" progId="Word.Document.8">
                  <p:embed/>
                </p:oleObj>
              </mc:Choice>
              <mc:Fallback>
                <p:oleObj r:id="rId4" imgW="8000365" imgH="24422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1884" y="3886200"/>
                        <a:ext cx="8011583" cy="25632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17220" y="3251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668000" y="108966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1360170" y="934720"/>
            <a:ext cx="9324975" cy="3449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5365" name="Object 113"/>
          <p:cNvGraphicFramePr>
            <a:graphicFrameLocks noChangeAspect="1"/>
          </p:cNvGraphicFramePr>
          <p:nvPr/>
        </p:nvGraphicFramePr>
        <p:xfrm>
          <a:off x="1838325" y="1056640"/>
          <a:ext cx="8184515" cy="30721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2" imgW="2857500" imgH="1041400" progId="Equation.DSMT4">
                  <p:embed/>
                </p:oleObj>
              </mc:Choice>
              <mc:Fallback>
                <p:oleObj r:id="rId2" imgW="2857500" imgH="1041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8325" y="1056640"/>
                        <a:ext cx="8184515" cy="3072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/>
          <p:cNvSpPr/>
          <p:nvPr/>
        </p:nvSpPr>
        <p:spPr>
          <a:xfrm>
            <a:off x="500380" y="210503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和差化积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1555750" y="1104265"/>
            <a:ext cx="9324975" cy="40093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6388" name="Object 131"/>
          <p:cNvGraphicFramePr>
            <a:graphicFrameLocks noChangeAspect="1"/>
          </p:cNvGraphicFramePr>
          <p:nvPr/>
        </p:nvGraphicFramePr>
        <p:xfrm>
          <a:off x="2087033" y="1239944"/>
          <a:ext cx="7099300" cy="1193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2" imgW="3340100" imgH="508000" progId="Equation.DSMT4">
                  <p:embed/>
                </p:oleObj>
              </mc:Choice>
              <mc:Fallback>
                <p:oleObj r:id="rId2" imgW="3340100" imgH="508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87033" y="1239944"/>
                        <a:ext cx="709930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61" name="Text Box 133"/>
          <p:cNvSpPr txBox="1"/>
          <p:nvPr/>
        </p:nvSpPr>
        <p:spPr>
          <a:xfrm>
            <a:off x="3524251" y="2660227"/>
            <a:ext cx="5689600" cy="430530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将以上两式的左右两边分别相加，得</a:t>
            </a:r>
            <a:endParaRPr lang="zh-CN" altLang="en-US"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2664" name="Object 136"/>
          <p:cNvGraphicFramePr>
            <a:graphicFrameLocks noChangeAspect="1"/>
          </p:cNvGraphicFramePr>
          <p:nvPr/>
        </p:nvGraphicFramePr>
        <p:xfrm>
          <a:off x="3534833" y="3424344"/>
          <a:ext cx="5926667" cy="15790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4" imgW="2755900" imgH="660400" progId="Equation.DSMT4">
                  <p:embed/>
                </p:oleObj>
              </mc:Choice>
              <mc:Fallback>
                <p:oleObj r:id="rId4" imgW="2755900" imgH="660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34833" y="3424344"/>
                        <a:ext cx="5926667" cy="15790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1381760" y="711200"/>
            <a:ext cx="9453245" cy="51288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411" name="Text Box 120"/>
          <p:cNvSpPr txBox="1"/>
          <p:nvPr/>
        </p:nvSpPr>
        <p:spPr>
          <a:xfrm>
            <a:off x="2849033" y="899584"/>
            <a:ext cx="5052484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（２）由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得：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                                  </a:t>
            </a:r>
            <a:endParaRPr lang="zh-CN" altLang="en-US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412" name="Object 121"/>
          <p:cNvGraphicFramePr>
            <a:graphicFrameLocks noChangeAspect="1"/>
          </p:cNvGraphicFramePr>
          <p:nvPr/>
        </p:nvGraphicFramePr>
        <p:xfrm>
          <a:off x="3136900" y="1574800"/>
          <a:ext cx="4961467" cy="5820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2" imgW="2400300" imgH="254000" progId="Equation.DSMT4">
                  <p:embed/>
                </p:oleObj>
              </mc:Choice>
              <mc:Fallback>
                <p:oleObj r:id="rId2" imgW="24003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36900" y="1574800"/>
                        <a:ext cx="4961467" cy="5820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23"/>
          <p:cNvGraphicFramePr>
            <a:graphicFrameLocks noChangeAspect="1"/>
          </p:cNvGraphicFramePr>
          <p:nvPr/>
        </p:nvGraphicFramePr>
        <p:xfrm>
          <a:off x="3564467" y="2357967"/>
          <a:ext cx="2290233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4" imgW="1269365" imgH="203200" progId="Equation.DSMT4">
                  <p:embed/>
                </p:oleObj>
              </mc:Choice>
              <mc:Fallback>
                <p:oleObj r:id="rId4" imgW="126936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64467" y="2357967"/>
                        <a:ext cx="229023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124"/>
          <p:cNvSpPr/>
          <p:nvPr/>
        </p:nvSpPr>
        <p:spPr>
          <a:xfrm>
            <a:off x="3085677" y="2279651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endParaRPr lang="zh-CN" altLang="en-US"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415" name="Object 126"/>
          <p:cNvGraphicFramePr>
            <a:graphicFrameLocks noChangeAspect="1"/>
          </p:cNvGraphicFramePr>
          <p:nvPr/>
        </p:nvGraphicFramePr>
        <p:xfrm>
          <a:off x="3917951" y="2937933"/>
          <a:ext cx="2262716" cy="6752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6" imgW="1307465" imgH="393700" progId="Equation.DSMT4">
                  <p:embed/>
                </p:oleObj>
              </mc:Choice>
              <mc:Fallback>
                <p:oleObj r:id="rId6" imgW="13074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7951" y="2937933"/>
                        <a:ext cx="2262716" cy="6752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127"/>
          <p:cNvSpPr txBox="1"/>
          <p:nvPr/>
        </p:nvSpPr>
        <p:spPr>
          <a:xfrm>
            <a:off x="3094567" y="2995084"/>
            <a:ext cx="117263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那么</a:t>
            </a:r>
            <a:endParaRPr lang="zh-CN" altLang="en-US"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7" name="Text Box 128"/>
          <p:cNvSpPr txBox="1"/>
          <p:nvPr/>
        </p:nvSpPr>
        <p:spPr>
          <a:xfrm>
            <a:off x="3119543" y="3738033"/>
            <a:ext cx="4272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把    的值代入上式中得 </a:t>
            </a:r>
            <a:endParaRPr lang="zh-CN" altLang="en-US"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418" name="Object 129"/>
          <p:cNvGraphicFramePr>
            <a:graphicFrameLocks noChangeAspect="1"/>
          </p:cNvGraphicFramePr>
          <p:nvPr/>
        </p:nvGraphicFramePr>
        <p:xfrm>
          <a:off x="3606800" y="3797300"/>
          <a:ext cx="641351" cy="3873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8" imgW="317500" imgH="203200" progId="Equation.DSMT4">
                  <p:embed/>
                </p:oleObj>
              </mc:Choice>
              <mc:Fallback>
                <p:oleObj r:id="rId8" imgW="3175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06800" y="3797300"/>
                        <a:ext cx="641351" cy="3873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30"/>
          <p:cNvGraphicFramePr>
            <a:graphicFrameLocks noChangeAspect="1"/>
          </p:cNvGraphicFramePr>
          <p:nvPr/>
        </p:nvGraphicFramePr>
        <p:xfrm>
          <a:off x="3253317" y="4392084"/>
          <a:ext cx="4910667" cy="9842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10" imgW="2159000" imgH="393700" progId="Equation.DSMT4">
                  <p:embed/>
                </p:oleObj>
              </mc:Choice>
              <mc:Fallback>
                <p:oleObj r:id="rId10" imgW="21590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53317" y="4392084"/>
                        <a:ext cx="4910667" cy="9842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/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85</Paragraphs>
  <Slides>29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baseType="lpstr" size="43">
      <vt:lpstr>Arial</vt:lpstr>
      <vt:lpstr>微软雅黑</vt:lpstr>
      <vt:lpstr>Wingdings</vt:lpstr>
      <vt:lpstr>Calibri Light</vt:lpstr>
      <vt:lpstr>Calibri</vt:lpstr>
      <vt:lpstr>仿宋</vt:lpstr>
      <vt:lpstr>Times New Roman</vt:lpstr>
      <vt:lpstr>宋体</vt:lpstr>
      <vt:lpstr>楷体_GB2312</vt:lpstr>
      <vt:lpstr>方正姚体</vt:lpstr>
      <vt:lpstr>隶书</vt:lpstr>
      <vt:lpstr>华文中宋</vt:lpstr>
      <vt:lpstr>黑体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2023-08-09T09:08:41.413</cp:lastPrinted>
  <dcterms:created xsi:type="dcterms:W3CDTF">2023-08-09T09:08:41Z</dcterms:created>
  <dcterms:modified xsi:type="dcterms:W3CDTF">2023-08-09T01:08:41Z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