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012" r:id="rId5"/>
    <p:sldId id="2195" r:id="rId6"/>
    <p:sldId id="2196" r:id="rId7"/>
    <p:sldId id="2197" r:id="rId8"/>
    <p:sldId id="2198" r:id="rId9"/>
    <p:sldId id="2199" r:id="rId10"/>
    <p:sldId id="2200" r:id="rId11"/>
    <p:sldId id="2201" r:id="rId12"/>
    <p:sldId id="2202" r:id="rId13"/>
    <p:sldId id="2203" r:id="rId14"/>
    <p:sldId id="2204" r:id="rId15"/>
    <p:sldId id="2205" r:id="rId16"/>
    <p:sldId id="2206" r:id="rId17"/>
    <p:sldId id="2218" r:id="rId18"/>
    <p:sldId id="2220" r:id="rId19"/>
    <p:sldId id="2221" r:id="rId20"/>
    <p:sldId id="2222" r:id="rId21"/>
    <p:sldId id="2224" r:id="rId22"/>
    <p:sldId id="2226" r:id="rId23"/>
    <p:sldId id="2227" r:id="rId24"/>
    <p:sldId id="2228" r:id="rId25"/>
    <p:sldId id="2229" r:id="rId26"/>
    <p:sldId id="2230" r:id="rId27"/>
    <p:sldId id="2231" r:id="rId28"/>
    <p:sldId id="2232" r:id="rId29"/>
    <p:sldId id="2246" r:id="rId30"/>
    <p:sldId id="2233" r:id="rId31"/>
    <p:sldId id="2248" r:id="rId32"/>
    <p:sldId id="2253" r:id="rId33"/>
    <p:sldId id="330" r:id="rId34"/>
    <p:sldId id="331" r:id="rId35"/>
    <p:sldId id="332" r:id="rId36"/>
    <p:sldId id="285" r:id="rId37"/>
    <p:sldId id="319" r:id="rId38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2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slide" Target="slides/slide35.xml" /><Relationship Id="rId39" Type="http://schemas.openxmlformats.org/officeDocument/2006/relationships/tags" Target="tags/tag87.xml" /><Relationship Id="rId4" Type="http://schemas.openxmlformats.org/officeDocument/2006/relationships/slide" Target="slides/slide1.xml" /><Relationship Id="rId40" Type="http://schemas.openxmlformats.org/officeDocument/2006/relationships/presProps" Target="presProps.xml" /><Relationship Id="rId41" Type="http://schemas.openxmlformats.org/officeDocument/2006/relationships/viewProps" Target="viewProps.xml" /><Relationship Id="rId42" Type="http://schemas.openxmlformats.org/officeDocument/2006/relationships/theme" Target="theme/theme1.xml" /><Relationship Id="rId43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6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8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wmf" /><Relationship Id="rId10" Type="http://schemas.openxmlformats.org/officeDocument/2006/relationships/image" Target="../media/image87.emf" /><Relationship Id="rId11" Type="http://schemas.openxmlformats.org/officeDocument/2006/relationships/image" Target="../media/image88.emf" /><Relationship Id="rId12" Type="http://schemas.openxmlformats.org/officeDocument/2006/relationships/image" Target="../media/image89.emf" /><Relationship Id="rId13" Type="http://schemas.openxmlformats.org/officeDocument/2006/relationships/image" Target="../media/image90.emf" /><Relationship Id="rId14" Type="http://schemas.openxmlformats.org/officeDocument/2006/relationships/image" Target="../media/image91.emf" /><Relationship Id="rId15" Type="http://schemas.openxmlformats.org/officeDocument/2006/relationships/image" Target="../media/image92.emf" /><Relationship Id="rId2" Type="http://schemas.openxmlformats.org/officeDocument/2006/relationships/image" Target="../media/image79.wmf" /><Relationship Id="rId3" Type="http://schemas.openxmlformats.org/officeDocument/2006/relationships/image" Target="../media/image80.emf" /><Relationship Id="rId4" Type="http://schemas.openxmlformats.org/officeDocument/2006/relationships/image" Target="../media/image81.emf" /><Relationship Id="rId5" Type="http://schemas.openxmlformats.org/officeDocument/2006/relationships/image" Target="../media/image82.emf" /><Relationship Id="rId6" Type="http://schemas.openxmlformats.org/officeDocument/2006/relationships/image" Target="../media/image83.emf" /><Relationship Id="rId7" Type="http://schemas.openxmlformats.org/officeDocument/2006/relationships/image" Target="../media/image84.emf" /><Relationship Id="rId8" Type="http://schemas.openxmlformats.org/officeDocument/2006/relationships/image" Target="../media/image85.emf" /><Relationship Id="rId9" Type="http://schemas.openxmlformats.org/officeDocument/2006/relationships/image" Target="../media/image86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3.emf" /><Relationship Id="rId2" Type="http://schemas.openxmlformats.org/officeDocument/2006/relationships/image" Target="../media/image94.emf" /><Relationship Id="rId3" Type="http://schemas.openxmlformats.org/officeDocument/2006/relationships/image" Target="../media/image95.wmf" /><Relationship Id="rId4" Type="http://schemas.openxmlformats.org/officeDocument/2006/relationships/image" Target="../media/image96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7.wmf" /><Relationship Id="rId2" Type="http://schemas.openxmlformats.org/officeDocument/2006/relationships/image" Target="../media/image98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9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4.w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7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8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9.wmf" /><Relationship Id="rId2" Type="http://schemas.openxmlformats.org/officeDocument/2006/relationships/image" Target="../media/image130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10" Type="http://schemas.openxmlformats.org/officeDocument/2006/relationships/image" Target="../media/image14.wmf" /><Relationship Id="rId11" Type="http://schemas.openxmlformats.org/officeDocument/2006/relationships/image" Target="../media/image15.wmf" /><Relationship Id="rId12" Type="http://schemas.openxmlformats.org/officeDocument/2006/relationships/image" Target="../media/image16.wmf" /><Relationship Id="rId13" Type="http://schemas.openxmlformats.org/officeDocument/2006/relationships/image" Target="../media/image17.wmf" /><Relationship Id="rId14" Type="http://schemas.openxmlformats.org/officeDocument/2006/relationships/image" Target="../media/image18.wmf" /><Relationship Id="rId15" Type="http://schemas.openxmlformats.org/officeDocument/2006/relationships/image" Target="../media/image19.wmf" /><Relationship Id="rId16" Type="http://schemas.openxmlformats.org/officeDocument/2006/relationships/image" Target="../media/image20.wmf" /><Relationship Id="rId17" Type="http://schemas.openxmlformats.org/officeDocument/2006/relationships/image" Target="../media/image21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Relationship Id="rId4" Type="http://schemas.openxmlformats.org/officeDocument/2006/relationships/image" Target="../media/image8.wmf" /><Relationship Id="rId5" Type="http://schemas.openxmlformats.org/officeDocument/2006/relationships/image" Target="../media/image9.wmf" /><Relationship Id="rId6" Type="http://schemas.openxmlformats.org/officeDocument/2006/relationships/image" Target="../media/image10.wmf" /><Relationship Id="rId7" Type="http://schemas.openxmlformats.org/officeDocument/2006/relationships/image" Target="../media/image11.wmf" /><Relationship Id="rId8" Type="http://schemas.openxmlformats.org/officeDocument/2006/relationships/image" Target="../media/image12.wmf" /><Relationship Id="rId9" Type="http://schemas.openxmlformats.org/officeDocument/2006/relationships/image" Target="../media/image13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2.w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3.emf" /><Relationship Id="rId2" Type="http://schemas.openxmlformats.org/officeDocument/2006/relationships/image" Target="../media/image134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wmf" /><Relationship Id="rId10" Type="http://schemas.openxmlformats.org/officeDocument/2006/relationships/image" Target="../media/image31.wmf" /><Relationship Id="rId11" Type="http://schemas.openxmlformats.org/officeDocument/2006/relationships/image" Target="../media/image32.wmf" /><Relationship Id="rId2" Type="http://schemas.openxmlformats.org/officeDocument/2006/relationships/image" Target="../media/image23.wmf" /><Relationship Id="rId3" Type="http://schemas.openxmlformats.org/officeDocument/2006/relationships/image" Target="../media/image24.wmf" /><Relationship Id="rId4" Type="http://schemas.openxmlformats.org/officeDocument/2006/relationships/image" Target="../media/image25.wmf" /><Relationship Id="rId5" Type="http://schemas.openxmlformats.org/officeDocument/2006/relationships/image" Target="../media/image26.wmf" /><Relationship Id="rId6" Type="http://schemas.openxmlformats.org/officeDocument/2006/relationships/image" Target="../media/image27.wmf" /><Relationship Id="rId7" Type="http://schemas.openxmlformats.org/officeDocument/2006/relationships/image" Target="../media/image28.wmf" /><Relationship Id="rId8" Type="http://schemas.openxmlformats.org/officeDocument/2006/relationships/image" Target="../media/image29.wmf" /><Relationship Id="rId9" Type="http://schemas.openxmlformats.org/officeDocument/2006/relationships/image" Target="../media/image30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Relationship Id="rId10" Type="http://schemas.openxmlformats.org/officeDocument/2006/relationships/image" Target="../media/image42.wmf" /><Relationship Id="rId11" Type="http://schemas.openxmlformats.org/officeDocument/2006/relationships/image" Target="../media/image43.wmf" /><Relationship Id="rId12" Type="http://schemas.openxmlformats.org/officeDocument/2006/relationships/image" Target="../media/image44.emf" /><Relationship Id="rId13" Type="http://schemas.openxmlformats.org/officeDocument/2006/relationships/image" Target="../media/image45.emf" /><Relationship Id="rId14" Type="http://schemas.openxmlformats.org/officeDocument/2006/relationships/image" Target="../media/image46.emf" /><Relationship Id="rId15" Type="http://schemas.openxmlformats.org/officeDocument/2006/relationships/image" Target="../media/image47.wmf" /><Relationship Id="rId16" Type="http://schemas.openxmlformats.org/officeDocument/2006/relationships/image" Target="../media/image48.wmf" /><Relationship Id="rId17" Type="http://schemas.openxmlformats.org/officeDocument/2006/relationships/image" Target="../media/image17.wmf" /><Relationship Id="rId18" Type="http://schemas.openxmlformats.org/officeDocument/2006/relationships/image" Target="../media/image18.wmf" /><Relationship Id="rId19" Type="http://schemas.openxmlformats.org/officeDocument/2006/relationships/image" Target="../media/image19.wmf" /><Relationship Id="rId2" Type="http://schemas.openxmlformats.org/officeDocument/2006/relationships/image" Target="../media/image34.emf" /><Relationship Id="rId20" Type="http://schemas.openxmlformats.org/officeDocument/2006/relationships/image" Target="../media/image20.wmf" /><Relationship Id="rId21" Type="http://schemas.openxmlformats.org/officeDocument/2006/relationships/image" Target="../media/image21.wmf" /><Relationship Id="rId22" Type="http://schemas.openxmlformats.org/officeDocument/2006/relationships/image" Target="../media/image49.wmf" /><Relationship Id="rId23" Type="http://schemas.openxmlformats.org/officeDocument/2006/relationships/image" Target="../media/image50.wmf" /><Relationship Id="rId3" Type="http://schemas.openxmlformats.org/officeDocument/2006/relationships/image" Target="../media/image35.emf" /><Relationship Id="rId4" Type="http://schemas.openxmlformats.org/officeDocument/2006/relationships/image" Target="../media/image36.emf" /><Relationship Id="rId5" Type="http://schemas.openxmlformats.org/officeDocument/2006/relationships/image" Target="../media/image37.wmf" /><Relationship Id="rId6" Type="http://schemas.openxmlformats.org/officeDocument/2006/relationships/image" Target="../media/image38.wmf" /><Relationship Id="rId7" Type="http://schemas.openxmlformats.org/officeDocument/2006/relationships/image" Target="../media/image39.wmf" /><Relationship Id="rId8" Type="http://schemas.openxmlformats.org/officeDocument/2006/relationships/image" Target="../media/image40.wmf" /><Relationship Id="rId9" Type="http://schemas.openxmlformats.org/officeDocument/2006/relationships/image" Target="../media/image41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wmf" /><Relationship Id="rId10" Type="http://schemas.openxmlformats.org/officeDocument/2006/relationships/image" Target="../media/image60.wmf" /><Relationship Id="rId11" Type="http://schemas.openxmlformats.org/officeDocument/2006/relationships/image" Target="../media/image61.wmf" /><Relationship Id="rId12" Type="http://schemas.openxmlformats.org/officeDocument/2006/relationships/image" Target="../media/image62.wmf" /><Relationship Id="rId2" Type="http://schemas.openxmlformats.org/officeDocument/2006/relationships/image" Target="../media/image52.wmf" /><Relationship Id="rId3" Type="http://schemas.openxmlformats.org/officeDocument/2006/relationships/image" Target="../media/image53.wmf" /><Relationship Id="rId4" Type="http://schemas.openxmlformats.org/officeDocument/2006/relationships/image" Target="../media/image54.wmf" /><Relationship Id="rId5" Type="http://schemas.openxmlformats.org/officeDocument/2006/relationships/image" Target="../media/image55.emf" /><Relationship Id="rId6" Type="http://schemas.openxmlformats.org/officeDocument/2006/relationships/image" Target="../media/image56.emf" /><Relationship Id="rId7" Type="http://schemas.openxmlformats.org/officeDocument/2006/relationships/image" Target="../media/image57.wmf" /><Relationship Id="rId8" Type="http://schemas.openxmlformats.org/officeDocument/2006/relationships/image" Target="../media/image58.wmf" /><Relationship Id="rId9" Type="http://schemas.openxmlformats.org/officeDocument/2006/relationships/image" Target="../media/image59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3.wmf" /><Relationship Id="rId2" Type="http://schemas.openxmlformats.org/officeDocument/2006/relationships/image" Target="../media/image64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5.wmf" /><Relationship Id="rId2" Type="http://schemas.openxmlformats.org/officeDocument/2006/relationships/image" Target="../media/image66.wmf" /><Relationship Id="rId3" Type="http://schemas.openxmlformats.org/officeDocument/2006/relationships/image" Target="../media/image67.wmf" /><Relationship Id="rId4" Type="http://schemas.openxmlformats.org/officeDocument/2006/relationships/image" Target="../media/image68.wmf" /><Relationship Id="rId5" Type="http://schemas.openxmlformats.org/officeDocument/2006/relationships/image" Target="../media/image69.wmf" /><Relationship Id="rId6" Type="http://schemas.openxmlformats.org/officeDocument/2006/relationships/image" Target="../media/image70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1.wmf" /><Relationship Id="rId2" Type="http://schemas.openxmlformats.org/officeDocument/2006/relationships/image" Target="../media/image72.wmf" /><Relationship Id="rId3" Type="http://schemas.openxmlformats.org/officeDocument/2006/relationships/image" Target="../media/image73.wmf" /><Relationship Id="rId4" Type="http://schemas.openxmlformats.org/officeDocument/2006/relationships/image" Target="../media/image74.wmf" /><Relationship Id="rId5" Type="http://schemas.openxmlformats.org/officeDocument/2006/relationships/image" Target="../media/image75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8.bin" TargetMode="Internal" /><Relationship Id="rId3" Type="http://schemas.openxmlformats.org/officeDocument/2006/relationships/image" Target="../media/image63.wmf" /><Relationship Id="rId4" Type="http://schemas.openxmlformats.org/officeDocument/2006/relationships/oleObject" Target="../embeddings/oleObject69.bin" TargetMode="Internal" /><Relationship Id="rId5" Type="http://schemas.openxmlformats.org/officeDocument/2006/relationships/image" Target="../media/image64.wmf" /><Relationship Id="rId6" Type="http://schemas.openxmlformats.org/officeDocument/2006/relationships/vmlDrawing" Target="../drawings/vmlDrawing7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74.bin" TargetMode="Internal" /><Relationship Id="rId11" Type="http://schemas.openxmlformats.org/officeDocument/2006/relationships/image" Target="../media/image69.wmf" /><Relationship Id="rId12" Type="http://schemas.openxmlformats.org/officeDocument/2006/relationships/oleObject" Target="../embeddings/oleObject75.bin" TargetMode="Internal" /><Relationship Id="rId13" Type="http://schemas.openxmlformats.org/officeDocument/2006/relationships/image" Target="../media/image70.wmf" /><Relationship Id="rId14" Type="http://schemas.openxmlformats.org/officeDocument/2006/relationships/vmlDrawing" Target="../drawings/vmlDrawing8.vml" /><Relationship Id="rId2" Type="http://schemas.openxmlformats.org/officeDocument/2006/relationships/oleObject" Target="../embeddings/oleObject70.bin" TargetMode="Internal" /><Relationship Id="rId3" Type="http://schemas.openxmlformats.org/officeDocument/2006/relationships/image" Target="../media/image65.wmf" /><Relationship Id="rId4" Type="http://schemas.openxmlformats.org/officeDocument/2006/relationships/oleObject" Target="../embeddings/oleObject71.bin" TargetMode="Internal" /><Relationship Id="rId5" Type="http://schemas.openxmlformats.org/officeDocument/2006/relationships/image" Target="../media/image66.wmf" /><Relationship Id="rId6" Type="http://schemas.openxmlformats.org/officeDocument/2006/relationships/oleObject" Target="../embeddings/oleObject72.bin" TargetMode="Internal" /><Relationship Id="rId7" Type="http://schemas.openxmlformats.org/officeDocument/2006/relationships/image" Target="../media/image67.wmf" /><Relationship Id="rId8" Type="http://schemas.openxmlformats.org/officeDocument/2006/relationships/oleObject" Target="../embeddings/oleObject73.bin" TargetMode="Internal" /><Relationship Id="rId9" Type="http://schemas.openxmlformats.org/officeDocument/2006/relationships/image" Target="../media/image68.w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80.bin" TargetMode="Internal" /><Relationship Id="rId11" Type="http://schemas.openxmlformats.org/officeDocument/2006/relationships/image" Target="../media/image75.wmf" /><Relationship Id="rId12" Type="http://schemas.openxmlformats.org/officeDocument/2006/relationships/vmlDrawing" Target="../drawings/vmlDrawing9.vml" /><Relationship Id="rId2" Type="http://schemas.openxmlformats.org/officeDocument/2006/relationships/oleObject" Target="../embeddings/oleObject76.bin" TargetMode="Internal" /><Relationship Id="rId3" Type="http://schemas.openxmlformats.org/officeDocument/2006/relationships/image" Target="../media/image71.wmf" /><Relationship Id="rId4" Type="http://schemas.openxmlformats.org/officeDocument/2006/relationships/oleObject" Target="../embeddings/oleObject77.bin" TargetMode="Internal" /><Relationship Id="rId5" Type="http://schemas.openxmlformats.org/officeDocument/2006/relationships/image" Target="../media/image72.wmf" /><Relationship Id="rId6" Type="http://schemas.openxmlformats.org/officeDocument/2006/relationships/oleObject" Target="../embeddings/oleObject78.bin" TargetMode="Internal" /><Relationship Id="rId7" Type="http://schemas.openxmlformats.org/officeDocument/2006/relationships/image" Target="../media/image73.wmf" /><Relationship Id="rId8" Type="http://schemas.openxmlformats.org/officeDocument/2006/relationships/oleObject" Target="../embeddings/oleObject79.bin" TargetMode="Internal" /><Relationship Id="rId9" Type="http://schemas.openxmlformats.org/officeDocument/2006/relationships/image" Target="../media/image74.w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81.bin" TargetMode="Internal" /><Relationship Id="rId3" Type="http://schemas.openxmlformats.org/officeDocument/2006/relationships/image" Target="../media/image76.emf" /><Relationship Id="rId4" Type="http://schemas.openxmlformats.org/officeDocument/2006/relationships/image" Target="../media/image77.png" /><Relationship Id="rId5" Type="http://schemas.openxmlformats.org/officeDocument/2006/relationships/vmlDrawing" Target="../drawings/vmlDrawing10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82.bin" TargetMode="Internal" /><Relationship Id="rId3" Type="http://schemas.openxmlformats.org/officeDocument/2006/relationships/image" Target="../media/image78.emf" /><Relationship Id="rId4" Type="http://schemas.openxmlformats.org/officeDocument/2006/relationships/vmlDrawing" Target="../drawings/vmlDrawing11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87.bin" TargetMode="Internal" /><Relationship Id="rId11" Type="http://schemas.openxmlformats.org/officeDocument/2006/relationships/image" Target="../media/image82.emf" /><Relationship Id="rId12" Type="http://schemas.openxmlformats.org/officeDocument/2006/relationships/oleObject" Target="../embeddings/oleObject88.bin" TargetMode="Internal" /><Relationship Id="rId13" Type="http://schemas.openxmlformats.org/officeDocument/2006/relationships/image" Target="../media/image83.emf" /><Relationship Id="rId14" Type="http://schemas.openxmlformats.org/officeDocument/2006/relationships/oleObject" Target="../embeddings/oleObject89.bin" TargetMode="Internal" /><Relationship Id="rId15" Type="http://schemas.openxmlformats.org/officeDocument/2006/relationships/image" Target="../media/image84.emf" /><Relationship Id="rId16" Type="http://schemas.openxmlformats.org/officeDocument/2006/relationships/oleObject" Target="../embeddings/oleObject90.bin" TargetMode="Internal" /><Relationship Id="rId17" Type="http://schemas.openxmlformats.org/officeDocument/2006/relationships/image" Target="../media/image85.emf" /><Relationship Id="rId18" Type="http://schemas.openxmlformats.org/officeDocument/2006/relationships/oleObject" Target="../embeddings/oleObject91.bin" TargetMode="Internal" /><Relationship Id="rId19" Type="http://schemas.openxmlformats.org/officeDocument/2006/relationships/image" Target="../media/image86.emf" /><Relationship Id="rId2" Type="http://schemas.openxmlformats.org/officeDocument/2006/relationships/oleObject" Target="../embeddings/oleObject83.bin" TargetMode="Internal" /><Relationship Id="rId20" Type="http://schemas.openxmlformats.org/officeDocument/2006/relationships/oleObject" Target="../embeddings/oleObject92.bin" TargetMode="Internal" /><Relationship Id="rId21" Type="http://schemas.openxmlformats.org/officeDocument/2006/relationships/image" Target="../media/image87.emf" /><Relationship Id="rId22" Type="http://schemas.openxmlformats.org/officeDocument/2006/relationships/oleObject" Target="../embeddings/oleObject93.bin" TargetMode="Internal" /><Relationship Id="rId23" Type="http://schemas.openxmlformats.org/officeDocument/2006/relationships/image" Target="../media/image88.emf" /><Relationship Id="rId24" Type="http://schemas.openxmlformats.org/officeDocument/2006/relationships/oleObject" Target="../embeddings/oleObject94.bin" TargetMode="Internal" /><Relationship Id="rId25" Type="http://schemas.openxmlformats.org/officeDocument/2006/relationships/image" Target="../media/image89.emf" /><Relationship Id="rId26" Type="http://schemas.openxmlformats.org/officeDocument/2006/relationships/oleObject" Target="../embeddings/oleObject95.bin" TargetMode="Internal" /><Relationship Id="rId27" Type="http://schemas.openxmlformats.org/officeDocument/2006/relationships/image" Target="../media/image90.emf" /><Relationship Id="rId28" Type="http://schemas.openxmlformats.org/officeDocument/2006/relationships/oleObject" Target="../embeddings/oleObject96.bin" TargetMode="Internal" /><Relationship Id="rId29" Type="http://schemas.openxmlformats.org/officeDocument/2006/relationships/image" Target="../media/image91.emf" /><Relationship Id="rId3" Type="http://schemas.openxmlformats.org/officeDocument/2006/relationships/image" Target="../media/image49.wmf" /><Relationship Id="rId30" Type="http://schemas.openxmlformats.org/officeDocument/2006/relationships/oleObject" Target="../embeddings/oleObject97.bin" TargetMode="Internal" /><Relationship Id="rId31" Type="http://schemas.openxmlformats.org/officeDocument/2006/relationships/image" Target="../media/image92.emf" /><Relationship Id="rId32" Type="http://schemas.openxmlformats.org/officeDocument/2006/relationships/vmlDrawing" Target="../drawings/vmlDrawing12.vml" /><Relationship Id="rId4" Type="http://schemas.openxmlformats.org/officeDocument/2006/relationships/oleObject" Target="../embeddings/oleObject84.bin" TargetMode="Internal" /><Relationship Id="rId5" Type="http://schemas.openxmlformats.org/officeDocument/2006/relationships/image" Target="../media/image79.wmf" /><Relationship Id="rId6" Type="http://schemas.openxmlformats.org/officeDocument/2006/relationships/oleObject" Target="../embeddings/oleObject85.bin" TargetMode="Internal" /><Relationship Id="rId7" Type="http://schemas.openxmlformats.org/officeDocument/2006/relationships/image" Target="../media/image80.emf" /><Relationship Id="rId8" Type="http://schemas.openxmlformats.org/officeDocument/2006/relationships/oleObject" Target="../embeddings/oleObject86.bin" TargetMode="Internal" /><Relationship Id="rId9" Type="http://schemas.openxmlformats.org/officeDocument/2006/relationships/image" Target="../media/image81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3.vml" /><Relationship Id="rId2" Type="http://schemas.openxmlformats.org/officeDocument/2006/relationships/oleObject" Target="../embeddings/oleObject98.bin" TargetMode="Internal" /><Relationship Id="rId3" Type="http://schemas.openxmlformats.org/officeDocument/2006/relationships/image" Target="../media/image93.emf" /><Relationship Id="rId4" Type="http://schemas.openxmlformats.org/officeDocument/2006/relationships/oleObject" Target="../embeddings/oleObject99.bin" TargetMode="Internal" /><Relationship Id="rId5" Type="http://schemas.openxmlformats.org/officeDocument/2006/relationships/image" Target="../media/image94.emf" /><Relationship Id="rId6" Type="http://schemas.openxmlformats.org/officeDocument/2006/relationships/oleObject" Target="../embeddings/oleObject100.bin" TargetMode="Internal" /><Relationship Id="rId7" Type="http://schemas.openxmlformats.org/officeDocument/2006/relationships/image" Target="../media/image95.wmf" /><Relationship Id="rId8" Type="http://schemas.openxmlformats.org/officeDocument/2006/relationships/oleObject" Target="../embeddings/oleObject101.bin" TargetMode="Internal" /><Relationship Id="rId9" Type="http://schemas.openxmlformats.org/officeDocument/2006/relationships/image" Target="../media/image96.w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02.bin" TargetMode="Internal" /><Relationship Id="rId3" Type="http://schemas.openxmlformats.org/officeDocument/2006/relationships/image" Target="../media/image97.wmf" /><Relationship Id="rId4" Type="http://schemas.openxmlformats.org/officeDocument/2006/relationships/oleObject" Target="../embeddings/oleObject103.bin" TargetMode="Internal" /><Relationship Id="rId5" Type="http://schemas.openxmlformats.org/officeDocument/2006/relationships/image" Target="../media/image98.wmf" /><Relationship Id="rId6" Type="http://schemas.openxmlformats.org/officeDocument/2006/relationships/vmlDrawing" Target="../drawings/vmlDrawing14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04.bin" TargetMode="Internal" /><Relationship Id="rId3" Type="http://schemas.openxmlformats.org/officeDocument/2006/relationships/image" Target="../media/image99.emf" /><Relationship Id="rId4" Type="http://schemas.openxmlformats.org/officeDocument/2006/relationships/vmlDrawing" Target="../drawings/vmlDrawing15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wmf" /><Relationship Id="rId4" Type="http://schemas.openxmlformats.org/officeDocument/2006/relationships/oleObject" Target="../embeddings/oleObject2.bin" TargetMode="Internal" /><Relationship Id="rId5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0.emf" /><Relationship Id="rId3" Type="http://schemas.openxmlformats.org/officeDocument/2006/relationships/image" Target="../media/image101.emf" /><Relationship Id="rId4" Type="http://schemas.openxmlformats.org/officeDocument/2006/relationships/image" Target="../media/image102.emf" /><Relationship Id="rId5" Type="http://schemas.openxmlformats.org/officeDocument/2006/relationships/image" Target="../media/image103.emf" /><Relationship Id="rId6" Type="http://schemas.openxmlformats.org/officeDocument/2006/relationships/image" Target="../media/image104.e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5.emf" /><Relationship Id="rId3" Type="http://schemas.openxmlformats.org/officeDocument/2006/relationships/image" Target="../media/image106.emf" /><Relationship Id="rId4" Type="http://schemas.openxmlformats.org/officeDocument/2006/relationships/image" Target="../media/image107.emf" /><Relationship Id="rId5" Type="http://schemas.openxmlformats.org/officeDocument/2006/relationships/image" Target="../media/image108.emf" /><Relationship Id="rId6" Type="http://schemas.openxmlformats.org/officeDocument/2006/relationships/image" Target="../media/image109.emf" /><Relationship Id="rId7" Type="http://schemas.openxmlformats.org/officeDocument/2006/relationships/image" Target="../media/image110.emf" /><Relationship Id="rId8" Type="http://schemas.openxmlformats.org/officeDocument/2006/relationships/image" Target="../media/image111.emf" /><Relationship Id="rId9" Type="http://schemas.openxmlformats.org/officeDocument/2006/relationships/image" Target="../media/image112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3.emf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4.emf" /><Relationship Id="rId3" Type="http://schemas.openxmlformats.org/officeDocument/2006/relationships/image" Target="../media/image115.emf" /><Relationship Id="rId4" Type="http://schemas.openxmlformats.org/officeDocument/2006/relationships/image" Target="../media/image116.emf" /><Relationship Id="rId5" Type="http://schemas.openxmlformats.org/officeDocument/2006/relationships/image" Target="../media/image117.emf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6.vml" /><Relationship Id="rId2" Type="http://schemas.openxmlformats.org/officeDocument/2006/relationships/image" Target="../media/image118.emf" /><Relationship Id="rId3" Type="http://schemas.openxmlformats.org/officeDocument/2006/relationships/image" Target="../media/image119.emf" /><Relationship Id="rId4" Type="http://schemas.openxmlformats.org/officeDocument/2006/relationships/image" Target="../media/image120.emf" /><Relationship Id="rId5" Type="http://schemas.openxmlformats.org/officeDocument/2006/relationships/image" Target="../media/image121.emf" /><Relationship Id="rId6" Type="http://schemas.openxmlformats.org/officeDocument/2006/relationships/image" Target="../media/image122.emf" /><Relationship Id="rId7" Type="http://schemas.openxmlformats.org/officeDocument/2006/relationships/image" Target="../media/image123.emf" /><Relationship Id="rId8" Type="http://schemas.openxmlformats.org/officeDocument/2006/relationships/oleObject" Target="../embeddings/oleObject105.bin" TargetMode="Internal" /><Relationship Id="rId9" Type="http://schemas.openxmlformats.org/officeDocument/2006/relationships/image" Target="../media/image124.wmf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5.emf" /><Relationship Id="rId3" Type="http://schemas.openxmlformats.org/officeDocument/2006/relationships/image" Target="../media/image126.emf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06.bin" TargetMode="Internal" /><Relationship Id="rId3" Type="http://schemas.openxmlformats.org/officeDocument/2006/relationships/image" Target="../media/image127.emf" /><Relationship Id="rId4" Type="http://schemas.openxmlformats.org/officeDocument/2006/relationships/oleObject" Target="../embeddings/oleObject107.bin" TargetMode="Internal" /><Relationship Id="rId5" Type="http://schemas.openxmlformats.org/officeDocument/2006/relationships/vmlDrawing" Target="../drawings/vmlDrawing17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08.bin" TargetMode="Internal" /><Relationship Id="rId3" Type="http://schemas.openxmlformats.org/officeDocument/2006/relationships/image" Target="../media/image128.emf" /><Relationship Id="rId4" Type="http://schemas.openxmlformats.org/officeDocument/2006/relationships/vmlDrawing" Target="../drawings/vmlDrawing18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09.bin" TargetMode="Internal" /><Relationship Id="rId3" Type="http://schemas.openxmlformats.org/officeDocument/2006/relationships/image" Target="../media/image129.wmf" /><Relationship Id="rId4" Type="http://schemas.openxmlformats.org/officeDocument/2006/relationships/oleObject" Target="../embeddings/oleObject110.bin" TargetMode="Internal" /><Relationship Id="rId5" Type="http://schemas.openxmlformats.org/officeDocument/2006/relationships/image" Target="../media/image130.wmf" /><Relationship Id="rId6" Type="http://schemas.openxmlformats.org/officeDocument/2006/relationships/vmlDrawing" Target="../drawings/vmlDrawing19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NULL" TargetMode="External" /><Relationship Id="rId3" Type="http://schemas.openxmlformats.org/officeDocument/2006/relationships/image" Target="../media/image131.png" /><Relationship Id="rId4" Type="http://schemas.openxmlformats.org/officeDocument/2006/relationships/oleObject" Target="../embeddings/oleObject111.bin" TargetMode="Internal" /><Relationship Id="rId5" Type="http://schemas.openxmlformats.org/officeDocument/2006/relationships/image" Target="../media/image132.wmf" /><Relationship Id="rId6" Type="http://schemas.openxmlformats.org/officeDocument/2006/relationships/vmlDrawing" Target="../drawings/vmlDrawing20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7.bin" TargetMode="Internal" /><Relationship Id="rId11" Type="http://schemas.openxmlformats.org/officeDocument/2006/relationships/image" Target="../media/image9.wmf" /><Relationship Id="rId12" Type="http://schemas.openxmlformats.org/officeDocument/2006/relationships/oleObject" Target="../embeddings/oleObject8.bin" TargetMode="Internal" /><Relationship Id="rId13" Type="http://schemas.openxmlformats.org/officeDocument/2006/relationships/image" Target="../media/image10.wmf" /><Relationship Id="rId14" Type="http://schemas.openxmlformats.org/officeDocument/2006/relationships/oleObject" Target="../embeddings/oleObject9.bin" TargetMode="Internal" /><Relationship Id="rId15" Type="http://schemas.openxmlformats.org/officeDocument/2006/relationships/image" Target="../media/image11.wmf" /><Relationship Id="rId16" Type="http://schemas.openxmlformats.org/officeDocument/2006/relationships/oleObject" Target="../embeddings/oleObject10.bin" TargetMode="Internal" /><Relationship Id="rId17" Type="http://schemas.openxmlformats.org/officeDocument/2006/relationships/image" Target="../media/image12.wmf" /><Relationship Id="rId18" Type="http://schemas.openxmlformats.org/officeDocument/2006/relationships/oleObject" Target="../embeddings/oleObject11.bin" TargetMode="Internal" /><Relationship Id="rId19" Type="http://schemas.openxmlformats.org/officeDocument/2006/relationships/image" Target="../media/image13.wmf" /><Relationship Id="rId2" Type="http://schemas.openxmlformats.org/officeDocument/2006/relationships/oleObject" Target="../embeddings/oleObject3.bin" TargetMode="Internal" /><Relationship Id="rId20" Type="http://schemas.openxmlformats.org/officeDocument/2006/relationships/oleObject" Target="../embeddings/oleObject12.bin" TargetMode="Internal" /><Relationship Id="rId21" Type="http://schemas.openxmlformats.org/officeDocument/2006/relationships/image" Target="../media/image14.wmf" /><Relationship Id="rId22" Type="http://schemas.openxmlformats.org/officeDocument/2006/relationships/oleObject" Target="../embeddings/oleObject13.bin" TargetMode="Internal" /><Relationship Id="rId23" Type="http://schemas.openxmlformats.org/officeDocument/2006/relationships/image" Target="../media/image15.wmf" /><Relationship Id="rId24" Type="http://schemas.openxmlformats.org/officeDocument/2006/relationships/oleObject" Target="../embeddings/oleObject14.bin" TargetMode="Internal" /><Relationship Id="rId25" Type="http://schemas.openxmlformats.org/officeDocument/2006/relationships/image" Target="../media/image16.wmf" /><Relationship Id="rId26" Type="http://schemas.openxmlformats.org/officeDocument/2006/relationships/oleObject" Target="../embeddings/oleObject15.bin" TargetMode="Internal" /><Relationship Id="rId27" Type="http://schemas.openxmlformats.org/officeDocument/2006/relationships/image" Target="../media/image17.wmf" /><Relationship Id="rId28" Type="http://schemas.openxmlformats.org/officeDocument/2006/relationships/oleObject" Target="../embeddings/oleObject16.bin" TargetMode="Internal" /><Relationship Id="rId29" Type="http://schemas.openxmlformats.org/officeDocument/2006/relationships/image" Target="../media/image18.wmf" /><Relationship Id="rId3" Type="http://schemas.openxmlformats.org/officeDocument/2006/relationships/image" Target="../media/image5.wmf" /><Relationship Id="rId30" Type="http://schemas.openxmlformats.org/officeDocument/2006/relationships/oleObject" Target="../embeddings/oleObject17.bin" TargetMode="Internal" /><Relationship Id="rId31" Type="http://schemas.openxmlformats.org/officeDocument/2006/relationships/image" Target="../media/image19.wmf" /><Relationship Id="rId32" Type="http://schemas.openxmlformats.org/officeDocument/2006/relationships/oleObject" Target="../embeddings/oleObject18.bin" TargetMode="Internal" /><Relationship Id="rId33" Type="http://schemas.openxmlformats.org/officeDocument/2006/relationships/image" Target="../media/image20.wmf" /><Relationship Id="rId34" Type="http://schemas.openxmlformats.org/officeDocument/2006/relationships/oleObject" Target="../embeddings/oleObject19.bin" TargetMode="Internal" /><Relationship Id="rId35" Type="http://schemas.openxmlformats.org/officeDocument/2006/relationships/image" Target="../media/image21.wmf" /><Relationship Id="rId36" Type="http://schemas.openxmlformats.org/officeDocument/2006/relationships/vmlDrawing" Target="../drawings/vmlDrawing2.vml" /><Relationship Id="rId4" Type="http://schemas.openxmlformats.org/officeDocument/2006/relationships/oleObject" Target="../embeddings/oleObject4.bin" TargetMode="Internal" /><Relationship Id="rId5" Type="http://schemas.openxmlformats.org/officeDocument/2006/relationships/image" Target="../media/image6.wmf" /><Relationship Id="rId6" Type="http://schemas.openxmlformats.org/officeDocument/2006/relationships/oleObject" Target="../embeddings/oleObject5.bin" TargetMode="Internal" /><Relationship Id="rId7" Type="http://schemas.openxmlformats.org/officeDocument/2006/relationships/image" Target="../media/image7.wmf" /><Relationship Id="rId8" Type="http://schemas.openxmlformats.org/officeDocument/2006/relationships/oleObject" Target="../embeddings/oleObject6.bin" TargetMode="Internal" /><Relationship Id="rId9" Type="http://schemas.openxmlformats.org/officeDocument/2006/relationships/image" Target="../media/image8.wmf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12.bin" TargetMode="Internal" /><Relationship Id="rId3" Type="http://schemas.openxmlformats.org/officeDocument/2006/relationships/image" Target="../media/image133.emf" /><Relationship Id="rId4" Type="http://schemas.openxmlformats.org/officeDocument/2006/relationships/oleObject" Target="../embeddings/oleObject113.bin" TargetMode="Internal" /><Relationship Id="rId5" Type="http://schemas.openxmlformats.org/officeDocument/2006/relationships/image" Target="../media/image134.emf" /><Relationship Id="rId6" Type="http://schemas.openxmlformats.org/officeDocument/2006/relationships/vmlDrawing" Target="../drawings/vmlDrawing21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4.bin" TargetMode="Internal" /><Relationship Id="rId11" Type="http://schemas.openxmlformats.org/officeDocument/2006/relationships/image" Target="../media/image26.wmf" /><Relationship Id="rId12" Type="http://schemas.openxmlformats.org/officeDocument/2006/relationships/oleObject" Target="../embeddings/oleObject25.bin" TargetMode="Internal" /><Relationship Id="rId13" Type="http://schemas.openxmlformats.org/officeDocument/2006/relationships/image" Target="../media/image27.wmf" /><Relationship Id="rId14" Type="http://schemas.openxmlformats.org/officeDocument/2006/relationships/oleObject" Target="../embeddings/oleObject26.bin" TargetMode="Internal" /><Relationship Id="rId15" Type="http://schemas.openxmlformats.org/officeDocument/2006/relationships/image" Target="../media/image28.wmf" /><Relationship Id="rId16" Type="http://schemas.openxmlformats.org/officeDocument/2006/relationships/oleObject" Target="../embeddings/oleObject27.bin" TargetMode="Internal" /><Relationship Id="rId17" Type="http://schemas.openxmlformats.org/officeDocument/2006/relationships/image" Target="../media/image29.wmf" /><Relationship Id="rId18" Type="http://schemas.openxmlformats.org/officeDocument/2006/relationships/oleObject" Target="../embeddings/oleObject28.bin" TargetMode="Internal" /><Relationship Id="rId19" Type="http://schemas.openxmlformats.org/officeDocument/2006/relationships/image" Target="../media/image30.wmf" /><Relationship Id="rId2" Type="http://schemas.openxmlformats.org/officeDocument/2006/relationships/oleObject" Target="../embeddings/oleObject20.bin" TargetMode="Internal" /><Relationship Id="rId20" Type="http://schemas.openxmlformats.org/officeDocument/2006/relationships/oleObject" Target="../embeddings/oleObject29.bin" TargetMode="Internal" /><Relationship Id="rId21" Type="http://schemas.openxmlformats.org/officeDocument/2006/relationships/image" Target="../media/image31.wmf" /><Relationship Id="rId22" Type="http://schemas.openxmlformats.org/officeDocument/2006/relationships/oleObject" Target="../embeddings/oleObject30.bin" TargetMode="Internal" /><Relationship Id="rId23" Type="http://schemas.openxmlformats.org/officeDocument/2006/relationships/image" Target="../media/image32.wmf" /><Relationship Id="rId24" Type="http://schemas.openxmlformats.org/officeDocument/2006/relationships/vmlDrawing" Target="../drawings/vmlDrawing3.vml" /><Relationship Id="rId3" Type="http://schemas.openxmlformats.org/officeDocument/2006/relationships/image" Target="../media/image22.wmf" /><Relationship Id="rId4" Type="http://schemas.openxmlformats.org/officeDocument/2006/relationships/oleObject" Target="../embeddings/oleObject21.bin" TargetMode="Internal" /><Relationship Id="rId5" Type="http://schemas.openxmlformats.org/officeDocument/2006/relationships/image" Target="../media/image23.wmf" /><Relationship Id="rId6" Type="http://schemas.openxmlformats.org/officeDocument/2006/relationships/oleObject" Target="../embeddings/oleObject22.bin" TargetMode="Internal" /><Relationship Id="rId7" Type="http://schemas.openxmlformats.org/officeDocument/2006/relationships/image" Target="../media/image24.wmf" /><Relationship Id="rId8" Type="http://schemas.openxmlformats.org/officeDocument/2006/relationships/oleObject" Target="../embeddings/oleObject23.bin" TargetMode="Internal" /><Relationship Id="rId9" Type="http://schemas.openxmlformats.org/officeDocument/2006/relationships/image" Target="../media/image25.w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1.bin" TargetMode="Internal" /><Relationship Id="rId3" Type="http://schemas.openxmlformats.org/officeDocument/2006/relationships/image" Target="../media/image33.emf" /><Relationship Id="rId4" Type="http://schemas.openxmlformats.org/officeDocument/2006/relationships/vmlDrawing" Target="../drawings/vmlDrawing4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6.bin" TargetMode="Internal" /><Relationship Id="rId11" Type="http://schemas.openxmlformats.org/officeDocument/2006/relationships/image" Target="../media/image37.wmf" /><Relationship Id="rId12" Type="http://schemas.openxmlformats.org/officeDocument/2006/relationships/oleObject" Target="../embeddings/oleObject37.bin" TargetMode="Internal" /><Relationship Id="rId13" Type="http://schemas.openxmlformats.org/officeDocument/2006/relationships/image" Target="../media/image38.wmf" /><Relationship Id="rId14" Type="http://schemas.openxmlformats.org/officeDocument/2006/relationships/oleObject" Target="../embeddings/oleObject38.bin" TargetMode="Internal" /><Relationship Id="rId15" Type="http://schemas.openxmlformats.org/officeDocument/2006/relationships/image" Target="../media/image39.wmf" /><Relationship Id="rId16" Type="http://schemas.openxmlformats.org/officeDocument/2006/relationships/oleObject" Target="../embeddings/oleObject39.bin" TargetMode="Internal" /><Relationship Id="rId17" Type="http://schemas.openxmlformats.org/officeDocument/2006/relationships/image" Target="../media/image40.wmf" /><Relationship Id="rId18" Type="http://schemas.openxmlformats.org/officeDocument/2006/relationships/oleObject" Target="../embeddings/oleObject40.bin" TargetMode="Internal" /><Relationship Id="rId19" Type="http://schemas.openxmlformats.org/officeDocument/2006/relationships/image" Target="../media/image41.wmf" /><Relationship Id="rId2" Type="http://schemas.openxmlformats.org/officeDocument/2006/relationships/oleObject" Target="../embeddings/oleObject32.bin" TargetMode="Internal" /><Relationship Id="rId20" Type="http://schemas.openxmlformats.org/officeDocument/2006/relationships/oleObject" Target="../embeddings/oleObject41.bin" TargetMode="Internal" /><Relationship Id="rId21" Type="http://schemas.openxmlformats.org/officeDocument/2006/relationships/image" Target="../media/image42.wmf" /><Relationship Id="rId22" Type="http://schemas.openxmlformats.org/officeDocument/2006/relationships/oleObject" Target="../embeddings/oleObject42.bin" TargetMode="Internal" /><Relationship Id="rId23" Type="http://schemas.openxmlformats.org/officeDocument/2006/relationships/image" Target="../media/image43.wmf" /><Relationship Id="rId24" Type="http://schemas.openxmlformats.org/officeDocument/2006/relationships/oleObject" Target="../embeddings/oleObject43.bin" TargetMode="Internal" /><Relationship Id="rId25" Type="http://schemas.openxmlformats.org/officeDocument/2006/relationships/oleObject" Target="../embeddings/oleObject44.bin" TargetMode="Internal" /><Relationship Id="rId26" Type="http://schemas.openxmlformats.org/officeDocument/2006/relationships/image" Target="../media/image44.emf" /><Relationship Id="rId27" Type="http://schemas.openxmlformats.org/officeDocument/2006/relationships/oleObject" Target="../embeddings/oleObject45.bin" TargetMode="Internal" /><Relationship Id="rId28" Type="http://schemas.openxmlformats.org/officeDocument/2006/relationships/image" Target="../media/image45.emf" /><Relationship Id="rId29" Type="http://schemas.openxmlformats.org/officeDocument/2006/relationships/oleObject" Target="../embeddings/oleObject46.bin" TargetMode="Internal" /><Relationship Id="rId3" Type="http://schemas.openxmlformats.org/officeDocument/2006/relationships/image" Target="../media/image11.wmf" /><Relationship Id="rId30" Type="http://schemas.openxmlformats.org/officeDocument/2006/relationships/image" Target="../media/image46.emf" /><Relationship Id="rId31" Type="http://schemas.openxmlformats.org/officeDocument/2006/relationships/oleObject" Target="../embeddings/oleObject47.bin" TargetMode="Internal" /><Relationship Id="rId32" Type="http://schemas.openxmlformats.org/officeDocument/2006/relationships/image" Target="../media/image47.wmf" /><Relationship Id="rId33" Type="http://schemas.openxmlformats.org/officeDocument/2006/relationships/oleObject" Target="../embeddings/oleObject48.bin" TargetMode="Internal" /><Relationship Id="rId34" Type="http://schemas.openxmlformats.org/officeDocument/2006/relationships/image" Target="../media/image48.wmf" /><Relationship Id="rId35" Type="http://schemas.openxmlformats.org/officeDocument/2006/relationships/oleObject" Target="../embeddings/oleObject49.bin" TargetMode="Internal" /><Relationship Id="rId36" Type="http://schemas.openxmlformats.org/officeDocument/2006/relationships/image" Target="../media/image17.wmf" /><Relationship Id="rId37" Type="http://schemas.openxmlformats.org/officeDocument/2006/relationships/oleObject" Target="../embeddings/oleObject50.bin" TargetMode="Internal" /><Relationship Id="rId38" Type="http://schemas.openxmlformats.org/officeDocument/2006/relationships/image" Target="../media/image18.wmf" /><Relationship Id="rId39" Type="http://schemas.openxmlformats.org/officeDocument/2006/relationships/oleObject" Target="../embeddings/oleObject51.bin" TargetMode="Internal" /><Relationship Id="rId4" Type="http://schemas.openxmlformats.org/officeDocument/2006/relationships/oleObject" Target="../embeddings/oleObject33.bin" TargetMode="Internal" /><Relationship Id="rId40" Type="http://schemas.openxmlformats.org/officeDocument/2006/relationships/image" Target="../media/image19.wmf" /><Relationship Id="rId41" Type="http://schemas.openxmlformats.org/officeDocument/2006/relationships/oleObject" Target="../embeddings/oleObject52.bin" TargetMode="Internal" /><Relationship Id="rId42" Type="http://schemas.openxmlformats.org/officeDocument/2006/relationships/image" Target="../media/image20.wmf" /><Relationship Id="rId43" Type="http://schemas.openxmlformats.org/officeDocument/2006/relationships/oleObject" Target="../embeddings/oleObject53.bin" TargetMode="Internal" /><Relationship Id="rId44" Type="http://schemas.openxmlformats.org/officeDocument/2006/relationships/image" Target="../media/image21.wmf" /><Relationship Id="rId45" Type="http://schemas.openxmlformats.org/officeDocument/2006/relationships/oleObject" Target="../embeddings/oleObject54.bin" TargetMode="Internal" /><Relationship Id="rId46" Type="http://schemas.openxmlformats.org/officeDocument/2006/relationships/image" Target="../media/image49.wmf" /><Relationship Id="rId47" Type="http://schemas.openxmlformats.org/officeDocument/2006/relationships/oleObject" Target="../embeddings/oleObject55.bin" TargetMode="Internal" /><Relationship Id="rId48" Type="http://schemas.openxmlformats.org/officeDocument/2006/relationships/image" Target="../media/image50.wmf" /><Relationship Id="rId49" Type="http://schemas.openxmlformats.org/officeDocument/2006/relationships/vmlDrawing" Target="../drawings/vmlDrawing5.vml" /><Relationship Id="rId5" Type="http://schemas.openxmlformats.org/officeDocument/2006/relationships/image" Target="../media/image34.emf" /><Relationship Id="rId6" Type="http://schemas.openxmlformats.org/officeDocument/2006/relationships/oleObject" Target="../embeddings/oleObject34.bin" TargetMode="Internal" /><Relationship Id="rId7" Type="http://schemas.openxmlformats.org/officeDocument/2006/relationships/image" Target="../media/image35.emf" /><Relationship Id="rId8" Type="http://schemas.openxmlformats.org/officeDocument/2006/relationships/oleObject" Target="../embeddings/oleObject35.bin" TargetMode="Internal" /><Relationship Id="rId9" Type="http://schemas.openxmlformats.org/officeDocument/2006/relationships/image" Target="../media/image36.e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60.bin" TargetMode="Internal" /><Relationship Id="rId11" Type="http://schemas.openxmlformats.org/officeDocument/2006/relationships/image" Target="../media/image55.emf" /><Relationship Id="rId12" Type="http://schemas.openxmlformats.org/officeDocument/2006/relationships/oleObject" Target="../embeddings/oleObject61.bin" TargetMode="Internal" /><Relationship Id="rId13" Type="http://schemas.openxmlformats.org/officeDocument/2006/relationships/image" Target="../media/image56.emf" /><Relationship Id="rId14" Type="http://schemas.openxmlformats.org/officeDocument/2006/relationships/oleObject" Target="../embeddings/oleObject62.bin" TargetMode="Internal" /><Relationship Id="rId15" Type="http://schemas.openxmlformats.org/officeDocument/2006/relationships/image" Target="../media/image57.wmf" /><Relationship Id="rId16" Type="http://schemas.openxmlformats.org/officeDocument/2006/relationships/oleObject" Target="../embeddings/oleObject63.bin" TargetMode="Internal" /><Relationship Id="rId17" Type="http://schemas.openxmlformats.org/officeDocument/2006/relationships/image" Target="../media/image58.wmf" /><Relationship Id="rId18" Type="http://schemas.openxmlformats.org/officeDocument/2006/relationships/oleObject" Target="../embeddings/oleObject64.bin" TargetMode="Internal" /><Relationship Id="rId19" Type="http://schemas.openxmlformats.org/officeDocument/2006/relationships/image" Target="../media/image59.wmf" /><Relationship Id="rId2" Type="http://schemas.openxmlformats.org/officeDocument/2006/relationships/oleObject" Target="../embeddings/oleObject56.bin" TargetMode="Internal" /><Relationship Id="rId20" Type="http://schemas.openxmlformats.org/officeDocument/2006/relationships/oleObject" Target="../embeddings/oleObject65.bin" TargetMode="Internal" /><Relationship Id="rId21" Type="http://schemas.openxmlformats.org/officeDocument/2006/relationships/image" Target="../media/image60.wmf" /><Relationship Id="rId22" Type="http://schemas.openxmlformats.org/officeDocument/2006/relationships/oleObject" Target="../embeddings/oleObject66.bin" TargetMode="Internal" /><Relationship Id="rId23" Type="http://schemas.openxmlformats.org/officeDocument/2006/relationships/image" Target="../media/image61.wmf" /><Relationship Id="rId24" Type="http://schemas.openxmlformats.org/officeDocument/2006/relationships/oleObject" Target="../embeddings/oleObject67.bin" TargetMode="Internal" /><Relationship Id="rId25" Type="http://schemas.openxmlformats.org/officeDocument/2006/relationships/image" Target="../media/image62.wmf" /><Relationship Id="rId26" Type="http://schemas.openxmlformats.org/officeDocument/2006/relationships/vmlDrawing" Target="../drawings/vmlDrawing6.vml" /><Relationship Id="rId3" Type="http://schemas.openxmlformats.org/officeDocument/2006/relationships/image" Target="../media/image51.wmf" /><Relationship Id="rId4" Type="http://schemas.openxmlformats.org/officeDocument/2006/relationships/oleObject" Target="../embeddings/oleObject57.bin" TargetMode="Internal" /><Relationship Id="rId5" Type="http://schemas.openxmlformats.org/officeDocument/2006/relationships/image" Target="../media/image52.wmf" /><Relationship Id="rId6" Type="http://schemas.openxmlformats.org/officeDocument/2006/relationships/oleObject" Target="../embeddings/oleObject58.bin" TargetMode="Internal" /><Relationship Id="rId7" Type="http://schemas.openxmlformats.org/officeDocument/2006/relationships/image" Target="../media/image53.wmf" /><Relationship Id="rId8" Type="http://schemas.openxmlformats.org/officeDocument/2006/relationships/oleObject" Target="../embeddings/oleObject59.bin" TargetMode="Internal" /><Relationship Id="rId9" Type="http://schemas.openxmlformats.org/officeDocument/2006/relationships/image" Target="../media/image54.w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8705" y="2240280"/>
            <a:ext cx="9878695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5.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6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</a:t>
            </a:r>
            <a:r>
              <a:rPr lang="zh-CN" altLang="en-US" sz="3600" i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=Asin（</a:t>
            </a:r>
            <a:r>
              <a:rPr lang="zh-CN" altLang="en-US" sz="3600" i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ω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x+</a:t>
            </a:r>
            <a:r>
              <a:rPr lang="zh-CN" altLang="en-US" sz="3600" i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φ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） </a:t>
            </a:r>
            <a:endParaRPr lang="zh-CN" altLang="en-US" sz="36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17"/>
          <p:cNvSpPr txBox="1"/>
          <p:nvPr/>
        </p:nvSpPr>
        <p:spPr>
          <a:xfrm>
            <a:off x="1412240" y="1216660"/>
            <a:ext cx="9366885" cy="4523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314" name="Text Box 2"/>
          <p:cNvSpPr txBox="1"/>
          <p:nvPr/>
        </p:nvSpPr>
        <p:spPr>
          <a:xfrm>
            <a:off x="2042584" y="1393614"/>
            <a:ext cx="8625416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已知函数           的图象为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为了得到函数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的图象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只要把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上所有的点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   )</a:t>
            </a:r>
            <a:endParaRPr lang="en-US" altLang="zh-CN" sz="28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3315" name="Object 66"/>
          <p:cNvGraphicFramePr>
            <a:graphicFrameLocks noChangeAspect="1"/>
          </p:cNvGraphicFramePr>
          <p:nvPr/>
        </p:nvGraphicFramePr>
        <p:xfrm>
          <a:off x="3596217" y="1388533"/>
          <a:ext cx="1841500" cy="8043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r:id="rId2" imgW="901700" imgH="393700" progId="Equation.DSMT4">
                  <p:embed/>
                </p:oleObj>
              </mc:Choice>
              <mc:Fallback>
                <p:oleObj r:id="rId2" imgW="9017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96217" y="1388533"/>
                        <a:ext cx="1841500" cy="8043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7"/>
          <p:cNvGraphicFramePr>
            <a:graphicFrameLocks noChangeAspect="1"/>
          </p:cNvGraphicFramePr>
          <p:nvPr/>
        </p:nvGraphicFramePr>
        <p:xfrm>
          <a:off x="2074333" y="1971463"/>
          <a:ext cx="1849967" cy="7852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r:id="rId4" imgW="927100" imgH="393700" progId="Equation.DSMT4">
                  <p:embed/>
                </p:oleObj>
              </mc:Choice>
              <mc:Fallback>
                <p:oleObj r:id="rId4" imgW="9271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4333" y="1971463"/>
                        <a:ext cx="1849967" cy="7852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3"/>
          <p:cNvSpPr txBox="1"/>
          <p:nvPr/>
        </p:nvSpPr>
        <p:spPr>
          <a:xfrm>
            <a:off x="2042584" y="2707217"/>
            <a:ext cx="80137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横坐标伸长到原来的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纵坐标不变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横坐标缩短到原来的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1/3,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纵坐标不变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纵坐标伸长到原来的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横坐标不变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纵坐标缩短到原来的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1/3,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横坐标不变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5780" name="Text Box 4"/>
          <p:cNvSpPr txBox="1"/>
          <p:nvPr/>
        </p:nvSpPr>
        <p:spPr>
          <a:xfrm>
            <a:off x="8511117" y="2185247"/>
            <a:ext cx="7747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A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17"/>
          <p:cNvSpPr txBox="1"/>
          <p:nvPr/>
        </p:nvSpPr>
        <p:spPr>
          <a:xfrm>
            <a:off x="1412240" y="1145540"/>
            <a:ext cx="9366885" cy="378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338" name="Text Box 3"/>
          <p:cNvSpPr txBox="1"/>
          <p:nvPr/>
        </p:nvSpPr>
        <p:spPr>
          <a:xfrm>
            <a:off x="1657351" y="924561"/>
            <a:ext cx="10054167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将函数y＝sin      的图象上所有点的横坐标伸长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到原来的2倍(纵坐标不变)，再将所得图象向左平移 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个单位，则所得函数图象对应的解析式为(　　)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4339" name="Object 4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4542367" y="960543"/>
          <a:ext cx="810684" cy="8360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7" r:id="rId2" imgW="482600" imgH="393700" progId="Equation.DSMT4">
                  <p:embed/>
                </p:oleObj>
              </mc:Choice>
              <mc:Fallback>
                <p:oleObj r:id="rId2" imgW="482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42367" y="960543"/>
                        <a:ext cx="810684" cy="8360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9857317" y="1642110"/>
          <a:ext cx="433916" cy="7810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8" r:id="rId4" imgW="127000" imgH="228600" progId="Equation.DSMT4">
                  <p:embed/>
                </p:oleObj>
              </mc:Choice>
              <mc:Fallback>
                <p:oleObj r:id="rId4" imgW="1270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57317" y="1642110"/>
                        <a:ext cx="433916" cy="7810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6"/>
          <p:cNvSpPr txBox="1"/>
          <p:nvPr/>
        </p:nvSpPr>
        <p:spPr>
          <a:xfrm>
            <a:off x="1807633" y="3466677"/>
            <a:ext cx="235373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A．y＝sin</a:t>
            </a:r>
            <a:endParaRPr lang="zh-CN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342" name="Text Box 7"/>
          <p:cNvSpPr txBox="1"/>
          <p:nvPr/>
        </p:nvSpPr>
        <p:spPr>
          <a:xfrm>
            <a:off x="5715000" y="3466677"/>
            <a:ext cx="235373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B．y＝sin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343" name="Text Box 8"/>
          <p:cNvSpPr txBox="1"/>
          <p:nvPr/>
        </p:nvSpPr>
        <p:spPr>
          <a:xfrm>
            <a:off x="1807633" y="4177877"/>
            <a:ext cx="235373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C．y＝sin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344" name="Text Box 9"/>
          <p:cNvSpPr txBox="1"/>
          <p:nvPr/>
        </p:nvSpPr>
        <p:spPr>
          <a:xfrm>
            <a:off x="5715000" y="4245610"/>
            <a:ext cx="235373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D．y＝sin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4345" name="Object 10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3674533" y="3318510"/>
          <a:ext cx="1350433" cy="8826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9" r:id="rId6" imgW="660400" imgH="431800" progId="Equation.DSMT4">
                  <p:embed/>
                </p:oleObj>
              </mc:Choice>
              <mc:Fallback>
                <p:oleObj r:id="rId6" imgW="6604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74533" y="3318510"/>
                        <a:ext cx="1350433" cy="8826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1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7543800" y="3214794"/>
          <a:ext cx="1384300" cy="9609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0" r:id="rId8" imgW="622300" imgH="431800" progId="Equation.DSMT4">
                  <p:embed/>
                </p:oleObj>
              </mc:Choice>
              <mc:Fallback>
                <p:oleObj r:id="rId8" imgW="6223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43800" y="3214794"/>
                        <a:ext cx="1384300" cy="960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2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3615267" y="4086861"/>
          <a:ext cx="474133" cy="774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1" r:id="rId10" imgW="241300" imgH="393700" progId="Equation.DSMT4">
                  <p:embed/>
                </p:oleObj>
              </mc:Choice>
              <mc:Fallback>
                <p:oleObj r:id="rId10" imgW="241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15267" y="4086861"/>
                        <a:ext cx="474133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3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7577667" y="4203277"/>
          <a:ext cx="1191684" cy="778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2" r:id="rId12" imgW="660400" imgH="431800" progId="Equation.DSMT4">
                  <p:embed/>
                </p:oleObj>
              </mc:Choice>
              <mc:Fallback>
                <p:oleObj r:id="rId12" imgW="6604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77667" y="4203277"/>
                        <a:ext cx="1191684" cy="778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17"/>
          <p:cNvSpPr txBox="1"/>
          <p:nvPr/>
        </p:nvSpPr>
        <p:spPr>
          <a:xfrm>
            <a:off x="1412240" y="1047750"/>
            <a:ext cx="9366885" cy="378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5362" name="Text Box 14"/>
          <p:cNvSpPr txBox="1"/>
          <p:nvPr/>
        </p:nvSpPr>
        <p:spPr>
          <a:xfrm>
            <a:off x="1854200" y="1003512"/>
            <a:ext cx="9169400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y＝sin  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的图象上所有点的横坐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标变</a:t>
            </a:r>
            <a:endParaRPr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为原来的2倍，得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y＝sin 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的图象，再将</a:t>
            </a:r>
            <a:endParaRPr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此图象左移   个单位，得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y＝sin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</a:t>
            </a:r>
            <a:endParaRPr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sin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的图象.</a:t>
            </a:r>
            <a:endParaRPr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363" name="Object 15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4431666" y="1167553"/>
          <a:ext cx="935567" cy="9355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3" r:id="rId2" imgW="546100" imgH="431800" progId="Equation.DSMT4">
                  <p:embed/>
                </p:oleObj>
              </mc:Choice>
              <mc:Fallback>
                <p:oleObj r:id="rId2" imgW="5461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31666" y="1167553"/>
                        <a:ext cx="935567" cy="935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5793317" y="2060576"/>
          <a:ext cx="1291167" cy="844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4" r:id="rId4" imgW="660400" imgH="431800" progId="Equation.DSMT4">
                  <p:embed/>
                </p:oleObj>
              </mc:Choice>
              <mc:Fallback>
                <p:oleObj r:id="rId4" imgW="6604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3317" y="2060576"/>
                        <a:ext cx="1291167" cy="844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7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3804285" y="2797810"/>
          <a:ext cx="339090" cy="808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5" r:id="rId6" imgW="165100" imgH="393700" progId="Equation.DSMT4">
                  <p:embed/>
                </p:oleObj>
              </mc:Choice>
              <mc:Fallback>
                <p:oleObj r:id="rId6" imgW="1651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04285" y="2797810"/>
                        <a:ext cx="339090" cy="808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8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7287684" y="2905337"/>
          <a:ext cx="1468967" cy="8911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6" r:id="rId8" imgW="1054735" imgH="457200" progId="Equation.DSMT4">
                  <p:embed/>
                </p:oleObj>
              </mc:Choice>
              <mc:Fallback>
                <p:oleObj r:id="rId8" imgW="1054735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87684" y="2905337"/>
                        <a:ext cx="1468967" cy="8911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9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2684781" y="3796666"/>
          <a:ext cx="1458383" cy="7810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7" r:id="rId10" imgW="660400" imgH="431800" progId="Equation.DSMT4">
                  <p:embed/>
                </p:oleObj>
              </mc:Choice>
              <mc:Fallback>
                <p:oleObj r:id="rId10" imgW="6604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4781" y="3796666"/>
                        <a:ext cx="1458383" cy="7810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17"/>
          <p:cNvSpPr txBox="1"/>
          <p:nvPr/>
        </p:nvSpPr>
        <p:spPr>
          <a:xfrm>
            <a:off x="1394460" y="1145540"/>
            <a:ext cx="9384665" cy="4523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1996017" y="1413933"/>
          <a:ext cx="8500533" cy="39137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8" r:id="rId2" imgW="7478395" imgH="3445510" progId="Word.Document.8">
                  <p:embed/>
                </p:oleObj>
              </mc:Choice>
              <mc:Fallback>
                <p:oleObj r:id="rId2" imgW="7478395" imgH="3445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rcRect b="12738"/>
                      <a:stretch>
                        <a:fillRect/>
                      </a:stretch>
                    </p:blipFill>
                    <p:spPr>
                      <a:xfrm>
                        <a:off x="1996017" y="1413933"/>
                        <a:ext cx="8500533" cy="39137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671300" y="111887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17"/>
          <p:cNvSpPr txBox="1"/>
          <p:nvPr/>
        </p:nvSpPr>
        <p:spPr>
          <a:xfrm>
            <a:off x="1412240" y="816610"/>
            <a:ext cx="9366885" cy="3046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2000779" y="710142"/>
          <a:ext cx="7813675" cy="35013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9" r:id="rId2" imgW="8261350" imgH="3727450" progId="Word.Document.8">
                  <p:embed/>
                </p:oleObj>
              </mc:Choice>
              <mc:Fallback>
                <p:oleObj r:id="rId2" imgW="8261350" imgH="3727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0779" y="710142"/>
                        <a:ext cx="7813675" cy="3501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7"/>
          <p:cNvSpPr txBox="1"/>
          <p:nvPr/>
        </p:nvSpPr>
        <p:spPr>
          <a:xfrm>
            <a:off x="1412240" y="4791075"/>
            <a:ext cx="936688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方法总结：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第二步伸缩变换时，只是自变量系数变化，与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后面的初相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Ф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无关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.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51765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A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对y=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A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sin(ωx+φ)图象的影响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3675" y="689610"/>
            <a:ext cx="9460230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256" name="Group 197"/>
          <p:cNvGrpSpPr/>
          <p:nvPr/>
        </p:nvGrpSpPr>
        <p:grpSpPr>
          <a:xfrm>
            <a:off x="2139950" y="880440"/>
            <a:ext cx="8571865" cy="821055"/>
            <a:chOff x="860" y="480"/>
            <a:chExt cx="5366" cy="518"/>
          </a:xfrm>
        </p:grpSpPr>
        <p:sp>
          <p:nvSpPr>
            <p:cNvPr id="10259" name="Text Box 33"/>
            <p:cNvSpPr txBox="1"/>
            <p:nvPr/>
          </p:nvSpPr>
          <p:spPr>
            <a:xfrm>
              <a:off x="860" y="579"/>
              <a:ext cx="536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作          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与           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的图像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0260" name="Object 194"/>
            <p:cNvGraphicFramePr>
              <a:graphicFrameLocks noChangeAspect="1"/>
            </p:cNvGraphicFramePr>
            <p:nvPr/>
          </p:nvGraphicFramePr>
          <p:xfrm>
            <a:off x="3449" y="485"/>
            <a:ext cx="1527" cy="51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20" r:id="rId2" imgW="1587500" imgH="609600" progId="Equation.DSMT4">
                    <p:embed/>
                  </p:oleObj>
                </mc:Choice>
                <mc:Fallback>
                  <p:oleObj r:id="rId2" imgW="1587500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449" y="485"/>
                          <a:ext cx="1527" cy="5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195"/>
            <p:cNvGraphicFramePr>
              <a:graphicFrameLocks noChangeAspect="1"/>
            </p:cNvGraphicFramePr>
            <p:nvPr/>
          </p:nvGraphicFramePr>
          <p:xfrm>
            <a:off x="1213" y="480"/>
            <a:ext cx="1675" cy="51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21" r:id="rId4" imgW="1727200" imgH="609600" progId="Equation.DSMT4">
                    <p:embed/>
                  </p:oleObj>
                </mc:Choice>
                <mc:Fallback>
                  <p:oleObj r:id="rId4" imgW="1727200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13" y="480"/>
                          <a:ext cx="1675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0" name="Text Box 64"/>
          <p:cNvSpPr txBox="1"/>
          <p:nvPr/>
        </p:nvSpPr>
        <p:spPr>
          <a:xfrm>
            <a:off x="1554692" y="2312036"/>
            <a:ext cx="184573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列表：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7171" name="Group 145"/>
          <p:cNvGrpSpPr/>
          <p:nvPr/>
        </p:nvGrpSpPr>
        <p:grpSpPr>
          <a:xfrm>
            <a:off x="3302847" y="2312247"/>
            <a:ext cx="7126816" cy="4064000"/>
            <a:chOff x="736" y="1016"/>
            <a:chExt cx="4488" cy="2560"/>
          </a:xfrm>
        </p:grpSpPr>
        <p:sp>
          <p:nvSpPr>
            <p:cNvPr id="7191" name="Rectangle 123"/>
            <p:cNvSpPr/>
            <p:nvPr/>
          </p:nvSpPr>
          <p:spPr>
            <a:xfrm>
              <a:off x="4376" y="2936"/>
              <a:ext cx="848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92" name="Rectangle 122"/>
            <p:cNvSpPr/>
            <p:nvPr/>
          </p:nvSpPr>
          <p:spPr>
            <a:xfrm>
              <a:off x="3736" y="293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-3</a:t>
              </a:r>
              <a:endParaRPr lang="en-US" altLang="zh-CN" sz="24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93" name="Rectangle 121"/>
            <p:cNvSpPr/>
            <p:nvPr/>
          </p:nvSpPr>
          <p:spPr>
            <a:xfrm>
              <a:off x="3096" y="293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94" name="Rectangle 120"/>
            <p:cNvSpPr/>
            <p:nvPr/>
          </p:nvSpPr>
          <p:spPr>
            <a:xfrm>
              <a:off x="2456" y="293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95" name="Rectangle 119"/>
            <p:cNvSpPr/>
            <p:nvPr/>
          </p:nvSpPr>
          <p:spPr>
            <a:xfrm>
              <a:off x="1816" y="293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96" name="Rectangle 118"/>
            <p:cNvSpPr/>
            <p:nvPr/>
          </p:nvSpPr>
          <p:spPr>
            <a:xfrm>
              <a:off x="736" y="2936"/>
              <a:ext cx="108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97" name="Rectangle 117"/>
            <p:cNvSpPr/>
            <p:nvPr/>
          </p:nvSpPr>
          <p:spPr>
            <a:xfrm>
              <a:off x="4376" y="2296"/>
              <a:ext cx="848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98" name="Rectangle 116"/>
            <p:cNvSpPr/>
            <p:nvPr/>
          </p:nvSpPr>
          <p:spPr>
            <a:xfrm>
              <a:off x="3736" y="229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99" name="Rectangle 115"/>
            <p:cNvSpPr/>
            <p:nvPr/>
          </p:nvSpPr>
          <p:spPr>
            <a:xfrm>
              <a:off x="3096" y="229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00" name="Rectangle 114"/>
            <p:cNvSpPr/>
            <p:nvPr/>
          </p:nvSpPr>
          <p:spPr>
            <a:xfrm>
              <a:off x="2456" y="229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01" name="Rectangle 113"/>
            <p:cNvSpPr/>
            <p:nvPr/>
          </p:nvSpPr>
          <p:spPr>
            <a:xfrm>
              <a:off x="1816" y="229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02" name="Rectangle 112"/>
            <p:cNvSpPr/>
            <p:nvPr/>
          </p:nvSpPr>
          <p:spPr>
            <a:xfrm>
              <a:off x="736" y="2296"/>
              <a:ext cx="108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03" name="Rectangle 111"/>
            <p:cNvSpPr/>
            <p:nvPr/>
          </p:nvSpPr>
          <p:spPr>
            <a:xfrm>
              <a:off x="4376" y="1656"/>
              <a:ext cx="848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04" name="Rectangle 110"/>
            <p:cNvSpPr/>
            <p:nvPr/>
          </p:nvSpPr>
          <p:spPr>
            <a:xfrm>
              <a:off x="3736" y="165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05" name="Rectangle 109"/>
            <p:cNvSpPr/>
            <p:nvPr/>
          </p:nvSpPr>
          <p:spPr>
            <a:xfrm>
              <a:off x="3096" y="165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06" name="Rectangle 108"/>
            <p:cNvSpPr/>
            <p:nvPr/>
          </p:nvSpPr>
          <p:spPr>
            <a:xfrm>
              <a:off x="2456" y="165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07" name="Rectangle 107"/>
            <p:cNvSpPr/>
            <p:nvPr/>
          </p:nvSpPr>
          <p:spPr>
            <a:xfrm>
              <a:off x="1816" y="165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08" name="Rectangle 106"/>
            <p:cNvSpPr/>
            <p:nvPr/>
          </p:nvSpPr>
          <p:spPr>
            <a:xfrm>
              <a:off x="736" y="1656"/>
              <a:ext cx="108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09" name="Rectangle 105"/>
            <p:cNvSpPr/>
            <p:nvPr/>
          </p:nvSpPr>
          <p:spPr>
            <a:xfrm>
              <a:off x="4376" y="1016"/>
              <a:ext cx="848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10" name="Rectangle 104"/>
            <p:cNvSpPr/>
            <p:nvPr/>
          </p:nvSpPr>
          <p:spPr>
            <a:xfrm>
              <a:off x="3736" y="101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11" name="Rectangle 103"/>
            <p:cNvSpPr/>
            <p:nvPr/>
          </p:nvSpPr>
          <p:spPr>
            <a:xfrm>
              <a:off x="3096" y="101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12" name="Rectangle 102"/>
            <p:cNvSpPr/>
            <p:nvPr/>
          </p:nvSpPr>
          <p:spPr>
            <a:xfrm>
              <a:off x="2456" y="101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13" name="Rectangle 101"/>
            <p:cNvSpPr/>
            <p:nvPr/>
          </p:nvSpPr>
          <p:spPr>
            <a:xfrm>
              <a:off x="1816" y="1016"/>
              <a:ext cx="64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14" name="Rectangle 100"/>
            <p:cNvSpPr/>
            <p:nvPr/>
          </p:nvSpPr>
          <p:spPr>
            <a:xfrm>
              <a:off x="736" y="1016"/>
              <a:ext cx="108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14" tIns="46808" rIns="90014" bIns="46808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15" name="Line 124"/>
            <p:cNvSpPr/>
            <p:nvPr/>
          </p:nvSpPr>
          <p:spPr>
            <a:xfrm>
              <a:off x="736" y="1016"/>
              <a:ext cx="448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16" name="Line 125"/>
            <p:cNvSpPr/>
            <p:nvPr/>
          </p:nvSpPr>
          <p:spPr>
            <a:xfrm>
              <a:off x="736" y="1656"/>
              <a:ext cx="44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17" name="Line 126"/>
            <p:cNvSpPr/>
            <p:nvPr/>
          </p:nvSpPr>
          <p:spPr>
            <a:xfrm>
              <a:off x="736" y="2296"/>
              <a:ext cx="44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18" name="Line 127"/>
            <p:cNvSpPr/>
            <p:nvPr/>
          </p:nvSpPr>
          <p:spPr>
            <a:xfrm>
              <a:off x="736" y="2936"/>
              <a:ext cx="44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19" name="Line 128"/>
            <p:cNvSpPr/>
            <p:nvPr/>
          </p:nvSpPr>
          <p:spPr>
            <a:xfrm>
              <a:off x="736" y="3576"/>
              <a:ext cx="448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20" name="Line 129"/>
            <p:cNvSpPr/>
            <p:nvPr/>
          </p:nvSpPr>
          <p:spPr>
            <a:xfrm flipH="1">
              <a:off x="736" y="1016"/>
              <a:ext cx="0" cy="256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21" name="Line 130"/>
            <p:cNvSpPr/>
            <p:nvPr/>
          </p:nvSpPr>
          <p:spPr>
            <a:xfrm flipH="1">
              <a:off x="1816" y="1016"/>
              <a:ext cx="0" cy="25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22" name="Line 131"/>
            <p:cNvSpPr/>
            <p:nvPr/>
          </p:nvSpPr>
          <p:spPr>
            <a:xfrm flipH="1">
              <a:off x="2456" y="1016"/>
              <a:ext cx="0" cy="25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23" name="Line 132"/>
            <p:cNvSpPr/>
            <p:nvPr/>
          </p:nvSpPr>
          <p:spPr>
            <a:xfrm flipH="1">
              <a:off x="3096" y="1016"/>
              <a:ext cx="0" cy="25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24" name="Line 133"/>
            <p:cNvSpPr/>
            <p:nvPr/>
          </p:nvSpPr>
          <p:spPr>
            <a:xfrm flipH="1">
              <a:off x="3736" y="1016"/>
              <a:ext cx="0" cy="25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25" name="Line 134"/>
            <p:cNvSpPr/>
            <p:nvPr/>
          </p:nvSpPr>
          <p:spPr>
            <a:xfrm flipH="1">
              <a:off x="4376" y="1016"/>
              <a:ext cx="0" cy="25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226" name="Line 135"/>
            <p:cNvSpPr/>
            <p:nvPr/>
          </p:nvSpPr>
          <p:spPr>
            <a:xfrm flipH="1">
              <a:off x="5224" y="1016"/>
              <a:ext cx="0" cy="256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aphicFrame>
        <p:nvGraphicFramePr>
          <p:cNvPr id="7172" name="Object 147"/>
          <p:cNvGraphicFramePr>
            <a:graphicFrameLocks noChangeAspect="1"/>
          </p:cNvGraphicFramePr>
          <p:nvPr/>
        </p:nvGraphicFramePr>
        <p:xfrm>
          <a:off x="8404014" y="3495463"/>
          <a:ext cx="478367" cy="630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2" r:id="rId6" imgW="168275" imgH="248920" progId="Equation.3">
                  <p:embed/>
                </p:oleObj>
              </mc:Choice>
              <mc:Fallback>
                <p:oleObj r:id="rId6" imgW="168275" imgH="24892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04014" y="3495463"/>
                        <a:ext cx="478367" cy="630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48"/>
          <p:cNvGraphicFramePr>
            <a:graphicFrameLocks noChangeAspect="1"/>
          </p:cNvGraphicFramePr>
          <p:nvPr/>
        </p:nvGraphicFramePr>
        <p:xfrm>
          <a:off x="5396230" y="3671147"/>
          <a:ext cx="268817" cy="3280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3" r:id="rId8" imgW="96520" imgH="128270" progId="Equation.3">
                  <p:embed/>
                </p:oleObj>
              </mc:Choice>
              <mc:Fallback>
                <p:oleObj r:id="rId8" imgW="96520" imgH="12827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6230" y="3671147"/>
                        <a:ext cx="268817" cy="3280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49"/>
          <p:cNvGraphicFramePr>
            <a:graphicFrameLocks noChangeAspect="1"/>
          </p:cNvGraphicFramePr>
          <p:nvPr/>
        </p:nvGraphicFramePr>
        <p:xfrm>
          <a:off x="7536181" y="3675381"/>
          <a:ext cx="268816" cy="2730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4" r:id="rId10" imgW="96520" imgH="104140" progId="Equation.3">
                  <p:embed/>
                </p:oleObj>
              </mc:Choice>
              <mc:Fallback>
                <p:oleObj r:id="rId10" imgW="96520" imgH="10414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36181" y="3675381"/>
                        <a:ext cx="268816" cy="2730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50"/>
          <p:cNvGraphicFramePr>
            <a:graphicFrameLocks noChangeAspect="1"/>
          </p:cNvGraphicFramePr>
          <p:nvPr/>
        </p:nvGraphicFramePr>
        <p:xfrm>
          <a:off x="9646497" y="3616114"/>
          <a:ext cx="419100" cy="3280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5" r:id="rId12" imgW="152400" imgH="128270" progId="Equation.3">
                  <p:embed/>
                </p:oleObj>
              </mc:Choice>
              <mc:Fallback>
                <p:oleObj r:id="rId12" imgW="152400" imgH="12827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46497" y="3616114"/>
                        <a:ext cx="419100" cy="3280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51"/>
          <p:cNvGraphicFramePr>
            <a:graphicFrameLocks noChangeAspect="1"/>
          </p:cNvGraphicFramePr>
          <p:nvPr/>
        </p:nvGraphicFramePr>
        <p:xfrm>
          <a:off x="6465147" y="3514514"/>
          <a:ext cx="332316" cy="630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6" r:id="rId14" imgW="120015" imgH="248920" progId="Equation.3">
                  <p:embed/>
                </p:oleObj>
              </mc:Choice>
              <mc:Fallback>
                <p:oleObj r:id="rId14" imgW="120015" imgH="24892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65147" y="3514514"/>
                        <a:ext cx="332316" cy="630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52"/>
          <p:cNvGraphicFramePr>
            <a:graphicFrameLocks noChangeAspect="1"/>
          </p:cNvGraphicFramePr>
          <p:nvPr/>
        </p:nvGraphicFramePr>
        <p:xfrm>
          <a:off x="6338147" y="2382097"/>
          <a:ext cx="431800" cy="768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7" r:id="rId16" imgW="168275" imgH="328930" progId="Equation.3">
                  <p:embed/>
                </p:oleObj>
              </mc:Choice>
              <mc:Fallback>
                <p:oleObj r:id="rId16" imgW="168275" imgH="32893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38147" y="2382097"/>
                        <a:ext cx="431800" cy="768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53"/>
          <p:cNvGraphicFramePr>
            <a:graphicFrameLocks noChangeAspect="1"/>
          </p:cNvGraphicFramePr>
          <p:nvPr/>
        </p:nvGraphicFramePr>
        <p:xfrm>
          <a:off x="8363797" y="2464647"/>
          <a:ext cx="520700" cy="736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8" r:id="rId18" imgW="216535" imgH="328930" progId="Equation.3">
                  <p:embed/>
                </p:oleObj>
              </mc:Choice>
              <mc:Fallback>
                <p:oleObj r:id="rId18" imgW="216535" imgH="32893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363797" y="2464647"/>
                        <a:ext cx="5207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54"/>
          <p:cNvGraphicFramePr>
            <a:graphicFrameLocks noChangeAspect="1"/>
          </p:cNvGraphicFramePr>
          <p:nvPr/>
        </p:nvGraphicFramePr>
        <p:xfrm>
          <a:off x="5286163" y="2407497"/>
          <a:ext cx="484717" cy="723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9" r:id="rId20" imgW="200660" imgH="328930" progId="Equation.3">
                  <p:embed/>
                </p:oleObj>
              </mc:Choice>
              <mc:Fallback>
                <p:oleObj r:id="rId20" imgW="200660" imgH="32893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86163" y="2407497"/>
                        <a:ext cx="484717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55"/>
          <p:cNvGraphicFramePr>
            <a:graphicFrameLocks noChangeAspect="1"/>
          </p:cNvGraphicFramePr>
          <p:nvPr/>
        </p:nvGraphicFramePr>
        <p:xfrm>
          <a:off x="9511030" y="2420197"/>
          <a:ext cx="510117" cy="7598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0" r:id="rId22" imgW="200660" imgH="328930" progId="Equation.3">
                  <p:embed/>
                </p:oleObj>
              </mc:Choice>
              <mc:Fallback>
                <p:oleObj r:id="rId22" imgW="200660" imgH="32893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511030" y="2420197"/>
                        <a:ext cx="510117" cy="7598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56"/>
          <p:cNvGraphicFramePr>
            <a:graphicFrameLocks noChangeAspect="1"/>
          </p:cNvGraphicFramePr>
          <p:nvPr/>
        </p:nvGraphicFramePr>
        <p:xfrm>
          <a:off x="7381663" y="2382097"/>
          <a:ext cx="340784" cy="7450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1" r:id="rId24" imgW="136525" imgH="328930" progId="Equation.3">
                  <p:embed/>
                </p:oleObj>
              </mc:Choice>
              <mc:Fallback>
                <p:oleObj r:id="rId24" imgW="136525" imgH="32893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381663" y="2382097"/>
                        <a:ext cx="340784" cy="745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80"/>
          <p:cNvSpPr txBox="1"/>
          <p:nvPr/>
        </p:nvSpPr>
        <p:spPr>
          <a:xfrm>
            <a:off x="4160097" y="2578947"/>
            <a:ext cx="3365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x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183" name="Object 157"/>
          <p:cNvGraphicFramePr>
            <a:graphicFrameLocks noChangeAspect="1"/>
          </p:cNvGraphicFramePr>
          <p:nvPr/>
        </p:nvGraphicFramePr>
        <p:xfrm>
          <a:off x="3590714" y="3372697"/>
          <a:ext cx="1081616" cy="850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2" r:id="rId26" imgW="384810" imgH="328930" progId="Equation.DSMT4">
                  <p:embed/>
                </p:oleObj>
              </mc:Choice>
              <mc:Fallback>
                <p:oleObj r:id="rId26" imgW="384810" imgH="32893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90714" y="3372697"/>
                        <a:ext cx="1081616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58"/>
          <p:cNvGraphicFramePr>
            <a:graphicFrameLocks noChangeAspect="1"/>
          </p:cNvGraphicFramePr>
          <p:nvPr/>
        </p:nvGraphicFramePr>
        <p:xfrm>
          <a:off x="3508163" y="4445847"/>
          <a:ext cx="1477433" cy="766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3" r:id="rId28" imgW="633730" imgH="328930" progId="Equation.3">
                  <p:embed/>
                </p:oleObj>
              </mc:Choice>
              <mc:Fallback>
                <p:oleObj r:id="rId28" imgW="633730" imgH="32893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08163" y="4445847"/>
                        <a:ext cx="1477433" cy="766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Text Box 93"/>
          <p:cNvSpPr txBox="1"/>
          <p:nvPr/>
        </p:nvSpPr>
        <p:spPr>
          <a:xfrm>
            <a:off x="5353897" y="4615181"/>
            <a:ext cx="670984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186" name="Text Box 94"/>
          <p:cNvSpPr txBox="1"/>
          <p:nvPr/>
        </p:nvSpPr>
        <p:spPr>
          <a:xfrm>
            <a:off x="6414347" y="4615181"/>
            <a:ext cx="789516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187" name="Text Box 95"/>
          <p:cNvSpPr txBox="1"/>
          <p:nvPr/>
        </p:nvSpPr>
        <p:spPr>
          <a:xfrm>
            <a:off x="7453630" y="4615181"/>
            <a:ext cx="721784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188" name="Text Box 96"/>
          <p:cNvSpPr txBox="1"/>
          <p:nvPr/>
        </p:nvSpPr>
        <p:spPr>
          <a:xfrm>
            <a:off x="8395547" y="4615181"/>
            <a:ext cx="83396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-1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189" name="Text Box 97"/>
          <p:cNvSpPr txBox="1"/>
          <p:nvPr/>
        </p:nvSpPr>
        <p:spPr>
          <a:xfrm>
            <a:off x="9557597" y="4615181"/>
            <a:ext cx="85513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190" name="Object 159"/>
          <p:cNvGraphicFramePr>
            <a:graphicFrameLocks noChangeAspect="1"/>
          </p:cNvGraphicFramePr>
          <p:nvPr/>
        </p:nvGraphicFramePr>
        <p:xfrm>
          <a:off x="3434081" y="5413163"/>
          <a:ext cx="1627716" cy="7641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4" r:id="rId30" imgW="697865" imgH="328930" progId="Equation.3">
                  <p:embed/>
                </p:oleObj>
              </mc:Choice>
              <mc:Fallback>
                <p:oleObj r:id="rId30" imgW="697865" imgH="32893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434081" y="5413163"/>
                        <a:ext cx="1627716" cy="7641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Text Box 71"/>
          <p:cNvSpPr txBox="1"/>
          <p:nvPr/>
        </p:nvSpPr>
        <p:spPr>
          <a:xfrm>
            <a:off x="2181649" y="582507"/>
            <a:ext cx="32308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描点、作图：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195" name="Text Box 72"/>
          <p:cNvSpPr txBox="1"/>
          <p:nvPr/>
        </p:nvSpPr>
        <p:spPr>
          <a:xfrm>
            <a:off x="9099551" y="4163484"/>
            <a:ext cx="318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Line 73"/>
          <p:cNvSpPr/>
          <p:nvPr/>
        </p:nvSpPr>
        <p:spPr>
          <a:xfrm>
            <a:off x="3898900" y="2853267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197" name="Line 74"/>
          <p:cNvSpPr/>
          <p:nvPr/>
        </p:nvSpPr>
        <p:spPr>
          <a:xfrm>
            <a:off x="3962400" y="345863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198" name="Line 75"/>
          <p:cNvSpPr/>
          <p:nvPr/>
        </p:nvSpPr>
        <p:spPr>
          <a:xfrm>
            <a:off x="3924300" y="380153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199" name="Line 76"/>
          <p:cNvSpPr/>
          <p:nvPr/>
        </p:nvSpPr>
        <p:spPr>
          <a:xfrm>
            <a:off x="3924300" y="539750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00" name="Line 77"/>
          <p:cNvSpPr/>
          <p:nvPr/>
        </p:nvSpPr>
        <p:spPr>
          <a:xfrm>
            <a:off x="3911600" y="476673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01" name="Line 79"/>
          <p:cNvSpPr/>
          <p:nvPr/>
        </p:nvSpPr>
        <p:spPr>
          <a:xfrm rot="5400000">
            <a:off x="4572000" y="411480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02" name="Line 80"/>
          <p:cNvSpPr/>
          <p:nvPr/>
        </p:nvSpPr>
        <p:spPr>
          <a:xfrm rot="5400000">
            <a:off x="6093884" y="4116917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03" name="Text Box 81"/>
          <p:cNvSpPr txBox="1"/>
          <p:nvPr/>
        </p:nvSpPr>
        <p:spPr>
          <a:xfrm>
            <a:off x="5063067" y="4068233"/>
            <a:ext cx="3498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4" name="Line 82"/>
          <p:cNvSpPr/>
          <p:nvPr/>
        </p:nvSpPr>
        <p:spPr>
          <a:xfrm rot="5400000">
            <a:off x="8225367" y="413173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05" name="Line 83"/>
          <p:cNvSpPr/>
          <p:nvPr/>
        </p:nvSpPr>
        <p:spPr>
          <a:xfrm rot="5400000">
            <a:off x="6889751" y="4123267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9332" name="Freeform 84"/>
          <p:cNvSpPr/>
          <p:nvPr/>
        </p:nvSpPr>
        <p:spPr>
          <a:xfrm>
            <a:off x="3687233" y="3498851"/>
            <a:ext cx="1413933" cy="1299633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891" h="963">
                <a:moveTo>
                  <a:pt x="0" y="491"/>
                </a:moveTo>
                <a:cubicBezTo>
                  <a:pt x="73" y="245"/>
                  <a:pt x="146" y="0"/>
                  <a:pt x="219" y="0"/>
                </a:cubicBezTo>
                <a:cubicBezTo>
                  <a:pt x="292" y="0"/>
                  <a:pt x="364" y="331"/>
                  <a:pt x="437" y="491"/>
                </a:cubicBezTo>
                <a:cubicBezTo>
                  <a:pt x="510" y="651"/>
                  <a:pt x="579" y="963"/>
                  <a:pt x="655" y="963"/>
                </a:cubicBezTo>
                <a:cubicBezTo>
                  <a:pt x="731" y="963"/>
                  <a:pt x="842" y="589"/>
                  <a:pt x="891" y="491"/>
                </a:cubicBezTo>
              </a:path>
            </a:pathLst>
          </a:custGeom>
          <a:noFill/>
          <a:ln w="28575" cap="flat" cmpd="sng">
            <a:solidFill>
              <a:srgbClr val="8E163E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207" name="Text Box 86"/>
          <p:cNvSpPr txBox="1"/>
          <p:nvPr/>
        </p:nvSpPr>
        <p:spPr>
          <a:xfrm>
            <a:off x="3556000" y="4152900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8" name="Line 88"/>
          <p:cNvSpPr/>
          <p:nvPr/>
        </p:nvSpPr>
        <p:spPr>
          <a:xfrm flipV="1">
            <a:off x="3926417" y="1278467"/>
            <a:ext cx="6349" cy="4838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/>
        </p:txBody>
      </p:sp>
      <p:sp>
        <p:nvSpPr>
          <p:cNvPr id="8209" name="Text Box 89"/>
          <p:cNvSpPr txBox="1"/>
          <p:nvPr/>
        </p:nvSpPr>
        <p:spPr>
          <a:xfrm>
            <a:off x="4000500" y="1377951"/>
            <a:ext cx="318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0" name="Line 90"/>
          <p:cNvSpPr/>
          <p:nvPr/>
        </p:nvSpPr>
        <p:spPr>
          <a:xfrm>
            <a:off x="3236384" y="4178300"/>
            <a:ext cx="6136216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/>
        </p:txBody>
      </p:sp>
      <p:sp>
        <p:nvSpPr>
          <p:cNvPr id="8211" name="Text Box 91"/>
          <p:cNvSpPr txBox="1"/>
          <p:nvPr/>
        </p:nvSpPr>
        <p:spPr>
          <a:xfrm>
            <a:off x="6599767" y="3661833"/>
            <a:ext cx="5022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2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2" name="Text Box 92"/>
          <p:cNvSpPr txBox="1"/>
          <p:nvPr/>
        </p:nvSpPr>
        <p:spPr>
          <a:xfrm>
            <a:off x="3570817" y="3187700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3" name="Text Box 93"/>
          <p:cNvSpPr txBox="1"/>
          <p:nvPr/>
        </p:nvSpPr>
        <p:spPr>
          <a:xfrm>
            <a:off x="3625851" y="2626784"/>
            <a:ext cx="336549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4" name="Text Box 94"/>
          <p:cNvSpPr txBox="1"/>
          <p:nvPr/>
        </p:nvSpPr>
        <p:spPr>
          <a:xfrm>
            <a:off x="3448051" y="5147733"/>
            <a:ext cx="5022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2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5" name="Text Box 95"/>
          <p:cNvSpPr txBox="1"/>
          <p:nvPr/>
        </p:nvSpPr>
        <p:spPr>
          <a:xfrm>
            <a:off x="3507317" y="4548717"/>
            <a:ext cx="501649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6" name="Text Box 96"/>
          <p:cNvSpPr txBox="1"/>
          <p:nvPr/>
        </p:nvSpPr>
        <p:spPr>
          <a:xfrm>
            <a:off x="8106833" y="3754967"/>
            <a:ext cx="5022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3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346" name="Text Box 98"/>
          <p:cNvSpPr txBox="1"/>
          <p:nvPr/>
        </p:nvSpPr>
        <p:spPr>
          <a:xfrm>
            <a:off x="5175251" y="2912533"/>
            <a:ext cx="1009649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349" name="Freeform 101"/>
          <p:cNvSpPr/>
          <p:nvPr/>
        </p:nvSpPr>
        <p:spPr>
          <a:xfrm>
            <a:off x="5111751" y="3498851"/>
            <a:ext cx="1452033" cy="1314449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891" h="963">
                <a:moveTo>
                  <a:pt x="0" y="491"/>
                </a:moveTo>
                <a:cubicBezTo>
                  <a:pt x="73" y="245"/>
                  <a:pt x="146" y="0"/>
                  <a:pt x="219" y="0"/>
                </a:cubicBezTo>
                <a:cubicBezTo>
                  <a:pt x="292" y="0"/>
                  <a:pt x="364" y="331"/>
                  <a:pt x="437" y="491"/>
                </a:cubicBezTo>
                <a:cubicBezTo>
                  <a:pt x="510" y="651"/>
                  <a:pt x="579" y="963"/>
                  <a:pt x="655" y="963"/>
                </a:cubicBezTo>
                <a:cubicBezTo>
                  <a:pt x="731" y="963"/>
                  <a:pt x="842" y="589"/>
                  <a:pt x="891" y="491"/>
                </a:cubicBezTo>
              </a:path>
            </a:pathLst>
          </a:custGeom>
          <a:noFill/>
          <a:ln w="28575" cap="flat" cmpd="sng">
            <a:solidFill>
              <a:srgbClr val="8E163E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09350" name="Freeform 102"/>
          <p:cNvSpPr/>
          <p:nvPr/>
        </p:nvSpPr>
        <p:spPr>
          <a:xfrm>
            <a:off x="6572251" y="3498851"/>
            <a:ext cx="1426633" cy="1312333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891" h="963">
                <a:moveTo>
                  <a:pt x="0" y="491"/>
                </a:moveTo>
                <a:cubicBezTo>
                  <a:pt x="73" y="245"/>
                  <a:pt x="146" y="0"/>
                  <a:pt x="219" y="0"/>
                </a:cubicBezTo>
                <a:cubicBezTo>
                  <a:pt x="292" y="0"/>
                  <a:pt x="364" y="331"/>
                  <a:pt x="437" y="491"/>
                </a:cubicBezTo>
                <a:cubicBezTo>
                  <a:pt x="510" y="651"/>
                  <a:pt x="579" y="963"/>
                  <a:pt x="655" y="963"/>
                </a:cubicBezTo>
                <a:cubicBezTo>
                  <a:pt x="731" y="963"/>
                  <a:pt x="842" y="589"/>
                  <a:pt x="891" y="491"/>
                </a:cubicBezTo>
              </a:path>
            </a:pathLst>
          </a:custGeom>
          <a:noFill/>
          <a:ln w="28575" cap="flat" cmpd="sng">
            <a:solidFill>
              <a:srgbClr val="8E163E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09351" name="Line 103"/>
          <p:cNvSpPr/>
          <p:nvPr/>
        </p:nvSpPr>
        <p:spPr>
          <a:xfrm>
            <a:off x="3913717" y="6098117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09352" name="Line 104"/>
          <p:cNvSpPr/>
          <p:nvPr/>
        </p:nvSpPr>
        <p:spPr>
          <a:xfrm>
            <a:off x="3926417" y="212513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2" name="Text Box 105"/>
          <p:cNvSpPr txBox="1"/>
          <p:nvPr/>
        </p:nvSpPr>
        <p:spPr>
          <a:xfrm>
            <a:off x="3488267" y="5759451"/>
            <a:ext cx="615951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3" name="Text Box 106"/>
          <p:cNvSpPr txBox="1"/>
          <p:nvPr/>
        </p:nvSpPr>
        <p:spPr>
          <a:xfrm>
            <a:off x="3602567" y="1936751"/>
            <a:ext cx="628651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355" name="Freeform 107"/>
          <p:cNvSpPr/>
          <p:nvPr/>
        </p:nvSpPr>
        <p:spPr>
          <a:xfrm>
            <a:off x="3674533" y="2116667"/>
            <a:ext cx="1445684" cy="39751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891" h="963">
                <a:moveTo>
                  <a:pt x="0" y="491"/>
                </a:moveTo>
                <a:cubicBezTo>
                  <a:pt x="73" y="245"/>
                  <a:pt x="146" y="0"/>
                  <a:pt x="219" y="0"/>
                </a:cubicBezTo>
                <a:cubicBezTo>
                  <a:pt x="292" y="0"/>
                  <a:pt x="364" y="331"/>
                  <a:pt x="437" y="491"/>
                </a:cubicBezTo>
                <a:cubicBezTo>
                  <a:pt x="510" y="651"/>
                  <a:pt x="579" y="963"/>
                  <a:pt x="655" y="963"/>
                </a:cubicBezTo>
                <a:cubicBezTo>
                  <a:pt x="731" y="963"/>
                  <a:pt x="842" y="589"/>
                  <a:pt x="891" y="491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09356" name="Freeform 108"/>
          <p:cNvSpPr/>
          <p:nvPr/>
        </p:nvSpPr>
        <p:spPr>
          <a:xfrm>
            <a:off x="5115984" y="2133600"/>
            <a:ext cx="1449916" cy="3958167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891" h="963">
                <a:moveTo>
                  <a:pt x="0" y="491"/>
                </a:moveTo>
                <a:cubicBezTo>
                  <a:pt x="73" y="245"/>
                  <a:pt x="146" y="0"/>
                  <a:pt x="219" y="0"/>
                </a:cubicBezTo>
                <a:cubicBezTo>
                  <a:pt x="292" y="0"/>
                  <a:pt x="364" y="331"/>
                  <a:pt x="437" y="491"/>
                </a:cubicBezTo>
                <a:cubicBezTo>
                  <a:pt x="510" y="651"/>
                  <a:pt x="579" y="963"/>
                  <a:pt x="655" y="963"/>
                </a:cubicBezTo>
                <a:cubicBezTo>
                  <a:pt x="731" y="963"/>
                  <a:pt x="842" y="589"/>
                  <a:pt x="891" y="491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09357" name="Freeform 109"/>
          <p:cNvSpPr/>
          <p:nvPr/>
        </p:nvSpPr>
        <p:spPr>
          <a:xfrm>
            <a:off x="6551084" y="2133600"/>
            <a:ext cx="1439333" cy="3958167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891" h="963">
                <a:moveTo>
                  <a:pt x="0" y="491"/>
                </a:moveTo>
                <a:cubicBezTo>
                  <a:pt x="73" y="245"/>
                  <a:pt x="146" y="0"/>
                  <a:pt x="219" y="0"/>
                </a:cubicBezTo>
                <a:cubicBezTo>
                  <a:pt x="292" y="0"/>
                  <a:pt x="364" y="331"/>
                  <a:pt x="437" y="491"/>
                </a:cubicBezTo>
                <a:cubicBezTo>
                  <a:pt x="510" y="651"/>
                  <a:pt x="579" y="963"/>
                  <a:pt x="655" y="963"/>
                </a:cubicBezTo>
                <a:cubicBezTo>
                  <a:pt x="731" y="963"/>
                  <a:pt x="842" y="589"/>
                  <a:pt x="891" y="491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graphicFrame>
        <p:nvGraphicFramePr>
          <p:cNvPr id="309358" name="Object 112"/>
          <p:cNvGraphicFramePr>
            <a:graphicFrameLocks noChangeAspect="1"/>
          </p:cNvGraphicFramePr>
          <p:nvPr/>
        </p:nvGraphicFramePr>
        <p:xfrm>
          <a:off x="7186084" y="2722033"/>
          <a:ext cx="1951567" cy="7641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5" r:id="rId2" imgW="1951567" imgH="764117" progId="Equation.DSMT4">
                  <p:embed/>
                </p:oleObj>
              </mc:Choice>
              <mc:Fallback>
                <p:oleObj r:id="rId2" imgW="1951567" imgH="764117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86084" y="2722033"/>
                        <a:ext cx="1951567" cy="7641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59" name="Object 113"/>
          <p:cNvGraphicFramePr>
            <a:graphicFrameLocks noChangeAspect="1"/>
          </p:cNvGraphicFramePr>
          <p:nvPr/>
        </p:nvGraphicFramePr>
        <p:xfrm>
          <a:off x="7842251" y="5607051"/>
          <a:ext cx="2103967" cy="7641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6" r:id="rId4" imgW="2755900" imgH="736600" progId="Equation.3">
                  <p:embed/>
                </p:oleObj>
              </mc:Choice>
              <mc:Fallback>
                <p:oleObj r:id="rId4" imgW="2755900" imgH="736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42251" y="5607051"/>
                        <a:ext cx="2103967" cy="7641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0" name="Line 39"/>
          <p:cNvSpPr/>
          <p:nvPr/>
        </p:nvSpPr>
        <p:spPr>
          <a:xfrm flipH="1" flipV="1">
            <a:off x="5223933" y="4091517"/>
            <a:ext cx="0" cy="8043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8232" name="Object 159"/>
          <p:cNvGraphicFramePr>
            <a:graphicFrameLocks noChangeAspect="1"/>
          </p:cNvGraphicFramePr>
          <p:nvPr/>
        </p:nvGraphicFramePr>
        <p:xfrm>
          <a:off x="5162551" y="1432984"/>
          <a:ext cx="1826683" cy="6900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7" r:id="rId6" imgW="1612900" imgH="609600" progId="Equation.DSMT4">
                  <p:embed/>
                </p:oleObj>
              </mc:Choice>
              <mc:Fallback>
                <p:oleObj r:id="rId6" imgW="1612900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2551" y="1432984"/>
                        <a:ext cx="1826683" cy="6900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" name="直接连接符 8232"/>
          <p:cNvSpPr/>
          <p:nvPr/>
        </p:nvSpPr>
        <p:spPr>
          <a:xfrm flipV="1">
            <a:off x="4159251" y="1871133"/>
            <a:ext cx="973667" cy="65193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8234" name="Object 158"/>
          <p:cNvGraphicFramePr>
            <a:graphicFrameLocks noChangeAspect="1"/>
          </p:cNvGraphicFramePr>
          <p:nvPr/>
        </p:nvGraphicFramePr>
        <p:xfrm>
          <a:off x="7719695" y="2355215"/>
          <a:ext cx="1711960" cy="7023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8" r:id="rId8" imgW="1498600" imgH="609600" progId="Equation.DSMT4">
                  <p:embed/>
                </p:oleObj>
              </mc:Choice>
              <mc:Fallback>
                <p:oleObj r:id="rId8" imgW="1498600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19695" y="2355215"/>
                        <a:ext cx="1711960" cy="702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5" name="直接连接符 8234"/>
          <p:cNvSpPr/>
          <p:nvPr/>
        </p:nvSpPr>
        <p:spPr>
          <a:xfrm flipH="1">
            <a:off x="5473700" y="3549651"/>
            <a:ext cx="0" cy="261831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" name="直接连接符 1"/>
          <p:cNvSpPr/>
          <p:nvPr/>
        </p:nvSpPr>
        <p:spPr>
          <a:xfrm flipV="1">
            <a:off x="7398385" y="2936875"/>
            <a:ext cx="1153160" cy="149415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0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0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0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0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0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49"/>
          <p:cNvSpPr txBox="1"/>
          <p:nvPr/>
        </p:nvSpPr>
        <p:spPr>
          <a:xfrm>
            <a:off x="1480820" y="814705"/>
            <a:ext cx="9187180" cy="215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i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可以看出，</a:t>
            </a:r>
            <a:r>
              <a:rPr lang="zh-CN" altLang="en-US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</a:t>
            </a:r>
            <a:r>
              <a:rPr lang="en-US" alt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的图象可以看作是把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 的图象上所有点的纵坐标伸长到原来的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横坐标不变）而得到的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en-US" altLang="zh-CN" sz="2800" b="1" i="1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219" name="Object 56"/>
          <p:cNvGraphicFramePr>
            <a:graphicFrameLocks noChangeAspect="1"/>
          </p:cNvGraphicFramePr>
          <p:nvPr/>
        </p:nvGraphicFramePr>
        <p:xfrm>
          <a:off x="3964517" y="814177"/>
          <a:ext cx="2386330" cy="8896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9" r:id="rId2" imgW="1066800" imgH="393700" progId="Equation.DSMT4">
                  <p:embed/>
                </p:oleObj>
              </mc:Choice>
              <mc:Fallback>
                <p:oleObj r:id="rId2" imgW="10668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64517" y="814177"/>
                        <a:ext cx="2386330" cy="889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7"/>
          <p:cNvGraphicFramePr>
            <a:graphicFrameLocks noChangeAspect="1"/>
          </p:cNvGraphicFramePr>
          <p:nvPr/>
        </p:nvGraphicFramePr>
        <p:xfrm>
          <a:off x="1659890" y="1520613"/>
          <a:ext cx="2144184" cy="8678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0" r:id="rId4" imgW="978535" imgH="393700" progId="Equation.DSMT4">
                  <p:embed/>
                </p:oleObj>
              </mc:Choice>
              <mc:Fallback>
                <p:oleObj r:id="rId4" imgW="97853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9890" y="1520613"/>
                        <a:ext cx="2144184" cy="8678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9"/>
          <p:cNvSpPr txBox="1"/>
          <p:nvPr/>
        </p:nvSpPr>
        <p:spPr>
          <a:xfrm>
            <a:off x="1480820" y="4074795"/>
            <a:ext cx="9187180" cy="878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i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请你给出一般性的结论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49"/>
          <p:cNvSpPr txBox="1"/>
          <p:nvPr/>
        </p:nvSpPr>
        <p:spPr>
          <a:xfrm>
            <a:off x="1502410" y="960755"/>
            <a:ext cx="9187180" cy="284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i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800" b="1" i="1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346537" y="1022774"/>
          <a:ext cx="7793567" cy="34078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1" r:id="rId2" imgW="3648710" imgH="1595755" progId="Word.Document.8">
                  <p:embed/>
                </p:oleObj>
              </mc:Choice>
              <mc:Fallback>
                <p:oleObj r:id="rId2" imgW="3648710" imgH="159575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6537" y="1022774"/>
                        <a:ext cx="7793567" cy="34078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Text Box 49"/>
          <p:cNvSpPr txBox="1"/>
          <p:nvPr/>
        </p:nvSpPr>
        <p:spPr>
          <a:xfrm>
            <a:off x="1502410" y="4606290"/>
            <a:ext cx="9187180" cy="780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i="1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 </a:t>
            </a:r>
            <a:r>
              <a:rPr lang="en-US" altLang="zh-CN" sz="2800" b="1" i="1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endParaRPr lang="en-US" altLang="zh-CN" sz="2800" b="1" i="1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4"/>
          <p:cNvSpPr txBox="1"/>
          <p:nvPr/>
        </p:nvSpPr>
        <p:spPr>
          <a:xfrm>
            <a:off x="1291590" y="1910715"/>
            <a:ext cx="9324975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通过以上分析知道，可以由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=sin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的图像通过若干步变换，得到函数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=Asin(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x+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图象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下面予以总结：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51663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y=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A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sin(ωx+φ)图象的产生路径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</p:spTree>
  </p:cSld>
  <p:clrMapOvr>
    <a:masterClrMapping/>
  </p:clrMapOvr>
  <p:transition spd="med"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Shape 120"/>
          <p:cNvSpPr/>
          <p:nvPr/>
        </p:nvSpPr>
        <p:spPr>
          <a:xfrm>
            <a:off x="631825" y="28194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引子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12240" y="1256665"/>
            <a:ext cx="9366885" cy="3046095"/>
            <a:chOff x="2224" y="1979"/>
            <a:chExt cx="14751" cy="4797"/>
          </a:xfrm>
        </p:grpSpPr>
        <p:sp>
          <p:nvSpPr>
            <p:cNvPr id="2050" name="Text Box 17"/>
            <p:cNvSpPr txBox="1"/>
            <p:nvPr/>
          </p:nvSpPr>
          <p:spPr>
            <a:xfrm>
              <a:off x="2224" y="1979"/>
              <a:ext cx="14751" cy="47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100">
                  <a:solidFill>
                    <a:srgbClr val="0000FF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 sz="3200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在物理中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,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简谐运动中单摆对平衡位置的位移</a:t>
              </a:r>
              <a:endPara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y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与时间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的关系、交流电的电流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与时间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x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的关系</a:t>
              </a:r>
              <a:endPara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等都是形如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 Asin(ω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+  )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的函数（其中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A,ω,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都是常数）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051" name="Object 22"/>
            <p:cNvGraphicFramePr>
              <a:graphicFrameLocks noChangeAspect="1"/>
            </p:cNvGraphicFramePr>
            <p:nvPr/>
          </p:nvGraphicFramePr>
          <p:xfrm>
            <a:off x="9449" y="4708"/>
            <a:ext cx="523" cy="66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r:id="rId2" imgW="190500" imgH="241300" progId="Equation.DSMT4">
                    <p:embed/>
                  </p:oleObj>
                </mc:Choice>
                <mc:Fallback>
                  <p:oleObj r:id="rId2" imgW="1905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449" y="4708"/>
                          <a:ext cx="523" cy="6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2"/>
            <p:cNvGraphicFramePr>
              <a:graphicFrameLocks noChangeAspect="1"/>
            </p:cNvGraphicFramePr>
            <p:nvPr/>
          </p:nvGraphicFramePr>
          <p:xfrm>
            <a:off x="2510" y="5878"/>
            <a:ext cx="487" cy="61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r:id="rId4" imgW="190500" imgH="241300" progId="Equation.DSMT4">
                    <p:embed/>
                  </p:oleObj>
                </mc:Choice>
                <mc:Fallback>
                  <p:oleObj r:id="rId4" imgW="1905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510" y="5878"/>
                          <a:ext cx="487" cy="6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56354" name="Text Box 2"/>
          <p:cNvSpPr txBox="1"/>
          <p:nvPr/>
        </p:nvSpPr>
        <p:spPr>
          <a:xfrm>
            <a:off x="2082800" y="1625600"/>
            <a:ext cx="7467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56355" name="Line 3"/>
          <p:cNvSpPr/>
          <p:nvPr/>
        </p:nvSpPr>
        <p:spPr>
          <a:xfrm>
            <a:off x="3911600" y="2159000"/>
            <a:ext cx="2819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/>
        </p:txBody>
      </p:sp>
      <p:sp>
        <p:nvSpPr>
          <p:cNvPr id="356357" name="Text Box 5"/>
          <p:cNvSpPr txBox="1"/>
          <p:nvPr/>
        </p:nvSpPr>
        <p:spPr>
          <a:xfrm>
            <a:off x="1993900" y="1879600"/>
            <a:ext cx="8280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tabLst>
                <a:tab pos="2000250"/>
              </a:tabLst>
            </a:pP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 </a:t>
            </a: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y=sinx                    y=sin(x+   )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</a:t>
            </a:r>
            <a:endParaRPr lang="zh-CN" altLang="en-US" sz="24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5635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584" y="1676400"/>
            <a:ext cx="381000" cy="838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30"/>
          <p:cNvGrpSpPr/>
          <p:nvPr/>
        </p:nvGrpSpPr>
        <p:grpSpPr>
          <a:xfrm>
            <a:off x="2271184" y="4800600"/>
            <a:ext cx="8274049" cy="1072593"/>
            <a:chOff x="471" y="3024"/>
            <a:chExt cx="5211" cy="675"/>
          </a:xfrm>
        </p:grpSpPr>
        <p:grpSp>
          <p:nvGrpSpPr>
            <p:cNvPr id="14355" name="Group 7"/>
            <p:cNvGrpSpPr/>
            <p:nvPr/>
          </p:nvGrpSpPr>
          <p:grpSpPr>
            <a:xfrm>
              <a:off x="471" y="3040"/>
              <a:ext cx="2859" cy="659"/>
              <a:chOff x="647" y="2352"/>
              <a:chExt cx="2859" cy="659"/>
            </a:xfrm>
          </p:grpSpPr>
          <p:sp>
            <p:nvSpPr>
              <p:cNvPr id="14359" name="Text Box 8"/>
              <p:cNvSpPr txBox="1"/>
              <p:nvPr/>
            </p:nvSpPr>
            <p:spPr>
              <a:xfrm>
                <a:off x="647" y="2352"/>
                <a:ext cx="259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（</a:t>
                </a:r>
                <a:r>
                  <a:rPr lang="en-US" altLang="zh-CN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</a:t>
                </a: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）横坐标不变</a:t>
                </a:r>
                <a:endPara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14360" name="Text Box 9"/>
              <p:cNvSpPr txBox="1"/>
              <p:nvPr/>
            </p:nvSpPr>
            <p:spPr>
              <a:xfrm>
                <a:off x="914" y="2721"/>
                <a:ext cx="259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纵坐标伸长到原来的</a:t>
                </a:r>
                <a:r>
                  <a:rPr lang="en-US" altLang="zh-CN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</a:t>
                </a: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倍</a:t>
                </a:r>
                <a:endPara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  <p:sp>
          <p:nvSpPr>
            <p:cNvPr id="14356" name="Line 11"/>
            <p:cNvSpPr/>
            <p:nvPr/>
          </p:nvSpPr>
          <p:spPr>
            <a:xfrm>
              <a:off x="544" y="3328"/>
              <a:ext cx="26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4357" name="Text Box 12"/>
            <p:cNvSpPr txBox="1"/>
            <p:nvPr/>
          </p:nvSpPr>
          <p:spPr>
            <a:xfrm>
              <a:off x="3313" y="3136"/>
              <a:ext cx="236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y=3sin(2x+   )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的图象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14358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" y="3024"/>
              <a:ext cx="222" cy="52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56372" name="Text Box 20"/>
          <p:cNvSpPr txBox="1"/>
          <p:nvPr/>
        </p:nvSpPr>
        <p:spPr>
          <a:xfrm>
            <a:off x="3530600" y="17018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）向左平移</a:t>
            </a:r>
            <a:endParaRPr lang="zh-CN" altLang="en-US" sz="24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56373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1473200"/>
            <a:ext cx="351367" cy="685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Group 29"/>
          <p:cNvGrpSpPr/>
          <p:nvPr/>
        </p:nvGrpSpPr>
        <p:grpSpPr>
          <a:xfrm>
            <a:off x="2139951" y="2921000"/>
            <a:ext cx="8115300" cy="1254642"/>
            <a:chOff x="389" y="1840"/>
            <a:chExt cx="5110" cy="790"/>
          </a:xfrm>
        </p:grpSpPr>
        <p:sp>
          <p:nvSpPr>
            <p:cNvPr id="14347" name="Line 15"/>
            <p:cNvSpPr/>
            <p:nvPr/>
          </p:nvSpPr>
          <p:spPr>
            <a:xfrm>
              <a:off x="496" y="2272"/>
              <a:ext cx="27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4348" name="Text Box 17"/>
            <p:cNvSpPr txBox="1"/>
            <p:nvPr/>
          </p:nvSpPr>
          <p:spPr>
            <a:xfrm>
              <a:off x="3387" y="2056"/>
              <a:ext cx="21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y=sin(2x+   )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的图象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1434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0" y="1936"/>
              <a:ext cx="222" cy="528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4350" name="Group 22"/>
            <p:cNvGrpSpPr/>
            <p:nvPr/>
          </p:nvGrpSpPr>
          <p:grpSpPr>
            <a:xfrm>
              <a:off x="389" y="1840"/>
              <a:ext cx="3151" cy="790"/>
              <a:chOff x="565" y="1152"/>
              <a:chExt cx="3151" cy="790"/>
            </a:xfrm>
          </p:grpSpPr>
          <p:sp>
            <p:nvSpPr>
              <p:cNvPr id="14351" name="Text Box 23"/>
              <p:cNvSpPr txBox="1"/>
              <p:nvPr/>
            </p:nvSpPr>
            <p:spPr>
              <a:xfrm>
                <a:off x="1316" y="1652"/>
                <a:ext cx="240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纵坐标不变</a:t>
                </a:r>
                <a:endPara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grpSp>
            <p:nvGrpSpPr>
              <p:cNvPr id="14352" name="Group 24"/>
              <p:cNvGrpSpPr/>
              <p:nvPr/>
            </p:nvGrpSpPr>
            <p:grpSpPr>
              <a:xfrm>
                <a:off x="565" y="1152"/>
                <a:ext cx="3051" cy="412"/>
                <a:chOff x="565" y="1152"/>
                <a:chExt cx="3051" cy="412"/>
              </a:xfrm>
            </p:grpSpPr>
            <p:sp>
              <p:nvSpPr>
                <p:cNvPr id="14353" name="Text Box 25"/>
                <p:cNvSpPr txBox="1"/>
                <p:nvPr/>
              </p:nvSpPr>
              <p:spPr>
                <a:xfrm>
                  <a:off x="565" y="1248"/>
                  <a:ext cx="3051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（</a:t>
                  </a:r>
                  <a:r>
                    <a:rPr lang="en-US" altLang="zh-CN" sz="2400" b="1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2</a:t>
                  </a:r>
                  <a:r>
                    <a:rPr lang="zh-CN" altLang="en-US" sz="2400" b="1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）横坐标缩短到原来的  倍</a:t>
                  </a:r>
                  <a:endPara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endParaRPr>
                </a:p>
              </p:txBody>
            </p:sp>
            <p:pic>
              <p:nvPicPr>
                <p:cNvPr id="14354" name="Picture 2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8" y="1152"/>
                  <a:ext cx="192" cy="4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</p:grpSp>
      <p:sp>
        <p:nvSpPr>
          <p:cNvPr id="3" name="文本框 2"/>
          <p:cNvSpPr txBox="1"/>
          <p:nvPr/>
        </p:nvSpPr>
        <p:spPr>
          <a:xfrm>
            <a:off x="1127760" y="544195"/>
            <a:ext cx="2403475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变换路径一：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/>
      <p:bldP spid="356357" grpId="0"/>
      <p:bldP spid="3563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Line 3"/>
          <p:cNvSpPr/>
          <p:nvPr/>
        </p:nvSpPr>
        <p:spPr>
          <a:xfrm>
            <a:off x="3708400" y="478790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63" name="Line 4"/>
          <p:cNvSpPr/>
          <p:nvPr/>
        </p:nvSpPr>
        <p:spPr>
          <a:xfrm flipH="1">
            <a:off x="3708400" y="24257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64" name="Line 5"/>
          <p:cNvSpPr/>
          <p:nvPr/>
        </p:nvSpPr>
        <p:spPr>
          <a:xfrm>
            <a:off x="3708400" y="173990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15365" name="Group 6"/>
          <p:cNvGrpSpPr/>
          <p:nvPr/>
        </p:nvGrpSpPr>
        <p:grpSpPr>
          <a:xfrm>
            <a:off x="2336800" y="977900"/>
            <a:ext cx="7924800" cy="5452001"/>
            <a:chOff x="528" y="240"/>
            <a:chExt cx="4992" cy="3434"/>
          </a:xfrm>
        </p:grpSpPr>
        <p:grpSp>
          <p:nvGrpSpPr>
            <p:cNvPr id="15404" name="Group 7"/>
            <p:cNvGrpSpPr/>
            <p:nvPr/>
          </p:nvGrpSpPr>
          <p:grpSpPr>
            <a:xfrm>
              <a:off x="1104" y="1056"/>
              <a:ext cx="480" cy="2233"/>
              <a:chOff x="1104" y="1056"/>
              <a:chExt cx="480" cy="2233"/>
            </a:xfrm>
          </p:grpSpPr>
          <p:sp>
            <p:nvSpPr>
              <p:cNvPr id="15423" name="Text Box 8"/>
              <p:cNvSpPr txBox="1"/>
              <p:nvPr/>
            </p:nvSpPr>
            <p:spPr>
              <a:xfrm>
                <a:off x="1200" y="1536"/>
                <a:ext cx="19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4" name="Text Box 9"/>
              <p:cNvSpPr txBox="1"/>
              <p:nvPr/>
            </p:nvSpPr>
            <p:spPr>
              <a:xfrm>
                <a:off x="1104" y="2496"/>
                <a:ext cx="48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１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5" name="Text Box 10"/>
              <p:cNvSpPr txBox="1"/>
              <p:nvPr/>
            </p:nvSpPr>
            <p:spPr>
              <a:xfrm>
                <a:off x="1200" y="1056"/>
                <a:ext cx="14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6" name="Text Box 11"/>
              <p:cNvSpPr txBox="1"/>
              <p:nvPr/>
            </p:nvSpPr>
            <p:spPr>
              <a:xfrm>
                <a:off x="1128" y="2999"/>
                <a:ext cx="31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-2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405" name="Group 12"/>
            <p:cNvGrpSpPr/>
            <p:nvPr/>
          </p:nvGrpSpPr>
          <p:grpSpPr>
            <a:xfrm>
              <a:off x="528" y="240"/>
              <a:ext cx="4992" cy="3434"/>
              <a:chOff x="528" y="240"/>
              <a:chExt cx="4992" cy="3434"/>
            </a:xfrm>
          </p:grpSpPr>
          <p:grpSp>
            <p:nvGrpSpPr>
              <p:cNvPr id="15406" name="Group 13"/>
              <p:cNvGrpSpPr/>
              <p:nvPr/>
            </p:nvGrpSpPr>
            <p:grpSpPr>
              <a:xfrm>
                <a:off x="528" y="240"/>
                <a:ext cx="4992" cy="3348"/>
                <a:chOff x="528" y="240"/>
                <a:chExt cx="4992" cy="3348"/>
              </a:xfrm>
            </p:grpSpPr>
            <p:grpSp>
              <p:nvGrpSpPr>
                <p:cNvPr id="15410" name="Group 14"/>
                <p:cNvGrpSpPr/>
                <p:nvPr/>
              </p:nvGrpSpPr>
              <p:grpSpPr>
                <a:xfrm>
                  <a:off x="528" y="240"/>
                  <a:ext cx="4992" cy="3348"/>
                  <a:chOff x="528" y="240"/>
                  <a:chExt cx="4992" cy="3348"/>
                </a:xfrm>
              </p:grpSpPr>
              <p:grpSp>
                <p:nvGrpSpPr>
                  <p:cNvPr id="15412" name="Group 15"/>
                  <p:cNvGrpSpPr/>
                  <p:nvPr/>
                </p:nvGrpSpPr>
                <p:grpSpPr>
                  <a:xfrm>
                    <a:off x="528" y="240"/>
                    <a:ext cx="4992" cy="3348"/>
                    <a:chOff x="528" y="240"/>
                    <a:chExt cx="4992" cy="3348"/>
                  </a:xfrm>
                </p:grpSpPr>
                <p:grpSp>
                  <p:nvGrpSpPr>
                    <p:cNvPr id="15415" name="Group 16"/>
                    <p:cNvGrpSpPr/>
                    <p:nvPr/>
                  </p:nvGrpSpPr>
                  <p:grpSpPr>
                    <a:xfrm>
                      <a:off x="528" y="240"/>
                      <a:ext cx="4992" cy="3348"/>
                      <a:chOff x="528" y="240"/>
                      <a:chExt cx="4992" cy="3348"/>
                    </a:xfrm>
                  </p:grpSpPr>
                  <p:grpSp>
                    <p:nvGrpSpPr>
                      <p:cNvPr id="15417" name="Group 17"/>
                      <p:cNvGrpSpPr/>
                      <p:nvPr/>
                    </p:nvGrpSpPr>
                    <p:grpSpPr>
                      <a:xfrm>
                        <a:off x="528" y="432"/>
                        <a:ext cx="4824" cy="3156"/>
                        <a:chOff x="528" y="432"/>
                        <a:chExt cx="4824" cy="3156"/>
                      </a:xfrm>
                    </p:grpSpPr>
                    <p:sp>
                      <p:nvSpPr>
                        <p:cNvPr id="15421" name="Line 18"/>
                        <p:cNvSpPr/>
                        <p:nvPr/>
                      </p:nvSpPr>
                      <p:spPr>
                        <a:xfrm>
                          <a:off x="528" y="2160"/>
                          <a:ext cx="4824" cy="0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triangle" w="med" len="lg"/>
                        </a:ln>
                      </p:spPr>
                      <p:txBody>
                        <a:bodyPr/>
                        <a:lstStyle/>
                        <a:p/>
                      </p:txBody>
                    </p:sp>
                    <p:sp>
                      <p:nvSpPr>
                        <p:cNvPr id="15422" name="Line 19"/>
                        <p:cNvSpPr/>
                        <p:nvPr/>
                      </p:nvSpPr>
                      <p:spPr>
                        <a:xfrm flipH="1" flipV="1">
                          <a:off x="1428" y="432"/>
                          <a:ext cx="0" cy="3156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triangle" w="med" len="med"/>
                        </a:ln>
                      </p:spPr>
                      <p:txBody>
                        <a:bodyPr/>
                        <a:lstStyle/>
                        <a:p/>
                      </p:txBody>
                    </p:sp>
                  </p:grpSp>
                  <p:sp>
                    <p:nvSpPr>
                      <p:cNvPr id="15418" name="Text Box 20"/>
                      <p:cNvSpPr txBox="1"/>
                      <p:nvPr/>
                    </p:nvSpPr>
                    <p:spPr>
                      <a:xfrm>
                        <a:off x="1152" y="1872"/>
                        <a:ext cx="240" cy="2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o</a:t>
                        </a:r>
                        <a:endPara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19" name="Text Box 21"/>
                      <p:cNvSpPr txBox="1"/>
                      <p:nvPr/>
                    </p:nvSpPr>
                    <p:spPr>
                      <a:xfrm>
                        <a:off x="5328" y="2064"/>
                        <a:ext cx="192" cy="2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x</a:t>
                        </a:r>
                        <a:endPara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20" name="Text Box 22"/>
                      <p:cNvSpPr txBox="1"/>
                      <p:nvPr/>
                    </p:nvSpPr>
                    <p:spPr>
                      <a:xfrm>
                        <a:off x="1200" y="240"/>
                        <a:ext cx="240" cy="2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y</a:t>
                        </a:r>
                        <a:endPara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416" name="Line 23"/>
                    <p:cNvSpPr/>
                    <p:nvPr/>
                  </p:nvSpPr>
                  <p:spPr>
                    <a:xfrm>
                      <a:off x="1392" y="1680"/>
                      <a:ext cx="48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/>
                  </p:txBody>
                </p:sp>
              </p:grpSp>
              <p:sp>
                <p:nvSpPr>
                  <p:cNvPr id="15413" name="Line 24"/>
                  <p:cNvSpPr/>
                  <p:nvPr/>
                </p:nvSpPr>
                <p:spPr>
                  <a:xfrm>
                    <a:off x="1392" y="1200"/>
                    <a:ext cx="4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5414" name="Line 25"/>
                  <p:cNvSpPr/>
                  <p:nvPr/>
                </p:nvSpPr>
                <p:spPr>
                  <a:xfrm>
                    <a:off x="1380" y="3120"/>
                    <a:ext cx="4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sp>
              <p:nvSpPr>
                <p:cNvPr id="15411" name="Line 26"/>
                <p:cNvSpPr/>
                <p:nvPr/>
              </p:nvSpPr>
              <p:spPr>
                <a:xfrm>
                  <a:off x="1368" y="3552"/>
                  <a:ext cx="4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5407" name="Group 27"/>
              <p:cNvGrpSpPr/>
              <p:nvPr/>
            </p:nvGrpSpPr>
            <p:grpSpPr>
              <a:xfrm>
                <a:off x="1128" y="624"/>
                <a:ext cx="336" cy="3050"/>
                <a:chOff x="1128" y="624"/>
                <a:chExt cx="336" cy="3050"/>
              </a:xfrm>
            </p:grpSpPr>
            <p:sp>
              <p:nvSpPr>
                <p:cNvPr id="15408" name="Text Box 28"/>
                <p:cNvSpPr txBox="1"/>
                <p:nvPr/>
              </p:nvSpPr>
              <p:spPr>
                <a:xfrm>
                  <a:off x="1200" y="624"/>
                  <a:ext cx="192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09" name="Text Box 29"/>
                <p:cNvSpPr txBox="1"/>
                <p:nvPr/>
              </p:nvSpPr>
              <p:spPr>
                <a:xfrm>
                  <a:off x="1128" y="3384"/>
                  <a:ext cx="336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-3</a:t>
                  </a:r>
                  <a:endPara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5366" name="Text Box 30"/>
          <p:cNvSpPr txBox="1"/>
          <p:nvPr/>
        </p:nvSpPr>
        <p:spPr>
          <a:xfrm>
            <a:off x="9423400" y="3568700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7" name="Text Box 31"/>
          <p:cNvSpPr txBox="1"/>
          <p:nvPr/>
        </p:nvSpPr>
        <p:spPr>
          <a:xfrm>
            <a:off x="6604000" y="3568700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8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4025900"/>
            <a:ext cx="315384" cy="5164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9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4025900"/>
            <a:ext cx="224367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0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4025900"/>
            <a:ext cx="364067" cy="5164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1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384" y="4025900"/>
            <a:ext cx="381000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2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567" y="3403600"/>
            <a:ext cx="353484" cy="577851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" name="Group 38"/>
          <p:cNvGrpSpPr/>
          <p:nvPr/>
        </p:nvGrpSpPr>
        <p:grpSpPr>
          <a:xfrm>
            <a:off x="3365500" y="3282951"/>
            <a:ext cx="5162551" cy="2724149"/>
            <a:chOff x="1176" y="1692"/>
            <a:chExt cx="3252" cy="1716"/>
          </a:xfrm>
        </p:grpSpPr>
        <p:grpSp>
          <p:nvGrpSpPr>
            <p:cNvPr id="15397" name="Group 39"/>
            <p:cNvGrpSpPr/>
            <p:nvPr/>
          </p:nvGrpSpPr>
          <p:grpSpPr>
            <a:xfrm>
              <a:off x="1176" y="1692"/>
              <a:ext cx="3252" cy="1716"/>
              <a:chOff x="1176" y="1692"/>
              <a:chExt cx="3252" cy="1716"/>
            </a:xfrm>
          </p:grpSpPr>
          <p:grpSp>
            <p:nvGrpSpPr>
              <p:cNvPr id="15399" name="Group 40"/>
              <p:cNvGrpSpPr/>
              <p:nvPr/>
            </p:nvGrpSpPr>
            <p:grpSpPr>
              <a:xfrm>
                <a:off x="1176" y="1692"/>
                <a:ext cx="1872" cy="912"/>
                <a:chOff x="1440" y="1680"/>
                <a:chExt cx="3750" cy="966"/>
              </a:xfrm>
            </p:grpSpPr>
            <p:sp>
              <p:nvSpPr>
                <p:cNvPr id="15402" name="Freeform 41"/>
                <p:cNvSpPr/>
                <p:nvPr/>
              </p:nvSpPr>
              <p:spPr>
                <a:xfrm>
                  <a:off x="1440" y="1680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6600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5403" name="Freeform 42"/>
                <p:cNvSpPr/>
                <p:nvPr/>
              </p:nvSpPr>
              <p:spPr>
                <a:xfrm flipV="1">
                  <a:off x="3318" y="2166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6600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5400" name="Text Box 43"/>
              <p:cNvSpPr txBox="1"/>
              <p:nvPr/>
            </p:nvSpPr>
            <p:spPr>
              <a:xfrm>
                <a:off x="2892" y="3024"/>
                <a:ext cx="153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y=sin(2x +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　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②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　　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15401" name="Picture 4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0" y="2928"/>
                <a:ext cx="201" cy="48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5398" name="Line 45"/>
            <p:cNvSpPr/>
            <p:nvPr/>
          </p:nvSpPr>
          <p:spPr>
            <a:xfrm>
              <a:off x="2688" y="2640"/>
              <a:ext cx="240" cy="384"/>
            </a:xfrm>
            <a:prstGeom prst="line">
              <a:avLst/>
            </a:prstGeom>
            <a:ln w="9525" cap="flat" cmpd="sng">
              <a:solidFill>
                <a:srgbClr val="6600FF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14" name="Group 46"/>
          <p:cNvGrpSpPr/>
          <p:nvPr/>
        </p:nvGrpSpPr>
        <p:grpSpPr>
          <a:xfrm>
            <a:off x="3784600" y="2806700"/>
            <a:ext cx="6019800" cy="1905000"/>
            <a:chOff x="1440" y="1392"/>
            <a:chExt cx="3792" cy="1200"/>
          </a:xfrm>
        </p:grpSpPr>
        <p:grpSp>
          <p:nvGrpSpPr>
            <p:cNvPr id="15391" name="Group 47"/>
            <p:cNvGrpSpPr/>
            <p:nvPr/>
          </p:nvGrpSpPr>
          <p:grpSpPr>
            <a:xfrm>
              <a:off x="1440" y="1392"/>
              <a:ext cx="3792" cy="1200"/>
              <a:chOff x="1440" y="1392"/>
              <a:chExt cx="3792" cy="1200"/>
            </a:xfrm>
          </p:grpSpPr>
          <p:grpSp>
            <p:nvGrpSpPr>
              <p:cNvPr id="15393" name="Group 48"/>
              <p:cNvGrpSpPr/>
              <p:nvPr/>
            </p:nvGrpSpPr>
            <p:grpSpPr>
              <a:xfrm>
                <a:off x="1440" y="1728"/>
                <a:ext cx="3792" cy="864"/>
                <a:chOff x="1440" y="1680"/>
                <a:chExt cx="3750" cy="966"/>
              </a:xfrm>
            </p:grpSpPr>
            <p:sp>
              <p:nvSpPr>
                <p:cNvPr id="15395" name="Freeform 49"/>
                <p:cNvSpPr/>
                <p:nvPr/>
              </p:nvSpPr>
              <p:spPr>
                <a:xfrm>
                  <a:off x="1440" y="1680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CC00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5396" name="Freeform 50"/>
                <p:cNvSpPr/>
                <p:nvPr/>
              </p:nvSpPr>
              <p:spPr>
                <a:xfrm flipV="1">
                  <a:off x="3318" y="2166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CC00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5394" name="Text Box 51"/>
              <p:cNvSpPr txBox="1"/>
              <p:nvPr/>
            </p:nvSpPr>
            <p:spPr>
              <a:xfrm>
                <a:off x="2784" y="1392"/>
                <a:ext cx="153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y=sinx 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　　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92" name="Line 52"/>
            <p:cNvSpPr/>
            <p:nvPr/>
          </p:nvSpPr>
          <p:spPr>
            <a:xfrm flipV="1">
              <a:off x="2640" y="1584"/>
              <a:ext cx="144" cy="144"/>
            </a:xfrm>
            <a:prstGeom prst="line">
              <a:avLst/>
            </a:prstGeom>
            <a:ln w="9525" cap="flat" cmpd="sng">
              <a:solidFill>
                <a:srgbClr val="00CC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17" name="Group 53"/>
          <p:cNvGrpSpPr/>
          <p:nvPr/>
        </p:nvGrpSpPr>
        <p:grpSpPr>
          <a:xfrm>
            <a:off x="2717800" y="3340100"/>
            <a:ext cx="7162800" cy="2057400"/>
            <a:chOff x="864" y="1728"/>
            <a:chExt cx="4512" cy="1296"/>
          </a:xfrm>
        </p:grpSpPr>
        <p:grpSp>
          <p:nvGrpSpPr>
            <p:cNvPr id="15384" name="Group 54"/>
            <p:cNvGrpSpPr/>
            <p:nvPr/>
          </p:nvGrpSpPr>
          <p:grpSpPr>
            <a:xfrm>
              <a:off x="864" y="1728"/>
              <a:ext cx="4512" cy="1296"/>
              <a:chOff x="864" y="1728"/>
              <a:chExt cx="4512" cy="1296"/>
            </a:xfrm>
          </p:grpSpPr>
          <p:grpSp>
            <p:nvGrpSpPr>
              <p:cNvPr id="15386" name="Group 55"/>
              <p:cNvGrpSpPr/>
              <p:nvPr/>
            </p:nvGrpSpPr>
            <p:grpSpPr>
              <a:xfrm>
                <a:off x="864" y="1728"/>
                <a:ext cx="3792" cy="864"/>
                <a:chOff x="1440" y="1680"/>
                <a:chExt cx="3750" cy="966"/>
              </a:xfrm>
            </p:grpSpPr>
            <p:sp>
              <p:nvSpPr>
                <p:cNvPr id="15389" name="Freeform 56"/>
                <p:cNvSpPr/>
                <p:nvPr/>
              </p:nvSpPr>
              <p:spPr>
                <a:xfrm>
                  <a:off x="1440" y="1680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99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5390" name="Freeform 57"/>
                <p:cNvSpPr/>
                <p:nvPr/>
              </p:nvSpPr>
              <p:spPr>
                <a:xfrm flipV="1">
                  <a:off x="3318" y="2166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99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5387" name="Text Box 58"/>
              <p:cNvSpPr txBox="1"/>
              <p:nvPr/>
            </p:nvSpPr>
            <p:spPr>
              <a:xfrm>
                <a:off x="3840" y="2640"/>
                <a:ext cx="153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y=sin(x+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　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solidFill>
                      <a:srgbClr val="FF66FF"/>
                    </a:solidFill>
                    <a:latin typeface="Times New Roman" panose="02020603050405020304" pitchFamily="18" charset="0"/>
                  </a:rPr>
                  <a:t>①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　　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15388" name="Picture 5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8" y="2544"/>
                <a:ext cx="201" cy="48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5385" name="Line 60"/>
            <p:cNvSpPr/>
            <p:nvPr/>
          </p:nvSpPr>
          <p:spPr>
            <a:xfrm>
              <a:off x="3696" y="2640"/>
              <a:ext cx="144" cy="144"/>
            </a:xfrm>
            <a:prstGeom prst="line">
              <a:avLst/>
            </a:prstGeom>
            <a:ln w="9525" cap="flat" cmpd="sng">
              <a:solidFill>
                <a:srgbClr val="FF99FF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20" name="Group 61"/>
          <p:cNvGrpSpPr/>
          <p:nvPr/>
        </p:nvGrpSpPr>
        <p:grpSpPr>
          <a:xfrm>
            <a:off x="3346451" y="1130300"/>
            <a:ext cx="3562349" cy="5192184"/>
            <a:chOff x="1164" y="336"/>
            <a:chExt cx="2244" cy="3270"/>
          </a:xfrm>
        </p:grpSpPr>
        <p:grpSp>
          <p:nvGrpSpPr>
            <p:cNvPr id="15378" name="Group 62"/>
            <p:cNvGrpSpPr/>
            <p:nvPr/>
          </p:nvGrpSpPr>
          <p:grpSpPr>
            <a:xfrm>
              <a:off x="1164" y="720"/>
              <a:ext cx="1872" cy="2886"/>
              <a:chOff x="1440" y="1680"/>
              <a:chExt cx="3750" cy="966"/>
            </a:xfrm>
          </p:grpSpPr>
          <p:sp>
            <p:nvSpPr>
              <p:cNvPr id="15382" name="Freeform 63"/>
              <p:cNvSpPr/>
              <p:nvPr/>
            </p:nvSpPr>
            <p:spPr>
              <a:xfrm>
                <a:off x="1440" y="1680"/>
                <a:ext cx="1872" cy="480"/>
              </a:xfrm>
              <a:custGeom>
                <a:cxnLst>
                  <a:cxn ang="0">
                    <a:pos x="0" y="480"/>
                  </a:cxn>
                  <a:cxn ang="0">
                    <a:pos x="912" y="0"/>
                  </a:cxn>
                  <a:cxn ang="0">
                    <a:pos x="1872" y="480"/>
                  </a:cxn>
                </a:cxnLst>
                <a:rect l="l" t="t" r="r" b="b"/>
                <a:pathLst>
                  <a:path w="1872" h="480">
                    <a:moveTo>
                      <a:pt x="0" y="480"/>
                    </a:moveTo>
                    <a:cubicBezTo>
                      <a:pt x="300" y="240"/>
                      <a:pt x="600" y="0"/>
                      <a:pt x="912" y="0"/>
                    </a:cubicBezTo>
                    <a:cubicBezTo>
                      <a:pt x="1224" y="0"/>
                      <a:pt x="1712" y="400"/>
                      <a:pt x="1872" y="480"/>
                    </a:cubicBezTo>
                  </a:path>
                </a:pathLst>
              </a:custGeom>
              <a:noFill/>
              <a:ln w="381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5383" name="Freeform 64"/>
              <p:cNvSpPr/>
              <p:nvPr/>
            </p:nvSpPr>
            <p:spPr>
              <a:xfrm flipV="1">
                <a:off x="3318" y="2166"/>
                <a:ext cx="1872" cy="480"/>
              </a:xfrm>
              <a:custGeom>
                <a:cxnLst>
                  <a:cxn ang="0">
                    <a:pos x="0" y="480"/>
                  </a:cxn>
                  <a:cxn ang="0">
                    <a:pos x="912" y="0"/>
                  </a:cxn>
                  <a:cxn ang="0">
                    <a:pos x="1872" y="480"/>
                  </a:cxn>
                </a:cxnLst>
                <a:rect l="l" t="t" r="r" b="b"/>
                <a:pathLst>
                  <a:path w="1872" h="480">
                    <a:moveTo>
                      <a:pt x="0" y="480"/>
                    </a:moveTo>
                    <a:cubicBezTo>
                      <a:pt x="300" y="240"/>
                      <a:pt x="600" y="0"/>
                      <a:pt x="912" y="0"/>
                    </a:cubicBezTo>
                    <a:cubicBezTo>
                      <a:pt x="1224" y="0"/>
                      <a:pt x="1712" y="400"/>
                      <a:pt x="1872" y="480"/>
                    </a:cubicBezTo>
                  </a:path>
                </a:pathLst>
              </a:custGeom>
              <a:noFill/>
              <a:ln w="381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15379" name="Text Box 65"/>
            <p:cNvSpPr txBox="1"/>
            <p:nvPr/>
          </p:nvSpPr>
          <p:spPr>
            <a:xfrm>
              <a:off x="1872" y="432"/>
              <a:ext cx="153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y=3sin(2x+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　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③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　　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15380" name="Picture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2" y="336"/>
              <a:ext cx="201" cy="4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1" name="Line 67"/>
            <p:cNvSpPr/>
            <p:nvPr/>
          </p:nvSpPr>
          <p:spPr>
            <a:xfrm flipV="1">
              <a:off x="1728" y="624"/>
              <a:ext cx="144" cy="14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15377" name="Text Box 68"/>
          <p:cNvSpPr txBox="1"/>
          <p:nvPr/>
        </p:nvSpPr>
        <p:spPr>
          <a:xfrm>
            <a:off x="1981200" y="535305"/>
            <a:ext cx="2150110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路径一演示：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386" name="Text Box 2"/>
          <p:cNvSpPr txBox="1"/>
          <p:nvPr/>
        </p:nvSpPr>
        <p:spPr>
          <a:xfrm>
            <a:off x="2298700" y="1498600"/>
            <a:ext cx="7467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520951" y="3175000"/>
            <a:ext cx="7943849" cy="460872"/>
            <a:chOff x="672" y="1392"/>
            <a:chExt cx="5003" cy="290"/>
          </a:xfrm>
        </p:grpSpPr>
        <p:sp>
          <p:nvSpPr>
            <p:cNvPr id="16406" name="Line 4"/>
            <p:cNvSpPr/>
            <p:nvPr/>
          </p:nvSpPr>
          <p:spPr>
            <a:xfrm>
              <a:off x="672" y="1584"/>
              <a:ext cx="27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6407" name="Text Box 5"/>
            <p:cNvSpPr txBox="1"/>
            <p:nvPr/>
          </p:nvSpPr>
          <p:spPr>
            <a:xfrm>
              <a:off x="3563" y="1392"/>
              <a:ext cx="21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y=sin(</a:t>
              </a:r>
              <a:r>
                <a:rPr lang="en-US" altLang="zh-CN" sz="2400" b="1" err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</a:t>
              </a:r>
              <a:r>
                <a:rPr lang="en-US" altLang="zh-CN" sz="2400" b="1" err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x+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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)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的图象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935163" y="1803400"/>
            <a:ext cx="8602663" cy="1015507"/>
            <a:chOff x="299" y="528"/>
            <a:chExt cx="5419" cy="639"/>
          </a:xfrm>
        </p:grpSpPr>
        <p:sp>
          <p:nvSpPr>
            <p:cNvPr id="16404" name="Text Box 7"/>
            <p:cNvSpPr txBox="1"/>
            <p:nvPr/>
          </p:nvSpPr>
          <p:spPr>
            <a:xfrm>
              <a:off x="299" y="528"/>
              <a:ext cx="5419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函数 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y=sinx                       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y=sin(x+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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) 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的图象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6405" name="Line 8"/>
            <p:cNvSpPr/>
            <p:nvPr/>
          </p:nvSpPr>
          <p:spPr>
            <a:xfrm>
              <a:off x="1680" y="672"/>
              <a:ext cx="17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/>
          </p:txBody>
        </p:sp>
      </p:grpSp>
      <p:grpSp>
        <p:nvGrpSpPr>
          <p:cNvPr id="4" name="Group 9"/>
          <p:cNvGrpSpPr/>
          <p:nvPr/>
        </p:nvGrpSpPr>
        <p:grpSpPr>
          <a:xfrm>
            <a:off x="2487084" y="4699000"/>
            <a:ext cx="4540249" cy="985790"/>
            <a:chOff x="647" y="2352"/>
            <a:chExt cx="2859" cy="620"/>
          </a:xfrm>
        </p:grpSpPr>
        <p:sp>
          <p:nvSpPr>
            <p:cNvPr id="16402" name="Text Box 10"/>
            <p:cNvSpPr txBox="1"/>
            <p:nvPr/>
          </p:nvSpPr>
          <p:spPr>
            <a:xfrm>
              <a:off x="647" y="2352"/>
              <a:ext cx="27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（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）纵坐标伸长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(A&gt;1)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或缩短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(0&lt;A&lt;1)</a:t>
              </a:r>
              <a:endParaRPr lang="en-US" altLang="zh-CN" sz="20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6403" name="Text Box 11"/>
            <p:cNvSpPr txBox="1"/>
            <p:nvPr/>
          </p:nvSpPr>
          <p:spPr>
            <a:xfrm>
              <a:off x="914" y="2721"/>
              <a:ext cx="25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到原来的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A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倍（横坐标不变）</a:t>
              </a:r>
              <a:endParaRPr lang="zh-CN" altLang="en-US" sz="20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2540000" y="4851400"/>
            <a:ext cx="8157633" cy="460872"/>
            <a:chOff x="720" y="2448"/>
            <a:chExt cx="5138" cy="290"/>
          </a:xfrm>
        </p:grpSpPr>
        <p:sp>
          <p:nvSpPr>
            <p:cNvPr id="16400" name="Line 13"/>
            <p:cNvSpPr/>
            <p:nvPr/>
          </p:nvSpPr>
          <p:spPr>
            <a:xfrm>
              <a:off x="720" y="2640"/>
              <a:ext cx="26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6401" name="Text Box 14"/>
            <p:cNvSpPr txBox="1"/>
            <p:nvPr/>
          </p:nvSpPr>
          <p:spPr>
            <a:xfrm>
              <a:off x="3489" y="2448"/>
              <a:ext cx="236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y=Asin(</a:t>
              </a:r>
              <a:r>
                <a:rPr lang="en-US" altLang="zh-CN" sz="2400" b="1" err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</a:t>
              </a:r>
              <a:r>
                <a:rPr lang="en-US" altLang="zh-CN" sz="2400" b="1" err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x+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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)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的图象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3597275" y="1604010"/>
            <a:ext cx="3657600" cy="932888"/>
            <a:chOff x="1440" y="384"/>
            <a:chExt cx="2304" cy="587"/>
          </a:xfrm>
        </p:grpSpPr>
        <p:sp>
          <p:nvSpPr>
            <p:cNvPr id="16398" name="Text Box 16"/>
            <p:cNvSpPr txBox="1"/>
            <p:nvPr/>
          </p:nvSpPr>
          <p:spPr>
            <a:xfrm>
              <a:off x="1440" y="384"/>
              <a:ext cx="230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（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）向左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 &gt;0)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或向右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( &lt;0)</a:t>
              </a:r>
              <a:endParaRPr lang="en-US" altLang="zh-CN" sz="20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endParaRPr>
            </a:p>
          </p:txBody>
        </p:sp>
        <p:sp>
          <p:nvSpPr>
            <p:cNvPr id="16399" name="Text Box 17"/>
            <p:cNvSpPr txBox="1"/>
            <p:nvPr/>
          </p:nvSpPr>
          <p:spPr>
            <a:xfrm>
              <a:off x="1776" y="720"/>
              <a:ext cx="177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平移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|  |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个单位长度</a:t>
              </a:r>
              <a:endParaRPr lang="zh-CN" altLang="en-US" sz="20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2222500" y="2946400"/>
            <a:ext cx="4800600" cy="1262063"/>
            <a:chOff x="480" y="1248"/>
            <a:chExt cx="3024" cy="795"/>
          </a:xfrm>
        </p:grpSpPr>
        <p:grpSp>
          <p:nvGrpSpPr>
            <p:cNvPr id="16394" name="Group 19"/>
            <p:cNvGrpSpPr/>
            <p:nvPr/>
          </p:nvGrpSpPr>
          <p:grpSpPr>
            <a:xfrm>
              <a:off x="480" y="1248"/>
              <a:ext cx="3024" cy="731"/>
              <a:chOff x="480" y="1248"/>
              <a:chExt cx="3024" cy="731"/>
            </a:xfrm>
          </p:grpSpPr>
          <p:sp>
            <p:nvSpPr>
              <p:cNvPr id="16396" name="Text Box 20"/>
              <p:cNvSpPr txBox="1"/>
              <p:nvPr/>
            </p:nvSpPr>
            <p:spPr>
              <a:xfrm>
                <a:off x="480" y="1248"/>
                <a:ext cx="302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（</a:t>
                </a:r>
                <a:r>
                  <a:rPr lang="en-US" altLang="zh-CN" sz="20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zh-CN" altLang="en-US" sz="20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）横坐标缩短</a:t>
                </a:r>
                <a:r>
                  <a:rPr lang="en-US" altLang="zh-CN" sz="20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altLang="zh-CN" sz="20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Symbol" panose="05050102010706020507" pitchFamily="18" charset="2"/>
                  </a:rPr>
                  <a:t>&gt;1)</a:t>
                </a:r>
                <a:r>
                  <a:rPr lang="zh-CN" altLang="en-US" sz="20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Symbol" panose="05050102010706020507" pitchFamily="18" charset="2"/>
                  </a:rPr>
                  <a:t>或伸长</a:t>
                </a:r>
                <a:r>
                  <a:rPr lang="en-US" altLang="zh-CN" sz="20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Symbol" panose="05050102010706020507" pitchFamily="18" charset="2"/>
                  </a:rPr>
                  <a:t>(0&lt;</a:t>
                </a:r>
                <a:r>
                  <a:rPr lang="en-US" altLang="zh-CN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Symbol" panose="05050102010706020507" pitchFamily="18" charset="2"/>
                  </a:rPr>
                  <a:t>&lt;1)</a:t>
                </a:r>
                <a:endPara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16397" name="Text Box 21"/>
              <p:cNvSpPr txBox="1"/>
              <p:nvPr/>
            </p:nvSpPr>
            <p:spPr>
              <a:xfrm>
                <a:off x="1008" y="1728"/>
                <a:ext cx="2400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到</a:t>
                </a:r>
                <a:r>
                  <a:rPr lang="zh-CN" altLang="en-US" sz="20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原来的    倍（纵坐标不变）</a:t>
                </a:r>
                <a:endPara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  <p:pic>
          <p:nvPicPr>
            <p:cNvPr id="16395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7" y="1631"/>
              <a:ext cx="185" cy="41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文本框 7"/>
          <p:cNvSpPr txBox="1"/>
          <p:nvPr/>
        </p:nvSpPr>
        <p:spPr>
          <a:xfrm>
            <a:off x="1127760" y="544195"/>
            <a:ext cx="508635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变换路径一的一般化表述：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Text Box 2"/>
          <p:cNvSpPr txBox="1"/>
          <p:nvPr/>
        </p:nvSpPr>
        <p:spPr>
          <a:xfrm>
            <a:off x="2205567" y="1763184"/>
            <a:ext cx="746971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2264833" y="3210984"/>
            <a:ext cx="4724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815167" y="4910667"/>
            <a:ext cx="4269317" cy="1070490"/>
            <a:chOff x="912" y="2352"/>
            <a:chExt cx="2688" cy="674"/>
          </a:xfrm>
        </p:grpSpPr>
        <p:sp>
          <p:nvSpPr>
            <p:cNvPr id="17432" name="Text Box 5"/>
            <p:cNvSpPr txBox="1"/>
            <p:nvPr/>
          </p:nvSpPr>
          <p:spPr>
            <a:xfrm>
              <a:off x="1008" y="2352"/>
              <a:ext cx="259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（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）横坐标不变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7433" name="Text Box 6"/>
            <p:cNvSpPr txBox="1"/>
            <p:nvPr/>
          </p:nvSpPr>
          <p:spPr>
            <a:xfrm>
              <a:off x="912" y="2736"/>
              <a:ext cx="259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纵坐标伸长到原来的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倍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2510367" y="4908551"/>
            <a:ext cx="8157633" cy="838200"/>
            <a:chOff x="720" y="2318"/>
            <a:chExt cx="5138" cy="528"/>
          </a:xfrm>
        </p:grpSpPr>
        <p:sp>
          <p:nvSpPr>
            <p:cNvPr id="17429" name="Line 8"/>
            <p:cNvSpPr/>
            <p:nvPr/>
          </p:nvSpPr>
          <p:spPr>
            <a:xfrm>
              <a:off x="720" y="2640"/>
              <a:ext cx="26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7430" name="Text Box 9"/>
            <p:cNvSpPr txBox="1"/>
            <p:nvPr/>
          </p:nvSpPr>
          <p:spPr>
            <a:xfrm>
              <a:off x="3489" y="2448"/>
              <a:ext cx="236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y=3sin(2x+  )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的图象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1743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7" y="2318"/>
              <a:ext cx="222" cy="52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Group 11"/>
          <p:cNvGrpSpPr/>
          <p:nvPr/>
        </p:nvGrpSpPr>
        <p:grpSpPr>
          <a:xfrm>
            <a:off x="2434167" y="3249084"/>
            <a:ext cx="7943851" cy="838200"/>
            <a:chOff x="672" y="1272"/>
            <a:chExt cx="5003" cy="528"/>
          </a:xfrm>
        </p:grpSpPr>
        <p:sp>
          <p:nvSpPr>
            <p:cNvPr id="17426" name="Line 12"/>
            <p:cNvSpPr/>
            <p:nvPr/>
          </p:nvSpPr>
          <p:spPr>
            <a:xfrm>
              <a:off x="672" y="1584"/>
              <a:ext cx="27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7427" name="Text Box 13"/>
            <p:cNvSpPr txBox="1"/>
            <p:nvPr/>
          </p:nvSpPr>
          <p:spPr>
            <a:xfrm>
              <a:off x="3563" y="1392"/>
              <a:ext cx="21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y=sin(2x+  )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的图象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17428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" y="1272"/>
              <a:ext cx="222" cy="52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5" name="Group 15"/>
          <p:cNvGrpSpPr/>
          <p:nvPr/>
        </p:nvGrpSpPr>
        <p:grpSpPr>
          <a:xfrm>
            <a:off x="3571539" y="1415839"/>
            <a:ext cx="5564717" cy="1276350"/>
            <a:chOff x="1392" y="272"/>
            <a:chExt cx="3504" cy="804"/>
          </a:xfrm>
        </p:grpSpPr>
        <p:pic>
          <p:nvPicPr>
            <p:cNvPr id="17423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1" y="272"/>
              <a:ext cx="192" cy="4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24" name="Text Box 17"/>
            <p:cNvSpPr txBox="1"/>
            <p:nvPr/>
          </p:nvSpPr>
          <p:spPr>
            <a:xfrm>
              <a:off x="1392" y="402"/>
              <a:ext cx="3504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（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）横坐标缩短到原来的   倍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7425" name="Text Box 18"/>
            <p:cNvSpPr txBox="1"/>
            <p:nvPr/>
          </p:nvSpPr>
          <p:spPr>
            <a:xfrm>
              <a:off x="1584" y="786"/>
              <a:ext cx="22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纵坐标不变</a:t>
              </a:r>
              <a:endPara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2967567" y="2956984"/>
            <a:ext cx="3124200" cy="1243565"/>
            <a:chOff x="1008" y="1104"/>
            <a:chExt cx="1968" cy="784"/>
          </a:xfrm>
        </p:grpSpPr>
        <p:pic>
          <p:nvPicPr>
            <p:cNvPr id="174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2" y="1104"/>
              <a:ext cx="222" cy="4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22" name="Text Box 21"/>
            <p:cNvSpPr txBox="1"/>
            <p:nvPr/>
          </p:nvSpPr>
          <p:spPr>
            <a:xfrm>
              <a:off x="1008" y="1248"/>
              <a:ext cx="1968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（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）向左平移 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7" name="Group 22"/>
          <p:cNvGrpSpPr/>
          <p:nvPr/>
        </p:nvGrpSpPr>
        <p:grpSpPr>
          <a:xfrm>
            <a:off x="1524000" y="2000251"/>
            <a:ext cx="8826500" cy="460374"/>
            <a:chOff x="0" y="528"/>
            <a:chExt cx="5424" cy="290"/>
          </a:xfrm>
        </p:grpSpPr>
        <p:sp>
          <p:nvSpPr>
            <p:cNvPr id="17419" name="Text Box 23"/>
            <p:cNvSpPr txBox="1"/>
            <p:nvPr/>
          </p:nvSpPr>
          <p:spPr>
            <a:xfrm>
              <a:off x="0" y="528"/>
              <a:ext cx="542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函数 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y=sinx                              </a:t>
              </a:r>
              <a:r>
                <a:rPr lang="en-US" altLang="zh-CN" sz="2265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y=sin2x</a:t>
              </a:r>
              <a:r>
                <a:rPr lang="zh-CN" altLang="en-US" sz="2265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的图象</a:t>
              </a:r>
              <a:endParaRPr lang="zh-CN" altLang="en-US" sz="2265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7420" name="Line 24"/>
            <p:cNvSpPr/>
            <p:nvPr/>
          </p:nvSpPr>
          <p:spPr>
            <a:xfrm>
              <a:off x="1440" y="672"/>
              <a:ext cx="25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sp>
        <p:nvSpPr>
          <p:cNvPr id="8" name="文本框 7"/>
          <p:cNvSpPr txBox="1"/>
          <p:nvPr/>
        </p:nvSpPr>
        <p:spPr>
          <a:xfrm>
            <a:off x="1127760" y="544195"/>
            <a:ext cx="2403475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变换路径二：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Line 2"/>
          <p:cNvSpPr/>
          <p:nvPr/>
        </p:nvSpPr>
        <p:spPr>
          <a:xfrm>
            <a:off x="3733800" y="466090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8435" name="Line 3"/>
          <p:cNvSpPr/>
          <p:nvPr/>
        </p:nvSpPr>
        <p:spPr>
          <a:xfrm flipH="1">
            <a:off x="3733800" y="22987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8436" name="Line 4"/>
          <p:cNvSpPr/>
          <p:nvPr/>
        </p:nvSpPr>
        <p:spPr>
          <a:xfrm>
            <a:off x="3733800" y="161290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18437" name="Group 5"/>
          <p:cNvGrpSpPr/>
          <p:nvPr/>
        </p:nvGrpSpPr>
        <p:grpSpPr>
          <a:xfrm>
            <a:off x="2362200" y="850900"/>
            <a:ext cx="7924800" cy="5452001"/>
            <a:chOff x="528" y="240"/>
            <a:chExt cx="4992" cy="3434"/>
          </a:xfrm>
        </p:grpSpPr>
        <p:grpSp>
          <p:nvGrpSpPr>
            <p:cNvPr id="18474" name="Group 6"/>
            <p:cNvGrpSpPr/>
            <p:nvPr/>
          </p:nvGrpSpPr>
          <p:grpSpPr>
            <a:xfrm>
              <a:off x="1104" y="1056"/>
              <a:ext cx="480" cy="2234"/>
              <a:chOff x="1104" y="1056"/>
              <a:chExt cx="480" cy="2234"/>
            </a:xfrm>
          </p:grpSpPr>
          <p:sp>
            <p:nvSpPr>
              <p:cNvPr id="18493" name="Text Box 7"/>
              <p:cNvSpPr txBox="1"/>
              <p:nvPr/>
            </p:nvSpPr>
            <p:spPr>
              <a:xfrm>
                <a:off x="1200" y="1536"/>
                <a:ext cx="19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4" name="Text Box 8"/>
              <p:cNvSpPr txBox="1"/>
              <p:nvPr/>
            </p:nvSpPr>
            <p:spPr>
              <a:xfrm>
                <a:off x="1104" y="2496"/>
                <a:ext cx="480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１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5" name="Text Box 9"/>
              <p:cNvSpPr txBox="1"/>
              <p:nvPr/>
            </p:nvSpPr>
            <p:spPr>
              <a:xfrm>
                <a:off x="1200" y="1056"/>
                <a:ext cx="144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6" name="Text Box 10"/>
              <p:cNvSpPr txBox="1"/>
              <p:nvPr/>
            </p:nvSpPr>
            <p:spPr>
              <a:xfrm>
                <a:off x="1128" y="3000"/>
                <a:ext cx="31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75" name="Group 11"/>
            <p:cNvGrpSpPr/>
            <p:nvPr/>
          </p:nvGrpSpPr>
          <p:grpSpPr>
            <a:xfrm>
              <a:off x="528" y="240"/>
              <a:ext cx="4992" cy="3434"/>
              <a:chOff x="528" y="240"/>
              <a:chExt cx="4992" cy="3434"/>
            </a:xfrm>
          </p:grpSpPr>
          <p:grpSp>
            <p:nvGrpSpPr>
              <p:cNvPr id="18476" name="Group 12"/>
              <p:cNvGrpSpPr/>
              <p:nvPr/>
            </p:nvGrpSpPr>
            <p:grpSpPr>
              <a:xfrm>
                <a:off x="528" y="240"/>
                <a:ext cx="4992" cy="3348"/>
                <a:chOff x="528" y="240"/>
                <a:chExt cx="4992" cy="3348"/>
              </a:xfrm>
            </p:grpSpPr>
            <p:grpSp>
              <p:nvGrpSpPr>
                <p:cNvPr id="18480" name="Group 13"/>
                <p:cNvGrpSpPr/>
                <p:nvPr/>
              </p:nvGrpSpPr>
              <p:grpSpPr>
                <a:xfrm>
                  <a:off x="528" y="240"/>
                  <a:ext cx="4992" cy="3348"/>
                  <a:chOff x="528" y="240"/>
                  <a:chExt cx="4992" cy="3348"/>
                </a:xfrm>
              </p:grpSpPr>
              <p:grpSp>
                <p:nvGrpSpPr>
                  <p:cNvPr id="18482" name="Group 14"/>
                  <p:cNvGrpSpPr/>
                  <p:nvPr/>
                </p:nvGrpSpPr>
                <p:grpSpPr>
                  <a:xfrm>
                    <a:off x="528" y="240"/>
                    <a:ext cx="4992" cy="3348"/>
                    <a:chOff x="528" y="240"/>
                    <a:chExt cx="4992" cy="3348"/>
                  </a:xfrm>
                </p:grpSpPr>
                <p:grpSp>
                  <p:nvGrpSpPr>
                    <p:cNvPr id="18485" name="Group 15"/>
                    <p:cNvGrpSpPr/>
                    <p:nvPr/>
                  </p:nvGrpSpPr>
                  <p:grpSpPr>
                    <a:xfrm>
                      <a:off x="528" y="240"/>
                      <a:ext cx="4992" cy="3348"/>
                      <a:chOff x="528" y="240"/>
                      <a:chExt cx="4992" cy="3348"/>
                    </a:xfrm>
                  </p:grpSpPr>
                  <p:grpSp>
                    <p:nvGrpSpPr>
                      <p:cNvPr id="18487" name="Group 16"/>
                      <p:cNvGrpSpPr/>
                      <p:nvPr/>
                    </p:nvGrpSpPr>
                    <p:grpSpPr>
                      <a:xfrm>
                        <a:off x="528" y="432"/>
                        <a:ext cx="4824" cy="3156"/>
                        <a:chOff x="528" y="432"/>
                        <a:chExt cx="4824" cy="3156"/>
                      </a:xfrm>
                    </p:grpSpPr>
                    <p:sp>
                      <p:nvSpPr>
                        <p:cNvPr id="18491" name="Line 17"/>
                        <p:cNvSpPr/>
                        <p:nvPr/>
                      </p:nvSpPr>
                      <p:spPr>
                        <a:xfrm>
                          <a:off x="528" y="2160"/>
                          <a:ext cx="4824" cy="0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triangle" w="med" len="lg"/>
                        </a:ln>
                      </p:spPr>
                      <p:txBody>
                        <a:bodyPr/>
                        <a:lstStyle/>
                        <a:p/>
                      </p:txBody>
                    </p:sp>
                    <p:sp>
                      <p:nvSpPr>
                        <p:cNvPr id="18492" name="Line 18"/>
                        <p:cNvSpPr/>
                        <p:nvPr/>
                      </p:nvSpPr>
                      <p:spPr>
                        <a:xfrm flipH="1" flipV="1">
                          <a:off x="1428" y="432"/>
                          <a:ext cx="0" cy="3156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triangle" w="med" len="med"/>
                        </a:ln>
                      </p:spPr>
                      <p:txBody>
                        <a:bodyPr/>
                        <a:lstStyle/>
                        <a:p/>
                      </p:txBody>
                    </p:sp>
                  </p:grpSp>
                  <p:sp>
                    <p:nvSpPr>
                      <p:cNvPr id="18488" name="Text Box 19"/>
                      <p:cNvSpPr txBox="1"/>
                      <p:nvPr/>
                    </p:nvSpPr>
                    <p:spPr>
                      <a:xfrm>
                        <a:off x="1152" y="1872"/>
                        <a:ext cx="240" cy="2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o</a:t>
                        </a:r>
                        <a:endPara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489" name="Text Box 20"/>
                      <p:cNvSpPr txBox="1"/>
                      <p:nvPr/>
                    </p:nvSpPr>
                    <p:spPr>
                      <a:xfrm>
                        <a:off x="5328" y="2064"/>
                        <a:ext cx="192" cy="2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x</a:t>
                        </a:r>
                        <a:endPara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490" name="Text Box 21"/>
                      <p:cNvSpPr txBox="1"/>
                      <p:nvPr/>
                    </p:nvSpPr>
                    <p:spPr>
                      <a:xfrm>
                        <a:off x="1200" y="240"/>
                        <a:ext cx="240" cy="2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y</a:t>
                        </a:r>
                        <a:endPara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8486" name="Line 22"/>
                    <p:cNvSpPr/>
                    <p:nvPr/>
                  </p:nvSpPr>
                  <p:spPr>
                    <a:xfrm>
                      <a:off x="1392" y="1680"/>
                      <a:ext cx="48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/>
                  </p:txBody>
                </p:sp>
              </p:grpSp>
              <p:sp>
                <p:nvSpPr>
                  <p:cNvPr id="18483" name="Line 23"/>
                  <p:cNvSpPr/>
                  <p:nvPr/>
                </p:nvSpPr>
                <p:spPr>
                  <a:xfrm>
                    <a:off x="1392" y="1200"/>
                    <a:ext cx="4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484" name="Line 24"/>
                  <p:cNvSpPr/>
                  <p:nvPr/>
                </p:nvSpPr>
                <p:spPr>
                  <a:xfrm>
                    <a:off x="1380" y="3120"/>
                    <a:ext cx="4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sp>
              <p:nvSpPr>
                <p:cNvPr id="18481" name="Line 25"/>
                <p:cNvSpPr/>
                <p:nvPr/>
              </p:nvSpPr>
              <p:spPr>
                <a:xfrm>
                  <a:off x="1368" y="3552"/>
                  <a:ext cx="4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/>
              </p:txBody>
            </p:sp>
          </p:grpSp>
          <p:grpSp>
            <p:nvGrpSpPr>
              <p:cNvPr id="18477" name="Group 26"/>
              <p:cNvGrpSpPr/>
              <p:nvPr/>
            </p:nvGrpSpPr>
            <p:grpSpPr>
              <a:xfrm>
                <a:off x="1128" y="624"/>
                <a:ext cx="336" cy="3050"/>
                <a:chOff x="1128" y="624"/>
                <a:chExt cx="336" cy="3050"/>
              </a:xfrm>
            </p:grpSpPr>
            <p:sp>
              <p:nvSpPr>
                <p:cNvPr id="18478" name="Text Box 27"/>
                <p:cNvSpPr txBox="1"/>
                <p:nvPr/>
              </p:nvSpPr>
              <p:spPr>
                <a:xfrm>
                  <a:off x="1200" y="624"/>
                  <a:ext cx="192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79" name="Text Box 28"/>
                <p:cNvSpPr txBox="1"/>
                <p:nvPr/>
              </p:nvSpPr>
              <p:spPr>
                <a:xfrm>
                  <a:off x="1128" y="3384"/>
                  <a:ext cx="336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-</a:t>
                  </a:r>
                  <a:r>
                    <a:rPr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8438" name="Text Box 29"/>
          <p:cNvSpPr txBox="1"/>
          <p:nvPr/>
        </p:nvSpPr>
        <p:spPr>
          <a:xfrm>
            <a:off x="9448800" y="34417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Text Box 30"/>
          <p:cNvSpPr txBox="1"/>
          <p:nvPr/>
        </p:nvSpPr>
        <p:spPr>
          <a:xfrm>
            <a:off x="6629400" y="3441700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40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898900"/>
            <a:ext cx="315384" cy="5164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1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98900"/>
            <a:ext cx="224367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2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0" y="3898900"/>
            <a:ext cx="364067" cy="5164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3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784" y="3898900"/>
            <a:ext cx="381000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4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7967" y="3289300"/>
            <a:ext cx="353484" cy="577851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" name="Group 68"/>
          <p:cNvGrpSpPr/>
          <p:nvPr/>
        </p:nvGrpSpPr>
        <p:grpSpPr>
          <a:xfrm>
            <a:off x="3390900" y="3155951"/>
            <a:ext cx="6572251" cy="2724149"/>
            <a:chOff x="1176" y="1988"/>
            <a:chExt cx="4139" cy="1716"/>
          </a:xfrm>
        </p:grpSpPr>
        <p:grpSp>
          <p:nvGrpSpPr>
            <p:cNvPr id="18466" name="Group 64"/>
            <p:cNvGrpSpPr/>
            <p:nvPr/>
          </p:nvGrpSpPr>
          <p:grpSpPr>
            <a:xfrm>
              <a:off x="1176" y="1988"/>
              <a:ext cx="4139" cy="1716"/>
              <a:chOff x="1176" y="1988"/>
              <a:chExt cx="4139" cy="1716"/>
            </a:xfrm>
          </p:grpSpPr>
          <p:grpSp>
            <p:nvGrpSpPr>
              <p:cNvPr id="18468" name="Group 39"/>
              <p:cNvGrpSpPr/>
              <p:nvPr/>
            </p:nvGrpSpPr>
            <p:grpSpPr>
              <a:xfrm>
                <a:off x="1176" y="1988"/>
                <a:ext cx="1872" cy="912"/>
                <a:chOff x="1440" y="1680"/>
                <a:chExt cx="3750" cy="966"/>
              </a:xfrm>
            </p:grpSpPr>
            <p:sp>
              <p:nvSpPr>
                <p:cNvPr id="18472" name="Freeform 40"/>
                <p:cNvSpPr/>
                <p:nvPr/>
              </p:nvSpPr>
              <p:spPr>
                <a:xfrm>
                  <a:off x="1440" y="1680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6600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8473" name="Freeform 41"/>
                <p:cNvSpPr/>
                <p:nvPr/>
              </p:nvSpPr>
              <p:spPr>
                <a:xfrm flipV="1">
                  <a:off x="3318" y="2166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6600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8469" name="Group 63"/>
              <p:cNvGrpSpPr/>
              <p:nvPr/>
            </p:nvGrpSpPr>
            <p:grpSpPr>
              <a:xfrm>
                <a:off x="2892" y="3224"/>
                <a:ext cx="2423" cy="480"/>
                <a:chOff x="2892" y="3224"/>
                <a:chExt cx="2423" cy="480"/>
              </a:xfrm>
            </p:grpSpPr>
            <p:sp>
              <p:nvSpPr>
                <p:cNvPr id="18470" name="Text Box 42"/>
                <p:cNvSpPr txBox="1"/>
                <p:nvPr/>
              </p:nvSpPr>
              <p:spPr>
                <a:xfrm>
                  <a:off x="2892" y="3320"/>
                  <a:ext cx="2423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6600FF"/>
                      </a:solidFill>
                      <a:latin typeface="宋体" panose="02010600030101010101" pitchFamily="2" charset="-122"/>
                    </a:rPr>
                    <a:t>y=sin(2x+</a:t>
                  </a:r>
                  <a:r>
                    <a:rPr lang="zh-CN" altLang="en-US" sz="2400" b="1">
                      <a:solidFill>
                        <a:srgbClr val="6600FF"/>
                      </a:solidFill>
                      <a:latin typeface="宋体" panose="02010600030101010101" pitchFamily="2" charset="-122"/>
                    </a:rPr>
                    <a:t>　</a:t>
                  </a:r>
                  <a:r>
                    <a:rPr lang="en-US" altLang="zh-CN" sz="2400" b="1">
                      <a:solidFill>
                        <a:srgbClr val="6600FF"/>
                      </a:solidFill>
                      <a:latin typeface="宋体" panose="02010600030101010101" pitchFamily="2" charset="-122"/>
                    </a:rPr>
                    <a:t>)②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　　</a:t>
                  </a:r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</a:endParaRPr>
                </a:p>
              </p:txBody>
            </p:sp>
            <p:pic>
              <p:nvPicPr>
                <p:cNvPr id="18471" name="Picture 4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31" y="3224"/>
                  <a:ext cx="201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sp>
          <p:nvSpPr>
            <p:cNvPr id="18467" name="Line 44"/>
            <p:cNvSpPr/>
            <p:nvPr/>
          </p:nvSpPr>
          <p:spPr>
            <a:xfrm>
              <a:off x="2688" y="2936"/>
              <a:ext cx="240" cy="384"/>
            </a:xfrm>
            <a:prstGeom prst="line">
              <a:avLst/>
            </a:prstGeom>
            <a:ln w="38100" cap="flat" cmpd="sng">
              <a:solidFill>
                <a:srgbClr val="6600FF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15" name="Group 45"/>
          <p:cNvGrpSpPr/>
          <p:nvPr/>
        </p:nvGrpSpPr>
        <p:grpSpPr>
          <a:xfrm>
            <a:off x="3810000" y="2679700"/>
            <a:ext cx="6019800" cy="1905000"/>
            <a:chOff x="1440" y="1392"/>
            <a:chExt cx="3792" cy="1200"/>
          </a:xfrm>
        </p:grpSpPr>
        <p:grpSp>
          <p:nvGrpSpPr>
            <p:cNvPr id="18460" name="Group 46"/>
            <p:cNvGrpSpPr/>
            <p:nvPr/>
          </p:nvGrpSpPr>
          <p:grpSpPr>
            <a:xfrm>
              <a:off x="1440" y="1392"/>
              <a:ext cx="3792" cy="1200"/>
              <a:chOff x="1440" y="1392"/>
              <a:chExt cx="3792" cy="1200"/>
            </a:xfrm>
          </p:grpSpPr>
          <p:grpSp>
            <p:nvGrpSpPr>
              <p:cNvPr id="18462" name="Group 47"/>
              <p:cNvGrpSpPr/>
              <p:nvPr/>
            </p:nvGrpSpPr>
            <p:grpSpPr>
              <a:xfrm>
                <a:off x="1440" y="1728"/>
                <a:ext cx="3792" cy="864"/>
                <a:chOff x="1440" y="1680"/>
                <a:chExt cx="3750" cy="966"/>
              </a:xfrm>
            </p:grpSpPr>
            <p:sp>
              <p:nvSpPr>
                <p:cNvPr id="18464" name="Freeform 48"/>
                <p:cNvSpPr/>
                <p:nvPr/>
              </p:nvSpPr>
              <p:spPr>
                <a:xfrm>
                  <a:off x="1440" y="1680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53975" cap="flat" cmpd="sng">
                  <a:solidFill>
                    <a:srgbClr val="00CC00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8465" name="Freeform 49"/>
                <p:cNvSpPr/>
                <p:nvPr/>
              </p:nvSpPr>
              <p:spPr>
                <a:xfrm flipV="1">
                  <a:off x="3318" y="2166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53975" cap="flat" cmpd="sng">
                  <a:solidFill>
                    <a:srgbClr val="00CC00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8463" name="Text Box 50"/>
              <p:cNvSpPr txBox="1"/>
              <p:nvPr/>
            </p:nvSpPr>
            <p:spPr>
              <a:xfrm>
                <a:off x="2784" y="1392"/>
                <a:ext cx="153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CC00"/>
                    </a:solidFill>
                    <a:latin typeface="Times New Roman" panose="02020603050405020304" pitchFamily="18" charset="0"/>
                  </a:rPr>
                  <a:t>y=sinx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　　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61" name="Line 51"/>
            <p:cNvSpPr/>
            <p:nvPr/>
          </p:nvSpPr>
          <p:spPr>
            <a:xfrm flipV="1">
              <a:off x="2640" y="1584"/>
              <a:ext cx="144" cy="144"/>
            </a:xfrm>
            <a:prstGeom prst="line">
              <a:avLst/>
            </a:prstGeom>
            <a:ln w="53975" cap="flat" cmpd="sng">
              <a:solidFill>
                <a:srgbClr val="00CC0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18452" name="Group 53"/>
          <p:cNvGrpSpPr/>
          <p:nvPr/>
        </p:nvGrpSpPr>
        <p:grpSpPr>
          <a:xfrm>
            <a:off x="3371851" y="1612900"/>
            <a:ext cx="2971800" cy="4582584"/>
            <a:chOff x="1440" y="1680"/>
            <a:chExt cx="3750" cy="966"/>
          </a:xfrm>
        </p:grpSpPr>
        <p:sp>
          <p:nvSpPr>
            <p:cNvPr id="18458" name="Freeform 54"/>
            <p:cNvSpPr/>
            <p:nvPr/>
          </p:nvSpPr>
          <p:spPr>
            <a:xfrm>
              <a:off x="1440" y="1680"/>
              <a:ext cx="1872" cy="480"/>
            </a:xfrm>
            <a:custGeom>
              <a:cxnLst>
                <a:cxn ang="0">
                  <a:pos x="0" y="480"/>
                </a:cxn>
                <a:cxn ang="0">
                  <a:pos x="912" y="0"/>
                </a:cxn>
                <a:cxn ang="0">
                  <a:pos x="1872" y="480"/>
                </a:cxn>
              </a:cxnLst>
              <a:rect l="l" t="t" r="r" b="b"/>
              <a:pathLst>
                <a:path w="1872" h="480">
                  <a:moveTo>
                    <a:pt x="0" y="480"/>
                  </a:moveTo>
                  <a:cubicBezTo>
                    <a:pt x="300" y="240"/>
                    <a:pt x="600" y="0"/>
                    <a:pt x="912" y="0"/>
                  </a:cubicBezTo>
                  <a:cubicBezTo>
                    <a:pt x="1224" y="0"/>
                    <a:pt x="1712" y="400"/>
                    <a:pt x="1872" y="480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459" name="Freeform 55"/>
            <p:cNvSpPr/>
            <p:nvPr/>
          </p:nvSpPr>
          <p:spPr>
            <a:xfrm flipV="1">
              <a:off x="3318" y="2166"/>
              <a:ext cx="1872" cy="480"/>
            </a:xfrm>
            <a:custGeom>
              <a:cxnLst>
                <a:cxn ang="0">
                  <a:pos x="0" y="480"/>
                </a:cxn>
                <a:cxn ang="0">
                  <a:pos x="912" y="0"/>
                </a:cxn>
                <a:cxn ang="0">
                  <a:pos x="1872" y="480"/>
                </a:cxn>
              </a:cxnLst>
              <a:rect l="l" t="t" r="r" b="b"/>
              <a:pathLst>
                <a:path w="1872" h="480">
                  <a:moveTo>
                    <a:pt x="0" y="480"/>
                  </a:moveTo>
                  <a:cubicBezTo>
                    <a:pt x="300" y="240"/>
                    <a:pt x="600" y="0"/>
                    <a:pt x="912" y="0"/>
                  </a:cubicBezTo>
                  <a:cubicBezTo>
                    <a:pt x="1224" y="0"/>
                    <a:pt x="1712" y="400"/>
                    <a:pt x="1872" y="480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456" name="Text Box 56"/>
          <p:cNvSpPr txBox="1"/>
          <p:nvPr/>
        </p:nvSpPr>
        <p:spPr>
          <a:xfrm>
            <a:off x="4495800" y="1155700"/>
            <a:ext cx="3439584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y=3sin(2x+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　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　　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5" name="Line 58"/>
          <p:cNvSpPr/>
          <p:nvPr/>
        </p:nvSpPr>
        <p:spPr>
          <a:xfrm flipV="1">
            <a:off x="4267200" y="1460500"/>
            <a:ext cx="228600" cy="228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61531" name="Freeform 59"/>
          <p:cNvSpPr/>
          <p:nvPr/>
        </p:nvSpPr>
        <p:spPr>
          <a:xfrm>
            <a:off x="3733800" y="3213100"/>
            <a:ext cx="3124200" cy="1371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968" h="864">
                <a:moveTo>
                  <a:pt x="0" y="432"/>
                </a:moveTo>
                <a:cubicBezTo>
                  <a:pt x="160" y="216"/>
                  <a:pt x="320" y="0"/>
                  <a:pt x="480" y="0"/>
                </a:cubicBezTo>
                <a:cubicBezTo>
                  <a:pt x="640" y="0"/>
                  <a:pt x="792" y="288"/>
                  <a:pt x="960" y="432"/>
                </a:cubicBezTo>
                <a:cubicBezTo>
                  <a:pt x="1128" y="576"/>
                  <a:pt x="1320" y="864"/>
                  <a:pt x="1488" y="864"/>
                </a:cubicBezTo>
                <a:cubicBezTo>
                  <a:pt x="1656" y="864"/>
                  <a:pt x="1888" y="504"/>
                  <a:pt x="1968" y="432"/>
                </a:cubicBezTo>
              </a:path>
            </a:pathLst>
          </a:custGeom>
          <a:noFill/>
          <a:ln w="57150" cap="flat" cmpd="sng">
            <a:solidFill>
              <a:srgbClr val="993366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61532" name="Line 60"/>
          <p:cNvSpPr/>
          <p:nvPr/>
        </p:nvSpPr>
        <p:spPr>
          <a:xfrm>
            <a:off x="6477000" y="4356100"/>
            <a:ext cx="38100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61533" name="Text Box 61"/>
          <p:cNvSpPr txBox="1"/>
          <p:nvPr/>
        </p:nvSpPr>
        <p:spPr>
          <a:xfrm>
            <a:off x="6781800" y="4584700"/>
            <a:ext cx="2169584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</a:rPr>
              <a:t>y=sin2x①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　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8498" name="对象 18497"/>
          <p:cNvGraphicFramePr>
            <a:graphicFrameLocks noChangeAspect="1"/>
          </p:cNvGraphicFramePr>
          <p:nvPr/>
        </p:nvGraphicFramePr>
        <p:xfrm>
          <a:off x="6167967" y="1037167"/>
          <a:ext cx="287867" cy="812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2" r:id="rId8" imgW="215900" imgH="608965" progId="Equation.DSMT4">
                  <p:embed/>
                </p:oleObj>
              </mc:Choice>
              <mc:Fallback>
                <p:oleObj r:id="rId8" imgW="215900" imgH="6089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7967" y="1037167"/>
                        <a:ext cx="287867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68"/>
          <p:cNvSpPr txBox="1"/>
          <p:nvPr/>
        </p:nvSpPr>
        <p:spPr>
          <a:xfrm>
            <a:off x="1981200" y="535305"/>
            <a:ext cx="2150110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路径二演示：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Group 3"/>
          <p:cNvGrpSpPr/>
          <p:nvPr/>
        </p:nvGrpSpPr>
        <p:grpSpPr>
          <a:xfrm>
            <a:off x="2590800" y="3162300"/>
            <a:ext cx="7943851" cy="460872"/>
            <a:chOff x="672" y="1392"/>
            <a:chExt cx="5003" cy="290"/>
          </a:xfrm>
        </p:grpSpPr>
        <p:sp>
          <p:nvSpPr>
            <p:cNvPr id="19478" name="Line 4"/>
            <p:cNvSpPr/>
            <p:nvPr/>
          </p:nvSpPr>
          <p:spPr>
            <a:xfrm>
              <a:off x="672" y="1584"/>
              <a:ext cx="27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9479" name="Text Box 5"/>
            <p:cNvSpPr txBox="1"/>
            <p:nvPr/>
          </p:nvSpPr>
          <p:spPr>
            <a:xfrm>
              <a:off x="3563" y="1392"/>
              <a:ext cx="21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y=sin(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x+ 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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)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的图象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sp>
        <p:nvSpPr>
          <p:cNvPr id="19459" name="Text Box 6"/>
          <p:cNvSpPr txBox="1"/>
          <p:nvPr/>
        </p:nvSpPr>
        <p:spPr>
          <a:xfrm>
            <a:off x="3124200" y="3695700"/>
            <a:ext cx="381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0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2550584" y="4686300"/>
            <a:ext cx="4540249" cy="985790"/>
            <a:chOff x="647" y="2352"/>
            <a:chExt cx="2859" cy="620"/>
          </a:xfrm>
        </p:grpSpPr>
        <p:sp>
          <p:nvSpPr>
            <p:cNvPr id="19476" name="Text Box 8"/>
            <p:cNvSpPr txBox="1"/>
            <p:nvPr/>
          </p:nvSpPr>
          <p:spPr>
            <a:xfrm>
              <a:off x="647" y="2352"/>
              <a:ext cx="271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（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）横坐标不变，纵坐标伸长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(A&gt;1)</a:t>
              </a:r>
              <a:endParaRPr lang="en-US" altLang="zh-CN" sz="20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9477" name="Text Box 9"/>
            <p:cNvSpPr txBox="1"/>
            <p:nvPr/>
          </p:nvSpPr>
          <p:spPr>
            <a:xfrm>
              <a:off x="914" y="2721"/>
              <a:ext cx="25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或缩短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(0&lt;A&lt;1)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到原来的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A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倍</a:t>
              </a:r>
              <a:endParaRPr lang="zh-CN" altLang="en-US" sz="20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2510367" y="4864100"/>
            <a:ext cx="8157633" cy="460872"/>
            <a:chOff x="720" y="2448"/>
            <a:chExt cx="5138" cy="290"/>
          </a:xfrm>
        </p:grpSpPr>
        <p:sp>
          <p:nvSpPr>
            <p:cNvPr id="19474" name="Line 11"/>
            <p:cNvSpPr/>
            <p:nvPr/>
          </p:nvSpPr>
          <p:spPr>
            <a:xfrm>
              <a:off x="720" y="2640"/>
              <a:ext cx="26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9475" name="Text Box 12"/>
            <p:cNvSpPr txBox="1"/>
            <p:nvPr/>
          </p:nvSpPr>
          <p:spPr>
            <a:xfrm>
              <a:off x="3489" y="2448"/>
              <a:ext cx="236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y=Asin(</a:t>
              </a:r>
              <a:r>
                <a:rPr lang="en-US" altLang="zh-CN" sz="2400" b="1" err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</a:t>
              </a:r>
              <a:r>
                <a:rPr lang="en-US" altLang="zh-CN" sz="2400" b="1" err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x+ 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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)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的图象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1733550" y="1790700"/>
            <a:ext cx="9056688" cy="460872"/>
            <a:chOff x="60" y="528"/>
            <a:chExt cx="5705" cy="290"/>
          </a:xfrm>
        </p:grpSpPr>
        <p:sp>
          <p:nvSpPr>
            <p:cNvPr id="19472" name="Text Box 14"/>
            <p:cNvSpPr txBox="1"/>
            <p:nvPr/>
          </p:nvSpPr>
          <p:spPr>
            <a:xfrm>
              <a:off x="60" y="528"/>
              <a:ext cx="570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函数 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y=sinx                              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y=sin 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x 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的图象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         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9473" name="Line 15"/>
            <p:cNvSpPr/>
            <p:nvPr/>
          </p:nvSpPr>
          <p:spPr>
            <a:xfrm>
              <a:off x="1296" y="720"/>
              <a:ext cx="25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grpSp>
        <p:nvGrpSpPr>
          <p:cNvPr id="6" name="Group 16"/>
          <p:cNvGrpSpPr/>
          <p:nvPr/>
        </p:nvGrpSpPr>
        <p:grpSpPr>
          <a:xfrm>
            <a:off x="3551767" y="1549400"/>
            <a:ext cx="4497917" cy="1109180"/>
            <a:chOff x="1152" y="384"/>
            <a:chExt cx="2832" cy="698"/>
          </a:xfrm>
        </p:grpSpPr>
        <p:sp>
          <p:nvSpPr>
            <p:cNvPr id="19469" name="Text Box 17"/>
            <p:cNvSpPr txBox="1"/>
            <p:nvPr/>
          </p:nvSpPr>
          <p:spPr>
            <a:xfrm>
              <a:off x="1152" y="384"/>
              <a:ext cx="28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(1)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横坐标缩短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 &gt;1)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或伸长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(0&lt;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&lt;1)</a:t>
              </a:r>
              <a:endParaRPr lang="zh-CN" altLang="en-US" sz="20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9470" name="Text Box 18"/>
            <p:cNvSpPr txBox="1"/>
            <p:nvPr/>
          </p:nvSpPr>
          <p:spPr>
            <a:xfrm>
              <a:off x="1296" y="768"/>
              <a:ext cx="223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到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原来的   倍，纵坐标不变</a:t>
              </a:r>
              <a:endParaRPr lang="zh-CN" altLang="en-US" sz="20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19471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6" y="670"/>
              <a:ext cx="185" cy="41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" name="Group 25"/>
          <p:cNvGrpSpPr/>
          <p:nvPr/>
        </p:nvGrpSpPr>
        <p:grpSpPr>
          <a:xfrm>
            <a:off x="2290869" y="2942590"/>
            <a:ext cx="4800600" cy="1295400"/>
            <a:chOff x="487" y="1848"/>
            <a:chExt cx="3024" cy="816"/>
          </a:xfrm>
        </p:grpSpPr>
        <p:sp>
          <p:nvSpPr>
            <p:cNvPr id="19466" name="Text Box 21"/>
            <p:cNvSpPr txBox="1"/>
            <p:nvPr/>
          </p:nvSpPr>
          <p:spPr>
            <a:xfrm>
              <a:off x="487" y="1848"/>
              <a:ext cx="3024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（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）向左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 &gt;0)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或向右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( &lt;0)</a:t>
              </a:r>
              <a:endParaRPr lang="en-US" altLang="zh-CN" sz="20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endParaRPr lang="en-US" altLang="zh-CN" sz="20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9467" name="Text Box 22"/>
            <p:cNvSpPr txBox="1"/>
            <p:nvPr/>
          </p:nvSpPr>
          <p:spPr>
            <a:xfrm>
              <a:off x="967" y="2328"/>
              <a:ext cx="202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平移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|  </a:t>
              </a:r>
              <a:r>
                <a:rPr lang="en-US" altLang="zh-CN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|</a:t>
              </a:r>
              <a:r>
                <a:rPr lang="zh-CN" altLang="en-US" sz="20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个单位长度</a:t>
              </a:r>
              <a:endPara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19468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2" y="2232"/>
              <a:ext cx="195" cy="43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文本框 7"/>
          <p:cNvSpPr txBox="1"/>
          <p:nvPr/>
        </p:nvSpPr>
        <p:spPr>
          <a:xfrm>
            <a:off x="1127760" y="544195"/>
            <a:ext cx="508635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变换路径二的一般化表述：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82" name="Rectangle 17"/>
          <p:cNvSpPr/>
          <p:nvPr/>
        </p:nvSpPr>
        <p:spPr>
          <a:xfrm>
            <a:off x="3855720" y="554990"/>
            <a:ext cx="4042410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两种变换路径对比图</a:t>
            </a:r>
            <a:endParaRPr lang="zh-CN" altLang="en-US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3" name="Group 3"/>
          <p:cNvGrpSpPr/>
          <p:nvPr/>
        </p:nvGrpSpPr>
        <p:grpSpPr>
          <a:xfrm>
            <a:off x="2432051" y="1538817"/>
            <a:ext cx="7509933" cy="4195233"/>
            <a:chOff x="631" y="935"/>
            <a:chExt cx="4710" cy="2626"/>
          </a:xfrm>
        </p:grpSpPr>
        <p:sp>
          <p:nvSpPr>
            <p:cNvPr id="20499" name="Text Box 2"/>
            <p:cNvSpPr txBox="1"/>
            <p:nvPr/>
          </p:nvSpPr>
          <p:spPr>
            <a:xfrm>
              <a:off x="1855" y="935"/>
              <a:ext cx="2204" cy="27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r>
                <a:rPr lang="zh-CN" altLang="en-US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作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y=sinx</a:t>
              </a:r>
              <a:r>
                <a:rPr lang="zh-CN" altLang="en-US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（长度为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lang="zh-CN" altLang="en-US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的某闭区间）</a:t>
              </a:r>
              <a:endParaRPr lang="zh-CN" altLang="en-US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00" name="Text Box 3"/>
            <p:cNvSpPr txBox="1"/>
            <p:nvPr/>
          </p:nvSpPr>
          <p:spPr>
            <a:xfrm>
              <a:off x="1202" y="1798"/>
              <a:ext cx="1187" cy="2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R="0" algn="just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b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y=sin(x+</a:t>
              </a:r>
              <a:r>
                <a:rPr kumimoji="0" lang="en-US" altLang="zh-CN" b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MingLiU" pitchFamily="49" charset="-120"/>
                  <a:cs typeface="+mn-cs"/>
                </a:rPr>
                <a:t>φ</a:t>
              </a:r>
              <a:r>
                <a:rPr kumimoji="0" lang="en-US" altLang="zh-CN" b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b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1" name="Text Box 4"/>
            <p:cNvSpPr txBox="1"/>
            <p:nvPr/>
          </p:nvSpPr>
          <p:spPr>
            <a:xfrm>
              <a:off x="3469" y="1798"/>
              <a:ext cx="1180" cy="3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R="0" algn="ctr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b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y=sinωx</a:t>
              </a:r>
              <a:endParaRPr kumimoji="0" lang="en-US" altLang="zh-CN" b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2" name="Text Box 5"/>
            <p:cNvSpPr txBox="1"/>
            <p:nvPr/>
          </p:nvSpPr>
          <p:spPr>
            <a:xfrm>
              <a:off x="1655" y="2840"/>
              <a:ext cx="2541" cy="22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R="0" algn="ctr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b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y=sin(ωx+</a:t>
              </a:r>
              <a:r>
                <a:rPr kumimoji="0" lang="en-US" altLang="zh-CN" b="1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MingLiU" pitchFamily="49" charset="-120"/>
                  <a:cs typeface="+mn-cs"/>
                </a:rPr>
                <a:t>φ</a:t>
              </a:r>
              <a:r>
                <a:rPr kumimoji="0" lang="en-US" altLang="zh-CN" sz="1600" kern="1200" cap="none" spc="0" normalizeH="0" baseline="0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600" kern="1200" cap="none" spc="0" normalizeH="0" baseline="0" noProof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3" name="Text Box 7"/>
            <p:cNvSpPr txBox="1"/>
            <p:nvPr/>
          </p:nvSpPr>
          <p:spPr>
            <a:xfrm>
              <a:off x="631" y="1388"/>
              <a:ext cx="152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R="0" algn="just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沿</a:t>
              </a:r>
              <a:r>
                <a:rPr kumimoji="0" lang="en-US" altLang="zh-CN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zh-CN" altLang="en-US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轴平移 </a:t>
              </a:r>
              <a:r>
                <a:rPr kumimoji="0" lang="en-US" altLang="zh-CN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|</a:t>
              </a:r>
              <a:r>
                <a:rPr kumimoji="0" lang="en-US" altLang="zh-CN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MingLiU" pitchFamily="49" charset="-120"/>
                  <a:cs typeface="+mn-cs"/>
                </a:rPr>
                <a:t>φ</a:t>
              </a:r>
              <a:r>
                <a:rPr kumimoji="0" lang="en-US" altLang="zh-CN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|</a:t>
              </a:r>
              <a:r>
                <a:rPr kumimoji="0" lang="zh-CN" altLang="en-US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个单位</a:t>
              </a:r>
              <a:endParaRPr kumimoji="0" lang="zh-CN" altLang="en-US" b="1" kern="1200" cap="none" spc="0" normalizeH="0" baseline="0" noProof="1">
                <a:solidFill>
                  <a:srgbClr val="CC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4" name="Line 8"/>
            <p:cNvSpPr/>
            <p:nvPr/>
          </p:nvSpPr>
          <p:spPr>
            <a:xfrm flipH="1">
              <a:off x="1791" y="1207"/>
              <a:ext cx="589" cy="58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  <p:sp>
          <p:nvSpPr>
            <p:cNvPr id="20505" name="Line 9"/>
            <p:cNvSpPr/>
            <p:nvPr/>
          </p:nvSpPr>
          <p:spPr>
            <a:xfrm>
              <a:off x="3152" y="1207"/>
              <a:ext cx="571" cy="57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  <p:sp>
          <p:nvSpPr>
            <p:cNvPr id="20506" name="Text Box 10"/>
            <p:cNvSpPr txBox="1"/>
            <p:nvPr/>
          </p:nvSpPr>
          <p:spPr>
            <a:xfrm>
              <a:off x="3489" y="1434"/>
              <a:ext cx="1523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R="0" algn="just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1" kern="1200" cap="none" spc="0" normalizeH="0" baseline="0" noProof="1">
                  <a:solidFill>
                    <a:srgbClr val="CC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横坐标变为</a:t>
              </a:r>
              <a:r>
                <a:rPr kumimoji="0" lang="en-US" altLang="zh-CN" b="1" kern="1200" cap="none" spc="0" normalizeH="0" baseline="0" noProof="1">
                  <a:solidFill>
                    <a:srgbClr val="CC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1/ω</a:t>
              </a:r>
              <a:endParaRPr kumimoji="0" lang="en-US" altLang="zh-CN" b="1" kern="1200" cap="none" spc="0" normalizeH="0" baseline="0" noProof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7" name="Line 11"/>
            <p:cNvSpPr/>
            <p:nvPr/>
          </p:nvSpPr>
          <p:spPr>
            <a:xfrm>
              <a:off x="1882" y="2114"/>
              <a:ext cx="544" cy="6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  <p:sp>
          <p:nvSpPr>
            <p:cNvPr id="20508" name="Line 12"/>
            <p:cNvSpPr/>
            <p:nvPr/>
          </p:nvSpPr>
          <p:spPr>
            <a:xfrm flipH="1">
              <a:off x="3152" y="2160"/>
              <a:ext cx="635" cy="6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  <p:sp>
          <p:nvSpPr>
            <p:cNvPr id="20509" name="Text Box 13"/>
            <p:cNvSpPr txBox="1"/>
            <p:nvPr/>
          </p:nvSpPr>
          <p:spPr>
            <a:xfrm>
              <a:off x="993" y="2296"/>
              <a:ext cx="1524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R="0" algn="just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1" kern="1200" cap="none" spc="0" normalizeH="0" baseline="0" noProof="1">
                  <a:solidFill>
                    <a:srgbClr val="CC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横坐标变为</a:t>
              </a:r>
              <a:r>
                <a:rPr kumimoji="0" lang="en-US" altLang="zh-CN" b="1" kern="1200" cap="none" spc="0" normalizeH="0" baseline="0" noProof="1">
                  <a:solidFill>
                    <a:srgbClr val="CC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1/ω</a:t>
              </a:r>
              <a:endParaRPr kumimoji="0" lang="en-US" altLang="zh-CN" b="1" kern="1200" cap="none" spc="0" normalizeH="0" baseline="0" noProof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0" name="Line 15"/>
            <p:cNvSpPr/>
            <p:nvPr/>
          </p:nvSpPr>
          <p:spPr>
            <a:xfrm flipH="1">
              <a:off x="2880" y="3107"/>
              <a:ext cx="0" cy="45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  <p:sp>
          <p:nvSpPr>
            <p:cNvPr id="20511" name="Text Box 16"/>
            <p:cNvSpPr txBox="1"/>
            <p:nvPr/>
          </p:nvSpPr>
          <p:spPr>
            <a:xfrm>
              <a:off x="2355" y="3244"/>
              <a:ext cx="1524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R="0" algn="just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纵坐标 变为</a:t>
              </a:r>
              <a:r>
                <a:rPr kumimoji="0" lang="en-US" altLang="zh-CN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倍</a:t>
              </a:r>
              <a:endParaRPr kumimoji="0" lang="zh-CN" altLang="en-US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12" name="Group 18"/>
            <p:cNvGrpSpPr/>
            <p:nvPr/>
          </p:nvGrpSpPr>
          <p:grpSpPr>
            <a:xfrm>
              <a:off x="3572" y="2181"/>
              <a:ext cx="1769" cy="433"/>
              <a:chOff x="3572" y="2181"/>
              <a:chExt cx="1769" cy="433"/>
            </a:xfrm>
          </p:grpSpPr>
          <p:sp>
            <p:nvSpPr>
              <p:cNvPr id="20513" name="Text Box 14"/>
              <p:cNvSpPr txBox="1"/>
              <p:nvPr/>
            </p:nvSpPr>
            <p:spPr>
              <a:xfrm>
                <a:off x="3569" y="2289"/>
                <a:ext cx="1772" cy="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marR="0" algn="just" defTabSz="914400"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b="1" kern="1200" cap="none" spc="0" normalizeH="0" baseline="0" noProof="1">
                    <a:solidFill>
                      <a:srgbClr val="CC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沿</a:t>
                </a:r>
                <a:r>
                  <a:rPr kumimoji="0" lang="en-US" altLang="zh-CN" b="1" kern="1200" cap="none" spc="0" normalizeH="0" baseline="0" noProof="1">
                    <a:solidFill>
                      <a:srgbClr val="CC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  <a:r>
                  <a:rPr kumimoji="0" lang="zh-CN" altLang="en-US" b="1" kern="1200" cap="none" spc="0" normalizeH="0" baseline="0" noProof="1">
                    <a:solidFill>
                      <a:srgbClr val="CC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轴平移     个单位</a:t>
                </a:r>
                <a:endParaRPr kumimoji="0" lang="zh-CN" altLang="en-US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0514" name="Object 18"/>
              <p:cNvGraphicFramePr>
                <a:graphicFrameLocks noChangeAspect="1"/>
              </p:cNvGraphicFramePr>
              <p:nvPr/>
            </p:nvGraphicFramePr>
            <p:xfrm>
              <a:off x="4304" y="2181"/>
              <a:ext cx="173" cy="40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143" r:id="rId2" imgW="266700" imgH="863600" progId="Equation.DSMT4">
                      <p:embed/>
                    </p:oleObj>
                  </mc:Choice>
                  <mc:Fallback>
                    <p:oleObj r:id="rId2" imgW="266700" imgH="8636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FF0000"/>
                              </a:clrFrom>
                              <a:clrTo>
                                <a:srgbClr val="CC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04" y="2181"/>
                            <a:ext cx="173" cy="4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484" name="Text Box 2"/>
          <p:cNvSpPr txBox="1"/>
          <p:nvPr/>
        </p:nvSpPr>
        <p:spPr>
          <a:xfrm>
            <a:off x="4066117" y="1538817"/>
            <a:ext cx="3831167" cy="4339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865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作</a:t>
            </a:r>
            <a:r>
              <a:rPr lang="en-US" altLang="zh-CN" sz="1865" b="1">
                <a:solidFill>
                  <a:srgbClr val="0000FF"/>
                </a:solidFill>
                <a:latin typeface="Times New Roman" panose="02020603050405020304" pitchFamily="18" charset="0"/>
              </a:rPr>
              <a:t>y=sinx</a:t>
            </a:r>
            <a:r>
              <a:rPr lang="zh-CN" altLang="en-US" sz="1865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（长度为2</a:t>
            </a:r>
            <a:r>
              <a:rPr lang="zh-CN" altLang="en-US" sz="1865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Symbol" panose="05050102010706020507" pitchFamily="18" charset="2"/>
              </a:rPr>
              <a:t></a:t>
            </a:r>
            <a:r>
              <a:rPr lang="zh-CN" altLang="en-US" sz="1865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的某闭区间）</a:t>
            </a:r>
            <a:endParaRPr lang="zh-CN" altLang="en-US" sz="1865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Text Box 3"/>
          <p:cNvSpPr txBox="1"/>
          <p:nvPr/>
        </p:nvSpPr>
        <p:spPr>
          <a:xfrm>
            <a:off x="3342217" y="2914651"/>
            <a:ext cx="1892300" cy="4720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just"/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y=sin(x+</a:t>
            </a:r>
            <a:r>
              <a:rPr lang="en-US" altLang="zh-CN" sz="2400" b="1" err="1">
                <a:solidFill>
                  <a:srgbClr val="0000FF"/>
                </a:solidFill>
                <a:latin typeface="Times New Roman" panose="02020603050405020304" pitchFamily="18" charset="0"/>
                <a:ea typeface="MingLiU" pitchFamily="49" charset="-120"/>
              </a:rPr>
              <a:t>φ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6" name="Text Box 4"/>
          <p:cNvSpPr txBox="1"/>
          <p:nvPr/>
        </p:nvSpPr>
        <p:spPr>
          <a:xfrm>
            <a:off x="6957484" y="2914651"/>
            <a:ext cx="1879600" cy="50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y=sinωx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7" name="Text Box 5"/>
          <p:cNvSpPr txBox="1"/>
          <p:nvPr/>
        </p:nvSpPr>
        <p:spPr>
          <a:xfrm>
            <a:off x="4066117" y="4582584"/>
            <a:ext cx="4047067" cy="42756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y=sin(ωx+</a:t>
            </a:r>
            <a:r>
              <a:rPr lang="en-US" altLang="zh-CN" sz="2400" b="1" err="1">
                <a:solidFill>
                  <a:srgbClr val="0000FF"/>
                </a:solidFill>
                <a:latin typeface="Times New Roman" panose="02020603050405020304" pitchFamily="18" charset="0"/>
                <a:ea typeface="MingLiU" pitchFamily="49" charset="-120"/>
              </a:rPr>
              <a:t>φ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0488" name="Text Box 6"/>
          <p:cNvSpPr txBox="1"/>
          <p:nvPr/>
        </p:nvSpPr>
        <p:spPr>
          <a:xfrm>
            <a:off x="3536951" y="5706533"/>
            <a:ext cx="5342467" cy="82973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just"/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</a:t>
            </a:r>
            <a:r>
              <a:rPr lang="en-US" altLang="zh-CN" sz="2400" b="1" err="1">
                <a:solidFill>
                  <a:srgbClr val="0000FF"/>
                </a:solidFill>
                <a:latin typeface="Times New Roman" panose="02020603050405020304" pitchFamily="18" charset="0"/>
              </a:rPr>
              <a:t>y=Asin(ωx+φ)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的图象，先作一个周期闭区间上的图象再扩充到</a:t>
            </a: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</a:t>
            </a:r>
            <a:endParaRPr lang="zh-CN" altLang="en-US" sz="24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0489" name="Text Box 7"/>
          <p:cNvSpPr txBox="1"/>
          <p:nvPr/>
        </p:nvSpPr>
        <p:spPr>
          <a:xfrm>
            <a:off x="2432051" y="2262717"/>
            <a:ext cx="2427817" cy="508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just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沿</a:t>
            </a:r>
            <a:r>
              <a:rPr kumimoji="0" lang="en-US" altLang="zh-CN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轴平移 </a:t>
            </a:r>
            <a:r>
              <a:rPr kumimoji="0" lang="en-US" altLang="zh-CN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</a:t>
            </a:r>
            <a:r>
              <a:rPr kumimoji="0" lang="en-US" altLang="zh-CN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MingLiU" pitchFamily="49" charset="-120"/>
                <a:cs typeface="+mn-cs"/>
              </a:rPr>
              <a:t>φ</a:t>
            </a:r>
            <a:r>
              <a:rPr kumimoji="0" lang="en-US" altLang="zh-CN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</a:t>
            </a:r>
            <a:r>
              <a:rPr kumimoji="0" lang="zh-CN" altLang="en-US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个单位</a:t>
            </a:r>
            <a:endParaRPr kumimoji="0" lang="zh-CN" altLang="en-US" b="1" kern="1200" cap="none" spc="0" normalizeH="0" baseline="0" noProof="1">
              <a:solidFill>
                <a:srgbClr val="CC00FF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90" name="Line 8"/>
          <p:cNvSpPr/>
          <p:nvPr/>
        </p:nvSpPr>
        <p:spPr>
          <a:xfrm flipH="1">
            <a:off x="4282017" y="1972733"/>
            <a:ext cx="939800" cy="939800"/>
          </a:xfrm>
          <a:prstGeom prst="line">
            <a:avLst/>
          </a:prstGeom>
          <a:ln w="15875" cap="flat" cmpd="sng">
            <a:solidFill>
              <a:srgbClr val="0000FF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20491" name="Line 9"/>
          <p:cNvSpPr/>
          <p:nvPr/>
        </p:nvSpPr>
        <p:spPr>
          <a:xfrm>
            <a:off x="6451600" y="1972733"/>
            <a:ext cx="910167" cy="914400"/>
          </a:xfrm>
          <a:prstGeom prst="line">
            <a:avLst/>
          </a:prstGeom>
          <a:ln w="15875" cap="flat" cmpd="sng">
            <a:solidFill>
              <a:srgbClr val="0000FF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20492" name="Line 11"/>
          <p:cNvSpPr/>
          <p:nvPr/>
        </p:nvSpPr>
        <p:spPr>
          <a:xfrm>
            <a:off x="4428067" y="3422651"/>
            <a:ext cx="865717" cy="1087967"/>
          </a:xfrm>
          <a:prstGeom prst="line">
            <a:avLst/>
          </a:prstGeom>
          <a:ln w="15875" cap="flat" cmpd="sng">
            <a:solidFill>
              <a:srgbClr val="0000FF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20493" name="Line 12"/>
          <p:cNvSpPr/>
          <p:nvPr/>
        </p:nvSpPr>
        <p:spPr>
          <a:xfrm flipH="1">
            <a:off x="6451600" y="3496733"/>
            <a:ext cx="1013884" cy="1013884"/>
          </a:xfrm>
          <a:prstGeom prst="line">
            <a:avLst/>
          </a:prstGeom>
          <a:ln w="15875" cap="flat" cmpd="sng">
            <a:solidFill>
              <a:srgbClr val="0000FF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20494" name="Line 15"/>
          <p:cNvSpPr/>
          <p:nvPr/>
        </p:nvSpPr>
        <p:spPr>
          <a:xfrm flipH="1">
            <a:off x="6017684" y="5010151"/>
            <a:ext cx="0" cy="723900"/>
          </a:xfrm>
          <a:prstGeom prst="line">
            <a:avLst/>
          </a:prstGeom>
          <a:ln w="15875" cap="flat" cmpd="sng">
            <a:solidFill>
              <a:srgbClr val="0000FF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/>
        </p:txBody>
      </p:sp>
      <p:sp>
        <p:nvSpPr>
          <p:cNvPr id="20495" name="Text Box 16"/>
          <p:cNvSpPr txBox="1"/>
          <p:nvPr/>
        </p:nvSpPr>
        <p:spPr>
          <a:xfrm>
            <a:off x="5181600" y="5228167"/>
            <a:ext cx="2429933" cy="47201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just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纵坐标 变为</a:t>
            </a:r>
            <a:r>
              <a:rPr kumimoji="0" lang="en-US" altLang="zh-CN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倍</a:t>
            </a:r>
            <a:endParaRPr kumimoji="0" lang="zh-CN" altLang="en-US" b="1" kern="1200" cap="none" spc="0" normalizeH="0" baseline="0" noProof="1">
              <a:solidFill>
                <a:srgbClr val="CC00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496" name="Group 36"/>
          <p:cNvGrpSpPr/>
          <p:nvPr/>
        </p:nvGrpSpPr>
        <p:grpSpPr>
          <a:xfrm>
            <a:off x="7122584" y="3530600"/>
            <a:ext cx="2819400" cy="692151"/>
            <a:chOff x="3572" y="2181"/>
            <a:chExt cx="1769" cy="433"/>
          </a:xfrm>
        </p:grpSpPr>
        <p:sp>
          <p:nvSpPr>
            <p:cNvPr id="20497" name="Text Box 14"/>
            <p:cNvSpPr txBox="1"/>
            <p:nvPr/>
          </p:nvSpPr>
          <p:spPr>
            <a:xfrm>
              <a:off x="3572" y="2290"/>
              <a:ext cx="1769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R="0" algn="just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沿</a:t>
              </a:r>
              <a:r>
                <a:rPr kumimoji="0" lang="en-US" altLang="zh-CN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zh-CN" altLang="en-US" b="1" kern="1200" cap="none" spc="0" normalizeH="0" baseline="0" noProof="1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轴平移     个单位</a:t>
              </a:r>
              <a:endParaRPr kumimoji="0" lang="zh-CN" altLang="en-US" b="1" kern="1200" cap="none" spc="0" normalizeH="0" baseline="0" noProof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498" name="Object 18"/>
            <p:cNvGraphicFramePr>
              <a:graphicFrameLocks noChangeAspect="1"/>
            </p:cNvGraphicFramePr>
            <p:nvPr/>
          </p:nvGraphicFramePr>
          <p:xfrm>
            <a:off x="4304" y="2181"/>
            <a:ext cx="173" cy="40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44" r:id="rId4" imgW="266700" imgH="863600" progId="Equation.DSMT4">
                    <p:embed/>
                  </p:oleObj>
                </mc:Choice>
                <mc:Fallback>
                  <p:oleObj r:id="rId4" imgW="266700" imgH="863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FF0000"/>
                            </a:clrFrom>
                            <a:clrTo>
                              <a:srgbClr val="CC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04" y="2181"/>
                          <a:ext cx="173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49"/>
          <p:cNvSpPr txBox="1"/>
          <p:nvPr/>
        </p:nvSpPr>
        <p:spPr>
          <a:xfrm>
            <a:off x="1502410" y="1191895"/>
            <a:ext cx="9187180" cy="215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i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2165351" y="1405467"/>
          <a:ext cx="7738533" cy="45275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5" r:id="rId2" imgW="6686550" imgH="3935095" progId="Word.Document.8">
                  <p:embed/>
                </p:oleObj>
              </mc:Choice>
              <mc:Fallback>
                <p:oleObj r:id="rId2" imgW="6686550" imgH="39350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5351" y="1405467"/>
                        <a:ext cx="7738533" cy="4527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49"/>
          <p:cNvSpPr txBox="1"/>
          <p:nvPr/>
        </p:nvSpPr>
        <p:spPr>
          <a:xfrm>
            <a:off x="1502410" y="845185"/>
            <a:ext cx="9187180" cy="5605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i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 b="1" i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i="1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112222" y="945727"/>
          <a:ext cx="7038340" cy="19469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6" r:id="rId2" imgW="3200400" imgH="812800" progId="Equation.DSMT4">
                  <p:embed/>
                </p:oleObj>
              </mc:Choice>
              <mc:Fallback>
                <p:oleObj r:id="rId2" imgW="3200400" imgH="81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2222" y="945727"/>
                        <a:ext cx="7038340" cy="1946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文本占位符 3"/>
          <p:cNvSpPr/>
          <p:nvPr/>
        </p:nvSpPr>
        <p:spPr>
          <a:xfrm>
            <a:off x="6069331" y="2114973"/>
            <a:ext cx="108796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2165351" y="2756324"/>
          <a:ext cx="7569200" cy="340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7" r:id="rId4" imgW="3632200" imgH="1625600" progId="Equation.DSMT4">
                  <p:embed/>
                </p:oleObj>
              </mc:Choice>
              <mc:Fallback>
                <p:oleObj r:id="rId4" imgW="3632200" imgH="1625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5351" y="2756324"/>
                        <a:ext cx="7569200" cy="340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49"/>
          <p:cNvSpPr txBox="1"/>
          <p:nvPr/>
        </p:nvSpPr>
        <p:spPr>
          <a:xfrm>
            <a:off x="1291590" y="1332865"/>
            <a:ext cx="9398000" cy="215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i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6866" name="文本占位符 1"/>
          <p:cNvSpPr/>
          <p:nvPr/>
        </p:nvSpPr>
        <p:spPr>
          <a:xfrm>
            <a:off x="1418590" y="1332865"/>
            <a:ext cx="92710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r>
              <a:rPr lang="en-US" altLang="zh-CN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</a:t>
            </a:r>
            <a:r>
              <a:rPr lang="zh-CN" altLang="en-US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3600" b="1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Asin(ωx</a:t>
            </a:r>
            <a:r>
              <a:rPr lang="zh-CN" altLang="en-US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  </a:t>
            </a:r>
            <a:r>
              <a:rPr lang="en-US" altLang="zh-CN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)(A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</a:t>
            </a:r>
            <a:r>
              <a:rPr lang="en-US" altLang="zh-CN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ω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</a:t>
            </a:r>
            <a:r>
              <a:rPr lang="en-US" altLang="zh-CN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0)</a:t>
            </a:r>
            <a:r>
              <a:rPr lang="zh-CN" altLang="en-US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在闭区间</a:t>
            </a:r>
            <a:r>
              <a:rPr lang="en-US" altLang="zh-CN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zh-CN" altLang="en-US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π</a:t>
            </a:r>
            <a:r>
              <a:rPr lang="zh-CN" altLang="en-US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0]</a:t>
            </a:r>
            <a:r>
              <a:rPr lang="zh-CN" altLang="en-US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上的图象如图所示，则</a:t>
            </a:r>
            <a:r>
              <a:rPr lang="en-US" altLang="zh-CN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ω</a:t>
            </a:r>
            <a:r>
              <a:rPr lang="zh-CN" altLang="en-US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36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____.</a:t>
            </a:r>
            <a:endParaRPr lang="en-US" altLang="zh-CN" sz="36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6867" name="Picture 2" descr="F:\数学人教A版(文)方正文件\4-16.TIF"/>
          <p:cNvPicPr>
            <a:picLocks noChangeAspect="1"/>
          </p:cNvPicPr>
          <p:nvPr/>
        </p:nvPicPr>
        <p:blipFill>
          <a:blip r:embed="rId3" r:link="rId2"/>
          <a:stretch>
            <a:fillRect/>
          </a:stretch>
        </p:blipFill>
        <p:spPr>
          <a:xfrm>
            <a:off x="5602817" y="3849158"/>
            <a:ext cx="3839633" cy="23283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1959" name="Rectangle 7"/>
          <p:cNvSpPr/>
          <p:nvPr/>
        </p:nvSpPr>
        <p:spPr>
          <a:xfrm>
            <a:off x="9536430" y="2333414"/>
            <a:ext cx="98213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869" name="Object 11"/>
          <p:cNvGraphicFramePr>
            <a:graphicFrameLocks noChangeAspect="1"/>
          </p:cNvGraphicFramePr>
          <p:nvPr/>
        </p:nvGraphicFramePr>
        <p:xfrm>
          <a:off x="5934499" y="1699895"/>
          <a:ext cx="321733" cy="406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8" r:id="rId4" imgW="191135" imgH="241935" progId="Equation.DSMT4">
                  <p:embed/>
                </p:oleObj>
              </mc:Choice>
              <mc:Fallback>
                <p:oleObj r:id="rId4" imgW="191135" imgH="2419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4499" y="1699895"/>
                        <a:ext cx="32173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463675" y="689610"/>
            <a:ext cx="9460230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147" name="Text Box 33"/>
          <p:cNvSpPr txBox="1"/>
          <p:nvPr/>
        </p:nvSpPr>
        <p:spPr>
          <a:xfrm>
            <a:off x="1344930" y="1034415"/>
            <a:ext cx="89319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作函数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及             的图象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6148" name="Object 38"/>
          <p:cNvGraphicFramePr>
            <a:graphicFrameLocks noChangeAspect="1"/>
          </p:cNvGraphicFramePr>
          <p:nvPr/>
        </p:nvGraphicFramePr>
        <p:xfrm>
          <a:off x="5561331" y="887518"/>
          <a:ext cx="2230967" cy="8149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1459865" imgH="609600" progId="Equation.DSMT4">
                  <p:embed/>
                </p:oleObj>
              </mc:Choice>
              <mc:Fallback>
                <p:oleObj r:id="rId2" imgW="1459865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1331" y="887518"/>
                        <a:ext cx="2230967" cy="8149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9"/>
          <p:cNvGraphicFramePr>
            <a:graphicFrameLocks noChangeAspect="1"/>
          </p:cNvGraphicFramePr>
          <p:nvPr/>
        </p:nvGraphicFramePr>
        <p:xfrm>
          <a:off x="3634317" y="1089660"/>
          <a:ext cx="1388533" cy="4106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4" imgW="901700" imgH="304800" progId="Equation.DSMT4">
                  <p:embed/>
                </p:oleObj>
              </mc:Choice>
              <mc:Fallback>
                <p:oleObj r:id="rId4" imgW="9017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4317" y="1089660"/>
                        <a:ext cx="1388533" cy="4106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6"/>
          <p:cNvGrpSpPr/>
          <p:nvPr/>
        </p:nvGrpSpPr>
        <p:grpSpPr>
          <a:xfrm>
            <a:off x="3418417" y="2064174"/>
            <a:ext cx="5907616" cy="1583267"/>
            <a:chOff x="612" y="935"/>
            <a:chExt cx="3720" cy="998"/>
          </a:xfrm>
        </p:grpSpPr>
        <p:sp>
          <p:nvSpPr>
            <p:cNvPr id="6230" name="Text Box 3"/>
            <p:cNvSpPr txBox="1"/>
            <p:nvPr/>
          </p:nvSpPr>
          <p:spPr>
            <a:xfrm>
              <a:off x="612" y="935"/>
              <a:ext cx="3720" cy="7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b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b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b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231" name="Group 4"/>
            <p:cNvGrpSpPr/>
            <p:nvPr/>
          </p:nvGrpSpPr>
          <p:grpSpPr>
            <a:xfrm>
              <a:off x="612" y="1053"/>
              <a:ext cx="3683" cy="880"/>
              <a:chOff x="113" y="754"/>
              <a:chExt cx="3683" cy="1011"/>
            </a:xfrm>
          </p:grpSpPr>
          <p:sp>
            <p:nvSpPr>
              <p:cNvPr id="6237" name="Rectangle 5"/>
              <p:cNvSpPr/>
              <p:nvPr/>
            </p:nvSpPr>
            <p:spPr>
              <a:xfrm>
                <a:off x="113" y="754"/>
                <a:ext cx="976" cy="5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238" name="Rectangle 6"/>
              <p:cNvSpPr/>
              <p:nvPr/>
            </p:nvSpPr>
            <p:spPr>
              <a:xfrm>
                <a:off x="1089" y="754"/>
                <a:ext cx="558" cy="5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 sz="28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239" name="Rectangle 7"/>
              <p:cNvSpPr/>
              <p:nvPr/>
            </p:nvSpPr>
            <p:spPr>
              <a:xfrm>
                <a:off x="1647" y="752"/>
                <a:ext cx="529" cy="5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zh-CN" b="1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0" name="Rectangle 8"/>
              <p:cNvSpPr/>
              <p:nvPr/>
            </p:nvSpPr>
            <p:spPr>
              <a:xfrm>
                <a:off x="2177" y="754"/>
                <a:ext cx="549" cy="5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 b="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endParaRPr lang="en-US" altLang="zh-CN" sz="2800" b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241" name="Rectangle 9"/>
              <p:cNvSpPr/>
              <p:nvPr/>
            </p:nvSpPr>
            <p:spPr>
              <a:xfrm>
                <a:off x="2725" y="752"/>
                <a:ext cx="560" cy="5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zh-CN" b="1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2" name="Rectangle 10"/>
              <p:cNvSpPr/>
              <p:nvPr/>
            </p:nvSpPr>
            <p:spPr>
              <a:xfrm>
                <a:off x="3285" y="752"/>
                <a:ext cx="508" cy="5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  <a:defRPr/>
                </a:pPr>
                <a:endParaRPr kumimoji="0" lang="zh-CN" altLang="zh-CN" b="1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3" name="Rectangle 11"/>
              <p:cNvSpPr/>
              <p:nvPr/>
            </p:nvSpPr>
            <p:spPr>
              <a:xfrm>
                <a:off x="113" y="1256"/>
                <a:ext cx="976" cy="5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4000" b="0">
                  <a:solidFill>
                    <a:schemeClr val="tx1"/>
                  </a:solidFill>
                  <a:latin typeface="Calibri"/>
                </a:endParaRPr>
              </a:p>
            </p:txBody>
          </p:sp>
          <p:sp>
            <p:nvSpPr>
              <p:cNvPr id="6244" name="Rectangle 12"/>
              <p:cNvSpPr/>
              <p:nvPr/>
            </p:nvSpPr>
            <p:spPr>
              <a:xfrm>
                <a:off x="1089" y="1256"/>
                <a:ext cx="558" cy="5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245" name="Rectangle 13"/>
              <p:cNvSpPr/>
              <p:nvPr/>
            </p:nvSpPr>
            <p:spPr>
              <a:xfrm>
                <a:off x="1647" y="1256"/>
                <a:ext cx="530" cy="5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246" name="Rectangle 14"/>
              <p:cNvSpPr/>
              <p:nvPr/>
            </p:nvSpPr>
            <p:spPr>
              <a:xfrm>
                <a:off x="2177" y="1256"/>
                <a:ext cx="549" cy="5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247" name="Rectangle 15"/>
              <p:cNvSpPr/>
              <p:nvPr/>
            </p:nvSpPr>
            <p:spPr>
              <a:xfrm>
                <a:off x="2726" y="1256"/>
                <a:ext cx="559" cy="5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-1</a:t>
                </a:r>
                <a:endPara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248" name="Rectangle 16"/>
              <p:cNvSpPr/>
              <p:nvPr/>
            </p:nvSpPr>
            <p:spPr>
              <a:xfrm>
                <a:off x="3285" y="1256"/>
                <a:ext cx="511" cy="5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249" name="Line 17"/>
              <p:cNvSpPr/>
              <p:nvPr/>
            </p:nvSpPr>
            <p:spPr>
              <a:xfrm>
                <a:off x="113" y="754"/>
                <a:ext cx="3683" cy="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50" name="Line 18"/>
              <p:cNvSpPr/>
              <p:nvPr/>
            </p:nvSpPr>
            <p:spPr>
              <a:xfrm>
                <a:off x="113" y="1256"/>
                <a:ext cx="3683" cy="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51" name="Line 19"/>
              <p:cNvSpPr/>
              <p:nvPr/>
            </p:nvSpPr>
            <p:spPr>
              <a:xfrm>
                <a:off x="113" y="1765"/>
                <a:ext cx="3683" cy="0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52" name="Line 20"/>
              <p:cNvSpPr/>
              <p:nvPr/>
            </p:nvSpPr>
            <p:spPr>
              <a:xfrm flipH="1">
                <a:off x="113" y="754"/>
                <a:ext cx="0" cy="1011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53" name="Line 21"/>
              <p:cNvSpPr/>
              <p:nvPr/>
            </p:nvSpPr>
            <p:spPr>
              <a:xfrm flipH="1">
                <a:off x="1089" y="754"/>
                <a:ext cx="0" cy="50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54" name="Line 22"/>
              <p:cNvSpPr/>
              <p:nvPr/>
            </p:nvSpPr>
            <p:spPr>
              <a:xfrm flipH="1">
                <a:off x="1089" y="1256"/>
                <a:ext cx="0" cy="509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55" name="Line 23"/>
              <p:cNvSpPr/>
              <p:nvPr/>
            </p:nvSpPr>
            <p:spPr>
              <a:xfrm flipH="1">
                <a:off x="1647" y="754"/>
                <a:ext cx="0" cy="50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56" name="Line 24"/>
              <p:cNvSpPr/>
              <p:nvPr/>
            </p:nvSpPr>
            <p:spPr>
              <a:xfrm flipH="1">
                <a:off x="1647" y="1256"/>
                <a:ext cx="0" cy="509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57" name="Line 25"/>
              <p:cNvSpPr/>
              <p:nvPr/>
            </p:nvSpPr>
            <p:spPr>
              <a:xfrm flipH="1">
                <a:off x="2177" y="754"/>
                <a:ext cx="0" cy="50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58" name="Line 26"/>
              <p:cNvSpPr/>
              <p:nvPr/>
            </p:nvSpPr>
            <p:spPr>
              <a:xfrm flipH="1">
                <a:off x="2177" y="1256"/>
                <a:ext cx="0" cy="509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59" name="Line 27"/>
              <p:cNvSpPr/>
              <p:nvPr/>
            </p:nvSpPr>
            <p:spPr>
              <a:xfrm flipH="1">
                <a:off x="2726" y="754"/>
                <a:ext cx="0" cy="50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60" name="Line 28"/>
              <p:cNvSpPr/>
              <p:nvPr/>
            </p:nvSpPr>
            <p:spPr>
              <a:xfrm flipH="1">
                <a:off x="2726" y="1256"/>
                <a:ext cx="0" cy="509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61" name="Line 29"/>
              <p:cNvSpPr/>
              <p:nvPr/>
            </p:nvSpPr>
            <p:spPr>
              <a:xfrm flipH="1">
                <a:off x="3285" y="754"/>
                <a:ext cx="0" cy="50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62" name="Line 30"/>
              <p:cNvSpPr/>
              <p:nvPr/>
            </p:nvSpPr>
            <p:spPr>
              <a:xfrm flipH="1">
                <a:off x="3285" y="1256"/>
                <a:ext cx="0" cy="509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63" name="Line 31"/>
              <p:cNvSpPr/>
              <p:nvPr/>
            </p:nvSpPr>
            <p:spPr>
              <a:xfrm flipH="1">
                <a:off x="3796" y="754"/>
                <a:ext cx="0" cy="1011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6232" name="Text Box 1056"/>
            <p:cNvSpPr txBox="1"/>
            <p:nvPr/>
          </p:nvSpPr>
          <p:spPr>
            <a:xfrm>
              <a:off x="3833" y="1172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endPara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33" name="Object 33"/>
            <p:cNvGraphicFramePr>
              <a:graphicFrameLocks noChangeAspect="1"/>
            </p:cNvGraphicFramePr>
            <p:nvPr/>
          </p:nvGraphicFramePr>
          <p:xfrm>
            <a:off x="2289" y="1014"/>
            <a:ext cx="228" cy="47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6" imgW="165100" imgH="393700" progId="Equation.DSMT4">
                    <p:embed/>
                  </p:oleObj>
                </mc:Choice>
                <mc:Fallback>
                  <p:oleObj r:id="rId6" imgW="1651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89" y="1014"/>
                          <a:ext cx="228" cy="4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4" name="Object 34"/>
            <p:cNvGraphicFramePr>
              <a:graphicFrameLocks noChangeAspect="1"/>
            </p:cNvGraphicFramePr>
            <p:nvPr/>
          </p:nvGraphicFramePr>
          <p:xfrm>
            <a:off x="3379" y="1053"/>
            <a:ext cx="278" cy="39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8" imgW="241300" imgH="393700" progId="Equation.DSMT4">
                    <p:embed/>
                  </p:oleObj>
                </mc:Choice>
                <mc:Fallback>
                  <p:oleObj r:id="rId8" imgW="2413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379" y="1053"/>
                          <a:ext cx="278" cy="3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5" name="Object 35"/>
            <p:cNvGraphicFramePr>
              <a:graphicFrameLocks noChangeAspect="1"/>
            </p:cNvGraphicFramePr>
            <p:nvPr/>
          </p:nvGraphicFramePr>
          <p:xfrm>
            <a:off x="1020" y="1251"/>
            <a:ext cx="164" cy="15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r:id="rId10" imgW="127000" imgH="139700" progId="Equation.DSMT4">
                    <p:embed/>
                  </p:oleObj>
                </mc:Choice>
                <mc:Fallback>
                  <p:oleObj r:id="rId10" imgW="127000" imgH="139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20" y="1251"/>
                          <a:ext cx="164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6" name="Object 36"/>
            <p:cNvGraphicFramePr>
              <a:graphicFrameLocks noChangeAspect="1"/>
            </p:cNvGraphicFramePr>
            <p:nvPr/>
          </p:nvGraphicFramePr>
          <p:xfrm>
            <a:off x="748" y="1570"/>
            <a:ext cx="683" cy="26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12" imgW="571500" imgH="203200" progId="Equation.DSMT4">
                    <p:embed/>
                  </p:oleObj>
                </mc:Choice>
                <mc:Fallback>
                  <p:oleObj r:id="rId12" imgW="5715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48" y="1570"/>
                          <a:ext cx="683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5"/>
          <p:cNvGrpSpPr/>
          <p:nvPr/>
        </p:nvGrpSpPr>
        <p:grpSpPr>
          <a:xfrm>
            <a:off x="3469217" y="4017857"/>
            <a:ext cx="5907616" cy="2332567"/>
            <a:chOff x="612" y="2024"/>
            <a:chExt cx="3720" cy="1605"/>
          </a:xfrm>
        </p:grpSpPr>
        <p:grpSp>
          <p:nvGrpSpPr>
            <p:cNvPr id="6154" name="Group 38"/>
            <p:cNvGrpSpPr/>
            <p:nvPr/>
          </p:nvGrpSpPr>
          <p:grpSpPr>
            <a:xfrm>
              <a:off x="612" y="2024"/>
              <a:ext cx="3673" cy="1605"/>
              <a:chOff x="113" y="2070"/>
              <a:chExt cx="3673" cy="1968"/>
            </a:xfrm>
          </p:grpSpPr>
          <p:sp>
            <p:nvSpPr>
              <p:cNvPr id="6167" name="Rectangle 39"/>
              <p:cNvSpPr/>
              <p:nvPr/>
            </p:nvSpPr>
            <p:spPr>
              <a:xfrm>
                <a:off x="113" y="2070"/>
                <a:ext cx="981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>
                  <a:solidFill>
                    <a:schemeClr val="tx1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168" name="Rectangle 40"/>
              <p:cNvSpPr/>
              <p:nvPr/>
            </p:nvSpPr>
            <p:spPr>
              <a:xfrm>
                <a:off x="1094" y="2070"/>
                <a:ext cx="543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69" name="Rectangle 41"/>
              <p:cNvSpPr/>
              <p:nvPr/>
            </p:nvSpPr>
            <p:spPr>
              <a:xfrm>
                <a:off x="1637" y="2070"/>
                <a:ext cx="534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70" name="Rectangle 42"/>
              <p:cNvSpPr/>
              <p:nvPr/>
            </p:nvSpPr>
            <p:spPr>
              <a:xfrm>
                <a:off x="2171" y="2070"/>
                <a:ext cx="538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71" name="Rectangle 43"/>
              <p:cNvSpPr/>
              <p:nvPr/>
            </p:nvSpPr>
            <p:spPr>
              <a:xfrm>
                <a:off x="2709" y="2070"/>
                <a:ext cx="547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72" name="Rectangle 44"/>
              <p:cNvSpPr/>
              <p:nvPr/>
            </p:nvSpPr>
            <p:spPr>
              <a:xfrm>
                <a:off x="3256" y="2070"/>
                <a:ext cx="530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73" name="Rectangle 45"/>
              <p:cNvSpPr/>
              <p:nvPr/>
            </p:nvSpPr>
            <p:spPr>
              <a:xfrm>
                <a:off x="113" y="2748"/>
                <a:ext cx="981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74" name="Rectangle 46"/>
              <p:cNvSpPr/>
              <p:nvPr/>
            </p:nvSpPr>
            <p:spPr>
              <a:xfrm>
                <a:off x="1094" y="2748"/>
                <a:ext cx="543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  <a:sym typeface="宋体" panose="02010600030101010101" pitchFamily="2" charset="-122"/>
                  </a:rPr>
                  <a:t>0</a:t>
                </a:r>
                <a:endPara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175" name="Rectangle 47"/>
              <p:cNvSpPr/>
              <p:nvPr/>
            </p:nvSpPr>
            <p:spPr>
              <a:xfrm>
                <a:off x="1637" y="2748"/>
                <a:ext cx="534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76" name="Rectangle 48"/>
              <p:cNvSpPr/>
              <p:nvPr/>
            </p:nvSpPr>
            <p:spPr>
              <a:xfrm>
                <a:off x="2171" y="2748"/>
                <a:ext cx="538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 b="0">
                    <a:solidFill>
                      <a:schemeClr val="tx1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endParaRPr lang="en-US" altLang="zh-CN" sz="2800" b="0">
                  <a:solidFill>
                    <a:schemeClr val="tx1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177" name="Rectangle 49"/>
              <p:cNvSpPr/>
              <p:nvPr/>
            </p:nvSpPr>
            <p:spPr>
              <a:xfrm>
                <a:off x="2709" y="2748"/>
                <a:ext cx="547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78" name="Rectangle 50"/>
              <p:cNvSpPr/>
              <p:nvPr/>
            </p:nvSpPr>
            <p:spPr>
              <a:xfrm>
                <a:off x="3256" y="2748"/>
                <a:ext cx="530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79" name="Rectangle 51"/>
              <p:cNvSpPr/>
              <p:nvPr/>
            </p:nvSpPr>
            <p:spPr>
              <a:xfrm>
                <a:off x="113" y="3425"/>
                <a:ext cx="981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80" name="Rectangle 52"/>
              <p:cNvSpPr/>
              <p:nvPr/>
            </p:nvSpPr>
            <p:spPr>
              <a:xfrm>
                <a:off x="1094" y="3425"/>
                <a:ext cx="543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0</a:t>
                </a:r>
                <a:endParaRPr lang="zh-CN" altLang="en-US" sz="2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181" name="Rectangle 53"/>
              <p:cNvSpPr/>
              <p:nvPr/>
            </p:nvSpPr>
            <p:spPr>
              <a:xfrm>
                <a:off x="1637" y="3425"/>
                <a:ext cx="534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2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182" name="Rectangle 54"/>
              <p:cNvSpPr/>
              <p:nvPr/>
            </p:nvSpPr>
            <p:spPr>
              <a:xfrm>
                <a:off x="2171" y="3425"/>
                <a:ext cx="538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0</a:t>
                </a:r>
                <a:endParaRPr lang="zh-CN" altLang="en-US" sz="2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183" name="Rectangle 55"/>
              <p:cNvSpPr/>
              <p:nvPr/>
            </p:nvSpPr>
            <p:spPr>
              <a:xfrm>
                <a:off x="2709" y="3425"/>
                <a:ext cx="547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-1</a:t>
                </a:r>
                <a:endParaRPr lang="zh-CN" altLang="en-US" sz="2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184" name="Rectangle 56"/>
              <p:cNvSpPr/>
              <p:nvPr/>
            </p:nvSpPr>
            <p:spPr>
              <a:xfrm>
                <a:off x="3256" y="3425"/>
                <a:ext cx="530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0</a:t>
                </a:r>
                <a:endParaRPr lang="zh-CN" altLang="en-US" sz="2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185" name="Line 57"/>
              <p:cNvSpPr/>
              <p:nvPr/>
            </p:nvSpPr>
            <p:spPr>
              <a:xfrm>
                <a:off x="113" y="2070"/>
                <a:ext cx="981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86" name="Line 58"/>
              <p:cNvSpPr/>
              <p:nvPr/>
            </p:nvSpPr>
            <p:spPr>
              <a:xfrm>
                <a:off x="1094" y="2070"/>
                <a:ext cx="543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87" name="Line 59"/>
              <p:cNvSpPr/>
              <p:nvPr/>
            </p:nvSpPr>
            <p:spPr>
              <a:xfrm>
                <a:off x="1637" y="2070"/>
                <a:ext cx="534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88" name="Line 60"/>
              <p:cNvSpPr/>
              <p:nvPr/>
            </p:nvSpPr>
            <p:spPr>
              <a:xfrm>
                <a:off x="2171" y="2070"/>
                <a:ext cx="538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89" name="Line 61"/>
              <p:cNvSpPr/>
              <p:nvPr/>
            </p:nvSpPr>
            <p:spPr>
              <a:xfrm>
                <a:off x="2709" y="2070"/>
                <a:ext cx="547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90" name="Line 62"/>
              <p:cNvSpPr/>
              <p:nvPr/>
            </p:nvSpPr>
            <p:spPr>
              <a:xfrm>
                <a:off x="3256" y="2070"/>
                <a:ext cx="530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91" name="Line 63"/>
              <p:cNvSpPr/>
              <p:nvPr/>
            </p:nvSpPr>
            <p:spPr>
              <a:xfrm>
                <a:off x="113" y="2748"/>
                <a:ext cx="981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92" name="Line 64"/>
              <p:cNvSpPr/>
              <p:nvPr/>
            </p:nvSpPr>
            <p:spPr>
              <a:xfrm>
                <a:off x="1094" y="2748"/>
                <a:ext cx="543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93" name="Line 65"/>
              <p:cNvSpPr/>
              <p:nvPr/>
            </p:nvSpPr>
            <p:spPr>
              <a:xfrm>
                <a:off x="1637" y="2748"/>
                <a:ext cx="534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94" name="Line 66"/>
              <p:cNvSpPr/>
              <p:nvPr/>
            </p:nvSpPr>
            <p:spPr>
              <a:xfrm>
                <a:off x="2171" y="2748"/>
                <a:ext cx="538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95" name="Line 67"/>
              <p:cNvSpPr/>
              <p:nvPr/>
            </p:nvSpPr>
            <p:spPr>
              <a:xfrm>
                <a:off x="2709" y="2748"/>
                <a:ext cx="547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96" name="Line 68"/>
              <p:cNvSpPr/>
              <p:nvPr/>
            </p:nvSpPr>
            <p:spPr>
              <a:xfrm>
                <a:off x="3256" y="2748"/>
                <a:ext cx="530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97" name="Line 69"/>
              <p:cNvSpPr/>
              <p:nvPr/>
            </p:nvSpPr>
            <p:spPr>
              <a:xfrm>
                <a:off x="113" y="3425"/>
                <a:ext cx="981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98" name="Line 70"/>
              <p:cNvSpPr/>
              <p:nvPr/>
            </p:nvSpPr>
            <p:spPr>
              <a:xfrm>
                <a:off x="1094" y="3425"/>
                <a:ext cx="543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199" name="Line 71"/>
              <p:cNvSpPr/>
              <p:nvPr/>
            </p:nvSpPr>
            <p:spPr>
              <a:xfrm>
                <a:off x="1637" y="3425"/>
                <a:ext cx="534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00" name="Line 72"/>
              <p:cNvSpPr/>
              <p:nvPr/>
            </p:nvSpPr>
            <p:spPr>
              <a:xfrm>
                <a:off x="2171" y="3425"/>
                <a:ext cx="538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01" name="Line 73"/>
              <p:cNvSpPr/>
              <p:nvPr/>
            </p:nvSpPr>
            <p:spPr>
              <a:xfrm>
                <a:off x="2709" y="3425"/>
                <a:ext cx="547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02" name="Line 74"/>
              <p:cNvSpPr/>
              <p:nvPr/>
            </p:nvSpPr>
            <p:spPr>
              <a:xfrm>
                <a:off x="3256" y="3425"/>
                <a:ext cx="530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03" name="Line 75"/>
              <p:cNvSpPr/>
              <p:nvPr/>
            </p:nvSpPr>
            <p:spPr>
              <a:xfrm>
                <a:off x="113" y="4038"/>
                <a:ext cx="981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04" name="Line 76"/>
              <p:cNvSpPr/>
              <p:nvPr/>
            </p:nvSpPr>
            <p:spPr>
              <a:xfrm>
                <a:off x="1094" y="4038"/>
                <a:ext cx="543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05" name="Line 77"/>
              <p:cNvSpPr/>
              <p:nvPr/>
            </p:nvSpPr>
            <p:spPr>
              <a:xfrm>
                <a:off x="1637" y="4038"/>
                <a:ext cx="534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06" name="Line 78"/>
              <p:cNvSpPr/>
              <p:nvPr/>
            </p:nvSpPr>
            <p:spPr>
              <a:xfrm>
                <a:off x="2171" y="4038"/>
                <a:ext cx="538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07" name="Line 79"/>
              <p:cNvSpPr/>
              <p:nvPr/>
            </p:nvSpPr>
            <p:spPr>
              <a:xfrm>
                <a:off x="2709" y="4038"/>
                <a:ext cx="547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08" name="Line 80"/>
              <p:cNvSpPr/>
              <p:nvPr/>
            </p:nvSpPr>
            <p:spPr>
              <a:xfrm>
                <a:off x="3256" y="4038"/>
                <a:ext cx="530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09" name="Line 81"/>
              <p:cNvSpPr/>
              <p:nvPr/>
            </p:nvSpPr>
            <p:spPr>
              <a:xfrm flipH="1">
                <a:off x="113" y="2070"/>
                <a:ext cx="0" cy="678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10" name="Line 82"/>
              <p:cNvSpPr/>
              <p:nvPr/>
            </p:nvSpPr>
            <p:spPr>
              <a:xfrm flipH="1">
                <a:off x="113" y="2748"/>
                <a:ext cx="0" cy="677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11" name="Line 83"/>
              <p:cNvSpPr/>
              <p:nvPr/>
            </p:nvSpPr>
            <p:spPr>
              <a:xfrm flipH="1">
                <a:off x="113" y="3425"/>
                <a:ext cx="0" cy="613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12" name="Line 84"/>
              <p:cNvSpPr/>
              <p:nvPr/>
            </p:nvSpPr>
            <p:spPr>
              <a:xfrm flipH="1">
                <a:off x="1094" y="2070"/>
                <a:ext cx="0" cy="678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13" name="Line 85"/>
              <p:cNvSpPr/>
              <p:nvPr/>
            </p:nvSpPr>
            <p:spPr>
              <a:xfrm flipH="1">
                <a:off x="1094" y="2748"/>
                <a:ext cx="0" cy="677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14" name="Line 86"/>
              <p:cNvSpPr/>
              <p:nvPr/>
            </p:nvSpPr>
            <p:spPr>
              <a:xfrm flipH="1">
                <a:off x="1094" y="3425"/>
                <a:ext cx="0" cy="613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15" name="Line 87"/>
              <p:cNvSpPr/>
              <p:nvPr/>
            </p:nvSpPr>
            <p:spPr>
              <a:xfrm flipH="1">
                <a:off x="1637" y="2070"/>
                <a:ext cx="0" cy="678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16" name="Line 88"/>
              <p:cNvSpPr/>
              <p:nvPr/>
            </p:nvSpPr>
            <p:spPr>
              <a:xfrm flipH="1">
                <a:off x="1637" y="2748"/>
                <a:ext cx="0" cy="677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17" name="Line 89"/>
              <p:cNvSpPr/>
              <p:nvPr/>
            </p:nvSpPr>
            <p:spPr>
              <a:xfrm flipH="1">
                <a:off x="1637" y="3425"/>
                <a:ext cx="0" cy="613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18" name="Line 90"/>
              <p:cNvSpPr/>
              <p:nvPr/>
            </p:nvSpPr>
            <p:spPr>
              <a:xfrm flipH="1">
                <a:off x="2171" y="2070"/>
                <a:ext cx="0" cy="678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19" name="Line 91"/>
              <p:cNvSpPr/>
              <p:nvPr/>
            </p:nvSpPr>
            <p:spPr>
              <a:xfrm flipH="1">
                <a:off x="2171" y="2748"/>
                <a:ext cx="0" cy="677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20" name="Line 92"/>
              <p:cNvSpPr/>
              <p:nvPr/>
            </p:nvSpPr>
            <p:spPr>
              <a:xfrm flipH="1">
                <a:off x="2171" y="3425"/>
                <a:ext cx="0" cy="613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21" name="Line 93"/>
              <p:cNvSpPr/>
              <p:nvPr/>
            </p:nvSpPr>
            <p:spPr>
              <a:xfrm flipH="1">
                <a:off x="2709" y="2070"/>
                <a:ext cx="0" cy="678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22" name="Line 94"/>
              <p:cNvSpPr/>
              <p:nvPr/>
            </p:nvSpPr>
            <p:spPr>
              <a:xfrm flipH="1">
                <a:off x="2709" y="2748"/>
                <a:ext cx="0" cy="677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23" name="Line 95"/>
              <p:cNvSpPr/>
              <p:nvPr/>
            </p:nvSpPr>
            <p:spPr>
              <a:xfrm flipH="1">
                <a:off x="2709" y="3425"/>
                <a:ext cx="0" cy="613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24" name="Line 96"/>
              <p:cNvSpPr/>
              <p:nvPr/>
            </p:nvSpPr>
            <p:spPr>
              <a:xfrm flipH="1">
                <a:off x="3256" y="2070"/>
                <a:ext cx="0" cy="678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25" name="Line 97"/>
              <p:cNvSpPr/>
              <p:nvPr/>
            </p:nvSpPr>
            <p:spPr>
              <a:xfrm flipH="1">
                <a:off x="3256" y="2748"/>
                <a:ext cx="0" cy="677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26" name="Line 98"/>
              <p:cNvSpPr/>
              <p:nvPr/>
            </p:nvSpPr>
            <p:spPr>
              <a:xfrm flipH="1">
                <a:off x="3256" y="3425"/>
                <a:ext cx="0" cy="613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27" name="Line 99"/>
              <p:cNvSpPr/>
              <p:nvPr/>
            </p:nvSpPr>
            <p:spPr>
              <a:xfrm flipH="1">
                <a:off x="3786" y="2070"/>
                <a:ext cx="0" cy="678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28" name="Line 100"/>
              <p:cNvSpPr/>
              <p:nvPr/>
            </p:nvSpPr>
            <p:spPr>
              <a:xfrm flipH="1">
                <a:off x="3786" y="2748"/>
                <a:ext cx="0" cy="677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6229" name="Line 101"/>
              <p:cNvSpPr/>
              <p:nvPr/>
            </p:nvSpPr>
            <p:spPr>
              <a:xfrm flipH="1">
                <a:off x="3786" y="3425"/>
                <a:ext cx="0" cy="613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aphicFrame>
          <p:nvGraphicFramePr>
            <p:cNvPr id="6155" name="Object 102"/>
            <p:cNvGraphicFramePr>
              <a:graphicFrameLocks noChangeAspect="1"/>
            </p:cNvGraphicFramePr>
            <p:nvPr/>
          </p:nvGraphicFramePr>
          <p:xfrm>
            <a:off x="3091" y="2043"/>
            <a:ext cx="72" cy="11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14" imgW="114935" imgH="216535" progId="Equation.3">
                    <p:embed/>
                  </p:oleObj>
                </mc:Choice>
                <mc:Fallback>
                  <p:oleObj r:id="rId14" imgW="114935" imgH="21653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091" y="2043"/>
                          <a:ext cx="72" cy="1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056"/>
            <p:cNvSpPr txBox="1"/>
            <p:nvPr/>
          </p:nvSpPr>
          <p:spPr>
            <a:xfrm>
              <a:off x="3852" y="2728"/>
              <a:ext cx="480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7" name="Object 104"/>
            <p:cNvGraphicFramePr>
              <a:graphicFrameLocks noChangeAspect="1"/>
            </p:cNvGraphicFramePr>
            <p:nvPr/>
          </p:nvGraphicFramePr>
          <p:xfrm>
            <a:off x="625" y="3120"/>
            <a:ext cx="894" cy="40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r:id="rId16" imgW="901700" imgH="393700" progId="Equation.DSMT4">
                    <p:embed/>
                  </p:oleObj>
                </mc:Choice>
                <mc:Fallback>
                  <p:oleObj r:id="rId16" imgW="9017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25" y="3120"/>
                          <a:ext cx="894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105"/>
            <p:cNvGraphicFramePr>
              <a:graphicFrameLocks noChangeAspect="1"/>
            </p:cNvGraphicFramePr>
            <p:nvPr/>
          </p:nvGraphicFramePr>
          <p:xfrm>
            <a:off x="669" y="2579"/>
            <a:ext cx="754" cy="44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r:id="rId18" imgW="660400" imgH="393700" progId="Equation.DSMT4">
                    <p:embed/>
                  </p:oleObj>
                </mc:Choice>
                <mc:Fallback>
                  <p:oleObj r:id="rId18" imgW="6604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69" y="2579"/>
                          <a:ext cx="754" cy="4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106"/>
            <p:cNvGraphicFramePr>
              <a:graphicFrameLocks noChangeAspect="1"/>
            </p:cNvGraphicFramePr>
            <p:nvPr/>
          </p:nvGraphicFramePr>
          <p:xfrm>
            <a:off x="986" y="2246"/>
            <a:ext cx="170" cy="14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r:id="rId20" imgW="127000" imgH="139700" progId="Equation.DSMT4">
                    <p:embed/>
                  </p:oleObj>
                </mc:Choice>
                <mc:Fallback>
                  <p:oleObj r:id="rId20" imgW="127000" imgH="139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86" y="2246"/>
                          <a:ext cx="170" cy="1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107"/>
            <p:cNvGraphicFramePr>
              <a:graphicFrameLocks noChangeAspect="1"/>
            </p:cNvGraphicFramePr>
            <p:nvPr/>
          </p:nvGraphicFramePr>
          <p:xfrm>
            <a:off x="2259" y="2627"/>
            <a:ext cx="246" cy="44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r:id="rId22" imgW="165100" imgH="393700" progId="Equation.DSMT4">
                    <p:embed/>
                  </p:oleObj>
                </mc:Choice>
                <mc:Fallback>
                  <p:oleObj r:id="rId22" imgW="1651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259" y="2627"/>
                          <a:ext cx="246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108"/>
            <p:cNvGraphicFramePr>
              <a:graphicFrameLocks noChangeAspect="1"/>
            </p:cNvGraphicFramePr>
            <p:nvPr/>
          </p:nvGraphicFramePr>
          <p:xfrm>
            <a:off x="3334" y="2659"/>
            <a:ext cx="278" cy="40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r:id="rId24" imgW="241300" imgH="393700" progId="Equation.DSMT4">
                    <p:embed/>
                  </p:oleObj>
                </mc:Choice>
                <mc:Fallback>
                  <p:oleObj r:id="rId24" imgW="2413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334" y="2659"/>
                          <a:ext cx="278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109"/>
            <p:cNvGraphicFramePr>
              <a:graphicFrameLocks noChangeAspect="1"/>
            </p:cNvGraphicFramePr>
            <p:nvPr/>
          </p:nvGraphicFramePr>
          <p:xfrm>
            <a:off x="1655" y="2081"/>
            <a:ext cx="402" cy="46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2" r:id="rId26" imgW="279400" imgH="393700" progId="Equation.DSMT4">
                    <p:embed/>
                  </p:oleObj>
                </mc:Choice>
                <mc:Fallback>
                  <p:oleObj r:id="rId26" imgW="2794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655" y="2081"/>
                          <a:ext cx="402" cy="4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110"/>
            <p:cNvGraphicFramePr>
              <a:graphicFrameLocks noChangeAspect="1"/>
            </p:cNvGraphicFramePr>
            <p:nvPr/>
          </p:nvGraphicFramePr>
          <p:xfrm>
            <a:off x="2298" y="2062"/>
            <a:ext cx="237" cy="46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3" r:id="rId28" imgW="165100" imgH="393700" progId="Equation.DSMT4">
                    <p:embed/>
                  </p:oleObj>
                </mc:Choice>
                <mc:Fallback>
                  <p:oleObj r:id="rId28" imgW="1651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298" y="2062"/>
                          <a:ext cx="237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111"/>
            <p:cNvGraphicFramePr>
              <a:graphicFrameLocks noChangeAspect="1"/>
            </p:cNvGraphicFramePr>
            <p:nvPr/>
          </p:nvGraphicFramePr>
          <p:xfrm>
            <a:off x="2744" y="2062"/>
            <a:ext cx="347" cy="46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r:id="rId30" imgW="241300" imgH="393700" progId="Equation.DSMT4">
                    <p:embed/>
                  </p:oleObj>
                </mc:Choice>
                <mc:Fallback>
                  <p:oleObj r:id="rId30" imgW="2413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744" y="2062"/>
                          <a:ext cx="347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12"/>
            <p:cNvGraphicFramePr>
              <a:graphicFrameLocks noChangeAspect="1"/>
            </p:cNvGraphicFramePr>
            <p:nvPr/>
          </p:nvGraphicFramePr>
          <p:xfrm>
            <a:off x="3288" y="2062"/>
            <a:ext cx="347" cy="46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5" r:id="rId32" imgW="241300" imgH="393700" progId="Equation.DSMT4">
                    <p:embed/>
                  </p:oleObj>
                </mc:Choice>
                <mc:Fallback>
                  <p:oleObj r:id="rId32" imgW="2413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288" y="2062"/>
                          <a:ext cx="347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113"/>
            <p:cNvGraphicFramePr>
              <a:graphicFrameLocks noChangeAspect="1"/>
            </p:cNvGraphicFramePr>
            <p:nvPr/>
          </p:nvGraphicFramePr>
          <p:xfrm>
            <a:off x="3833" y="2062"/>
            <a:ext cx="347" cy="46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6" r:id="rId34" imgW="241300" imgH="393700" progId="Equation.DSMT4">
                    <p:embed/>
                  </p:oleObj>
                </mc:Choice>
                <mc:Fallback>
                  <p:oleObj r:id="rId34" imgW="2413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3833" y="2062"/>
                          <a:ext cx="347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68" name="TextBox 1"/>
          <p:cNvSpPr txBox="1"/>
          <p:nvPr/>
        </p:nvSpPr>
        <p:spPr>
          <a:xfrm>
            <a:off x="2493645" y="2251075"/>
            <a:ext cx="8426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列表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3154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φ对y=sin(x+φ)图象的影响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2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49"/>
          <p:cNvSpPr txBox="1"/>
          <p:nvPr/>
        </p:nvSpPr>
        <p:spPr>
          <a:xfrm>
            <a:off x="1502410" y="898525"/>
            <a:ext cx="9187180" cy="35375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i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zh-CN" altLang="en-US" sz="2800" b="1" i="1">
              <a:solidFill>
                <a:srgbClr val="0000FF"/>
              </a:solidFill>
              <a:latin typeface="宋体" panose="02010600030101010101" pitchFamily="2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i="1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2000144" y="972820"/>
          <a:ext cx="7726045" cy="4229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9" r:id="rId2" imgW="6673850" imgH="3657600" progId="Word.Document.8">
                  <p:embed/>
                </p:oleObj>
              </mc:Choice>
              <mc:Fallback>
                <p:oleObj r:id="rId2" imgW="6673850" imgH="3657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0144" y="972820"/>
                        <a:ext cx="7726045" cy="422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512484" y="2447713"/>
          <a:ext cx="7941733" cy="577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0" r:id="rId4" imgW="6858000" imgH="514350" progId="Word.Document.8">
                  <p:embed/>
                </p:oleObj>
              </mc:Choice>
              <mc:Fallback>
                <p:oleObj r:id="rId4" imgW="6858000" imgH="514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2484" y="2447713"/>
                        <a:ext cx="7941733" cy="577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46780" y="2604770"/>
            <a:ext cx="317754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平移变换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28210" y="4475480"/>
            <a:ext cx="315849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伸缩变换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6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0275" y="4970145"/>
            <a:ext cx="30111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1945" y="382333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5" grpId="2" animBg="1"/>
      <p:bldP spid="3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34335" y="3105785"/>
            <a:ext cx="30365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22670" y="430593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4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0" name="Line 2"/>
          <p:cNvSpPr/>
          <p:nvPr/>
        </p:nvSpPr>
        <p:spPr>
          <a:xfrm flipH="1">
            <a:off x="7658100" y="4747684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71" name="Line 3"/>
          <p:cNvSpPr/>
          <p:nvPr/>
        </p:nvSpPr>
        <p:spPr>
          <a:xfrm flipV="1">
            <a:off x="4533900" y="4239684"/>
            <a:ext cx="2117" cy="203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72" name="Line 4"/>
          <p:cNvSpPr/>
          <p:nvPr/>
        </p:nvSpPr>
        <p:spPr>
          <a:xfrm>
            <a:off x="8039100" y="4239684"/>
            <a:ext cx="2117" cy="203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8005233" y="4440767"/>
          <a:ext cx="469900" cy="5164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" imgW="216535" imgH="178435" progId="Equation.3">
                  <p:embed/>
                </p:oleObj>
              </mc:Choice>
              <mc:Fallback>
                <p:oleObj r:id="rId2" imgW="216535" imgH="1784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05233" y="4440767"/>
                        <a:ext cx="469900" cy="5164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6"/>
          <p:cNvSpPr/>
          <p:nvPr/>
        </p:nvSpPr>
        <p:spPr>
          <a:xfrm flipH="1" flipV="1">
            <a:off x="6855884" y="4239684"/>
            <a:ext cx="0" cy="203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75" name="Line 7"/>
          <p:cNvSpPr/>
          <p:nvPr/>
        </p:nvSpPr>
        <p:spPr>
          <a:xfrm flipV="1">
            <a:off x="5753100" y="4138084"/>
            <a:ext cx="2117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76" name="Text Box 8"/>
          <p:cNvSpPr txBox="1"/>
          <p:nvPr/>
        </p:nvSpPr>
        <p:spPr>
          <a:xfrm>
            <a:off x="3009900" y="1841500"/>
            <a:ext cx="45931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7" name="Text Box 9"/>
          <p:cNvSpPr txBox="1"/>
          <p:nvPr/>
        </p:nvSpPr>
        <p:spPr>
          <a:xfrm>
            <a:off x="2910417" y="6127751"/>
            <a:ext cx="43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" name="Line 10"/>
          <p:cNvSpPr/>
          <p:nvPr/>
        </p:nvSpPr>
        <p:spPr>
          <a:xfrm flipH="1" flipV="1">
            <a:off x="2317751" y="41529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79" name="Line 11"/>
          <p:cNvSpPr/>
          <p:nvPr/>
        </p:nvSpPr>
        <p:spPr>
          <a:xfrm flipH="1" flipV="1">
            <a:off x="2628900" y="4138084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250" name="Group 12"/>
          <p:cNvGrpSpPr/>
          <p:nvPr/>
        </p:nvGrpSpPr>
        <p:grpSpPr>
          <a:xfrm>
            <a:off x="3462867" y="1902884"/>
            <a:ext cx="4576233" cy="4646083"/>
            <a:chExt cx="2883" cy="2194"/>
          </a:xfrm>
        </p:grpSpPr>
        <p:grpSp>
          <p:nvGrpSpPr>
            <p:cNvPr id="7225" name="Group 13"/>
            <p:cNvGrpSpPr/>
            <p:nvPr/>
          </p:nvGrpSpPr>
          <p:grpSpPr>
            <a:xfrm>
              <a:off x="0" y="155"/>
              <a:ext cx="2883" cy="2039"/>
              <a:chExt cx="3750" cy="966"/>
            </a:xfrm>
          </p:grpSpPr>
          <p:sp>
            <p:nvSpPr>
              <p:cNvPr id="7228" name="未知"/>
              <p:cNvSpPr/>
              <p:nvPr/>
            </p:nvSpPr>
            <p:spPr>
              <a:xfrm>
                <a:off x="0" y="0"/>
                <a:ext cx="1872" cy="480"/>
              </a:xfrm>
              <a:custGeom>
                <a:cxnLst>
                  <a:cxn ang="0">
                    <a:pos x="0" y="480"/>
                  </a:cxn>
                  <a:cxn ang="0">
                    <a:pos x="912" y="0"/>
                  </a:cxn>
                  <a:cxn ang="0">
                    <a:pos x="1872" y="480"/>
                  </a:cxn>
                </a:cxnLst>
                <a:rect l="l" t="t" r="r" b="b"/>
                <a:pathLst>
                  <a:path w="1872" h="480">
                    <a:moveTo>
                      <a:pt x="0" y="480"/>
                    </a:moveTo>
                    <a:cubicBezTo>
                      <a:pt x="300" y="240"/>
                      <a:pt x="600" y="0"/>
                      <a:pt x="912" y="0"/>
                    </a:cubicBezTo>
                    <a:cubicBezTo>
                      <a:pt x="1224" y="0"/>
                      <a:pt x="1712" y="400"/>
                      <a:pt x="1872" y="480"/>
                    </a:cubicBez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29" name="未知"/>
              <p:cNvSpPr/>
              <p:nvPr/>
            </p:nvSpPr>
            <p:spPr>
              <a:xfrm flipV="1">
                <a:off x="1878" y="486"/>
                <a:ext cx="1872" cy="480"/>
              </a:xfrm>
              <a:custGeom>
                <a:cxnLst>
                  <a:cxn ang="0">
                    <a:pos x="0" y="480"/>
                  </a:cxn>
                  <a:cxn ang="0">
                    <a:pos x="912" y="0"/>
                  </a:cxn>
                  <a:cxn ang="0">
                    <a:pos x="1872" y="480"/>
                  </a:cxn>
                </a:cxnLst>
                <a:rect l="l" t="t" r="r" b="b"/>
                <a:pathLst>
                  <a:path w="1872" h="480">
                    <a:moveTo>
                      <a:pt x="0" y="480"/>
                    </a:moveTo>
                    <a:cubicBezTo>
                      <a:pt x="300" y="240"/>
                      <a:pt x="600" y="0"/>
                      <a:pt x="912" y="0"/>
                    </a:cubicBezTo>
                    <a:cubicBezTo>
                      <a:pt x="1224" y="0"/>
                      <a:pt x="1712" y="400"/>
                      <a:pt x="1872" y="480"/>
                    </a:cubicBez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7226" name="Line 16"/>
            <p:cNvSpPr/>
            <p:nvPr/>
          </p:nvSpPr>
          <p:spPr>
            <a:xfrm flipV="1">
              <a:off x="1056" y="240"/>
              <a:ext cx="43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aphicFrame>
          <p:nvGraphicFramePr>
            <p:cNvPr id="7227" name="Object 17"/>
            <p:cNvGraphicFramePr>
              <a:graphicFrameLocks noChangeAspect="1"/>
            </p:cNvGraphicFramePr>
            <p:nvPr/>
          </p:nvGraphicFramePr>
          <p:xfrm>
            <a:off x="1557" y="0"/>
            <a:ext cx="1086" cy="33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8" r:id="rId4" imgW="572135" imgH="203200" progId="Equation.DSMT4">
                    <p:embed/>
                  </p:oleObj>
                </mc:Choice>
                <mc:Fallback>
                  <p:oleObj r:id="rId4" imgW="57213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57" y="0"/>
                          <a:ext cx="1086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81" name="Group 21"/>
          <p:cNvGrpSpPr/>
          <p:nvPr/>
        </p:nvGrpSpPr>
        <p:grpSpPr>
          <a:xfrm>
            <a:off x="1871133" y="988484"/>
            <a:ext cx="8536517" cy="5615424"/>
            <a:chExt cx="4992" cy="2652"/>
          </a:xfrm>
        </p:grpSpPr>
        <p:grpSp>
          <p:nvGrpSpPr>
            <p:cNvPr id="7217" name="Group 22"/>
            <p:cNvGrpSpPr/>
            <p:nvPr/>
          </p:nvGrpSpPr>
          <p:grpSpPr>
            <a:xfrm>
              <a:off x="0" y="0"/>
              <a:ext cx="4992" cy="2652"/>
              <a:chExt cx="4992" cy="2652"/>
            </a:xfrm>
          </p:grpSpPr>
          <p:grpSp>
            <p:nvGrpSpPr>
              <p:cNvPr id="7219" name="Group 23"/>
              <p:cNvGrpSpPr/>
              <p:nvPr/>
            </p:nvGrpSpPr>
            <p:grpSpPr>
              <a:xfrm>
                <a:off x="0" y="72"/>
                <a:ext cx="4824" cy="2580"/>
                <a:chOff x="0" y="-120"/>
                <a:chExt cx="4824" cy="2580"/>
              </a:xfrm>
            </p:grpSpPr>
            <p:sp>
              <p:nvSpPr>
                <p:cNvPr id="7223" name="Line 24"/>
                <p:cNvSpPr/>
                <p:nvPr/>
              </p:nvSpPr>
              <p:spPr>
                <a:xfrm>
                  <a:off x="0" y="1412"/>
                  <a:ext cx="482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  <p:txBody>
                <a:bodyPr/>
                <a:lstStyle/>
                <a:p/>
              </p:txBody>
            </p:sp>
            <p:sp>
              <p:nvSpPr>
                <p:cNvPr id="7224" name="Line 25"/>
                <p:cNvSpPr/>
                <p:nvPr/>
              </p:nvSpPr>
              <p:spPr>
                <a:xfrm flipV="1">
                  <a:off x="888" y="-120"/>
                  <a:ext cx="12" cy="258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/>
              </p:txBody>
            </p:sp>
          </p:grpSp>
          <p:sp>
            <p:nvSpPr>
              <p:cNvPr id="7220" name="Text Box 26"/>
              <p:cNvSpPr txBox="1"/>
              <p:nvPr/>
            </p:nvSpPr>
            <p:spPr>
              <a:xfrm>
                <a:off x="664" y="1520"/>
                <a:ext cx="240" cy="3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sz="36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36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21" name="Text Box 27"/>
              <p:cNvSpPr txBox="1"/>
              <p:nvPr/>
            </p:nvSpPr>
            <p:spPr>
              <a:xfrm>
                <a:off x="4800" y="1515"/>
                <a:ext cx="192" cy="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22" name="Text Box 28"/>
              <p:cNvSpPr txBox="1"/>
              <p:nvPr/>
            </p:nvSpPr>
            <p:spPr>
              <a:xfrm>
                <a:off x="672" y="0"/>
                <a:ext cx="240" cy="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18" name="Line 29"/>
            <p:cNvSpPr/>
            <p:nvPr/>
          </p:nvSpPr>
          <p:spPr>
            <a:xfrm>
              <a:off x="864" y="1440"/>
              <a:ext cx="4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7182" name="Line 30"/>
          <p:cNvSpPr/>
          <p:nvPr/>
        </p:nvSpPr>
        <p:spPr>
          <a:xfrm>
            <a:off x="3433233" y="2252133"/>
            <a:ext cx="82551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83" name="Line 31"/>
          <p:cNvSpPr/>
          <p:nvPr/>
        </p:nvSpPr>
        <p:spPr>
          <a:xfrm>
            <a:off x="3412067" y="6540500"/>
            <a:ext cx="82551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7184" name="Object 36"/>
          <p:cNvGraphicFramePr>
            <a:graphicFrameLocks noChangeAspect="1"/>
          </p:cNvGraphicFramePr>
          <p:nvPr/>
        </p:nvGraphicFramePr>
        <p:xfrm>
          <a:off x="4332817" y="4341284"/>
          <a:ext cx="355600" cy="1117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6" imgW="165735" imgH="394970" progId="Equation.3">
                  <p:embed/>
                </p:oleObj>
              </mc:Choice>
              <mc:Fallback>
                <p:oleObj r:id="rId6" imgW="165735" imgH="39497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32817" y="4341284"/>
                        <a:ext cx="3556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37"/>
          <p:cNvGraphicFramePr>
            <a:graphicFrameLocks noChangeAspect="1"/>
          </p:cNvGraphicFramePr>
          <p:nvPr/>
        </p:nvGraphicFramePr>
        <p:xfrm>
          <a:off x="6553200" y="4349751"/>
          <a:ext cx="518584" cy="1117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8" imgW="241935" imgH="394970" progId="Equation.3">
                  <p:embed/>
                </p:oleObj>
              </mc:Choice>
              <mc:Fallback>
                <p:oleObj r:id="rId8" imgW="241935" imgH="39497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53200" y="4349751"/>
                        <a:ext cx="518584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38"/>
          <p:cNvGraphicFramePr>
            <a:graphicFrameLocks noChangeAspect="1"/>
          </p:cNvGraphicFramePr>
          <p:nvPr/>
        </p:nvGraphicFramePr>
        <p:xfrm>
          <a:off x="2366433" y="4282017"/>
          <a:ext cx="599017" cy="1117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10" imgW="280035" imgH="394970" progId="Equation.3">
                  <p:embed/>
                </p:oleObj>
              </mc:Choice>
              <mc:Fallback>
                <p:oleObj r:id="rId10" imgW="280035" imgH="39497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66433" y="4282017"/>
                        <a:ext cx="599017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39"/>
          <p:cNvGraphicFramePr>
            <a:graphicFrameLocks noChangeAspect="1"/>
          </p:cNvGraphicFramePr>
          <p:nvPr/>
        </p:nvGraphicFramePr>
        <p:xfrm>
          <a:off x="1788584" y="4341284"/>
          <a:ext cx="599016" cy="1117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12" imgW="280035" imgH="394970" progId="Equation.3">
                  <p:embed/>
                </p:oleObj>
              </mc:Choice>
              <mc:Fallback>
                <p:oleObj r:id="rId12" imgW="280035" imgH="39497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88584" y="4341284"/>
                        <a:ext cx="599016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40"/>
          <p:cNvGraphicFramePr>
            <a:graphicFrameLocks noChangeAspect="1"/>
          </p:cNvGraphicFramePr>
          <p:nvPr/>
        </p:nvGraphicFramePr>
        <p:xfrm>
          <a:off x="3583517" y="4349751"/>
          <a:ext cx="353483" cy="1117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14" imgW="165735" imgH="394970" progId="Equation.3">
                  <p:embed/>
                </p:oleObj>
              </mc:Choice>
              <mc:Fallback>
                <p:oleObj r:id="rId14" imgW="165735" imgH="39497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83517" y="4349751"/>
                        <a:ext cx="353483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41"/>
          <p:cNvGraphicFramePr>
            <a:graphicFrameLocks noChangeAspect="1"/>
          </p:cNvGraphicFramePr>
          <p:nvPr/>
        </p:nvGraphicFramePr>
        <p:xfrm>
          <a:off x="7012517" y="4349751"/>
          <a:ext cx="516467" cy="1117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16" imgW="241935" imgH="394970" progId="Equation.3">
                  <p:embed/>
                </p:oleObj>
              </mc:Choice>
              <mc:Fallback>
                <p:oleObj r:id="rId16" imgW="241935" imgH="39497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12517" y="4349751"/>
                        <a:ext cx="516467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42"/>
          <p:cNvGraphicFramePr>
            <a:graphicFrameLocks noChangeAspect="1"/>
          </p:cNvGraphicFramePr>
          <p:nvPr/>
        </p:nvGraphicFramePr>
        <p:xfrm>
          <a:off x="6062133" y="4341284"/>
          <a:ext cx="516467" cy="1117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18" imgW="241300" imgH="393700" progId="Equation.DSMT4">
                  <p:embed/>
                </p:oleObj>
              </mc:Choice>
              <mc:Fallback>
                <p:oleObj r:id="rId18" imgW="241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62133" y="4341284"/>
                        <a:ext cx="516467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" name="Group 91"/>
          <p:cNvGrpSpPr/>
          <p:nvPr/>
        </p:nvGrpSpPr>
        <p:grpSpPr>
          <a:xfrm>
            <a:off x="2628900" y="2230967"/>
            <a:ext cx="4576233" cy="4318000"/>
            <a:chExt cx="3750" cy="966"/>
          </a:xfrm>
        </p:grpSpPr>
        <p:sp>
          <p:nvSpPr>
            <p:cNvPr id="7215" name="未知"/>
            <p:cNvSpPr/>
            <p:nvPr/>
          </p:nvSpPr>
          <p:spPr>
            <a:xfrm>
              <a:off x="0" y="0"/>
              <a:ext cx="1872" cy="480"/>
            </a:xfrm>
            <a:custGeom>
              <a:cxnLst>
                <a:cxn ang="0">
                  <a:pos x="0" y="480"/>
                </a:cxn>
                <a:cxn ang="0">
                  <a:pos x="912" y="0"/>
                </a:cxn>
                <a:cxn ang="0">
                  <a:pos x="1872" y="480"/>
                </a:cxn>
              </a:cxnLst>
              <a:rect l="l" t="t" r="r" b="b"/>
              <a:pathLst>
                <a:path w="1872" h="480">
                  <a:moveTo>
                    <a:pt x="0" y="480"/>
                  </a:moveTo>
                  <a:cubicBezTo>
                    <a:pt x="300" y="240"/>
                    <a:pt x="600" y="0"/>
                    <a:pt x="912" y="0"/>
                  </a:cubicBezTo>
                  <a:cubicBezTo>
                    <a:pt x="1224" y="0"/>
                    <a:pt x="1712" y="400"/>
                    <a:pt x="1872" y="480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6" name="未知"/>
            <p:cNvSpPr/>
            <p:nvPr/>
          </p:nvSpPr>
          <p:spPr>
            <a:xfrm flipV="1">
              <a:off x="1878" y="486"/>
              <a:ext cx="1872" cy="480"/>
            </a:xfrm>
            <a:custGeom>
              <a:cxnLst>
                <a:cxn ang="0">
                  <a:pos x="0" y="480"/>
                </a:cxn>
                <a:cxn ang="0">
                  <a:pos x="912" y="0"/>
                </a:cxn>
                <a:cxn ang="0">
                  <a:pos x="1872" y="480"/>
                </a:cxn>
              </a:cxnLst>
              <a:rect l="l" t="t" r="r" b="b"/>
              <a:pathLst>
                <a:path w="1872" h="480">
                  <a:moveTo>
                    <a:pt x="0" y="480"/>
                  </a:moveTo>
                  <a:cubicBezTo>
                    <a:pt x="300" y="240"/>
                    <a:pt x="600" y="0"/>
                    <a:pt x="912" y="0"/>
                  </a:cubicBezTo>
                  <a:cubicBezTo>
                    <a:pt x="1224" y="0"/>
                    <a:pt x="1712" y="400"/>
                    <a:pt x="1872" y="480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78" name="Group 123"/>
          <p:cNvGrpSpPr/>
          <p:nvPr/>
        </p:nvGrpSpPr>
        <p:grpSpPr>
          <a:xfrm>
            <a:off x="3541395" y="410845"/>
            <a:ext cx="2449195" cy="1913255"/>
            <a:chOff x="1326" y="446"/>
            <a:chExt cx="1650" cy="1050"/>
          </a:xfrm>
        </p:grpSpPr>
        <p:graphicFrame>
          <p:nvGraphicFramePr>
            <p:cNvPr id="7213" name="Object 95"/>
            <p:cNvGraphicFramePr>
              <a:graphicFrameLocks noChangeAspect="1"/>
            </p:cNvGraphicFramePr>
            <p:nvPr/>
          </p:nvGraphicFramePr>
          <p:xfrm>
            <a:off x="1567" y="446"/>
            <a:ext cx="1409" cy="60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6" r:id="rId20" imgW="901700" imgH="393700" progId="Equation.DSMT4">
                    <p:embed/>
                  </p:oleObj>
                </mc:Choice>
                <mc:Fallback>
                  <p:oleObj r:id="rId20" imgW="9017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567" y="446"/>
                          <a:ext cx="1409" cy="6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4" name="Line 96"/>
            <p:cNvSpPr/>
            <p:nvPr/>
          </p:nvSpPr>
          <p:spPr>
            <a:xfrm flipV="1">
              <a:off x="1326" y="857"/>
              <a:ext cx="822" cy="6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aphicFrame>
        <p:nvGraphicFramePr>
          <p:cNvPr id="7193" name="Object 104"/>
          <p:cNvGraphicFramePr>
            <a:graphicFrameLocks noChangeAspect="1"/>
          </p:cNvGraphicFramePr>
          <p:nvPr/>
        </p:nvGraphicFramePr>
        <p:xfrm>
          <a:off x="4724400" y="4392084"/>
          <a:ext cx="567267" cy="1117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2" imgW="241935" imgH="356235" progId="Equation.3">
                  <p:embed/>
                </p:oleObj>
              </mc:Choice>
              <mc:Fallback>
                <p:oleObj r:id="rId22" imgW="241935" imgH="3562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24400" y="4392084"/>
                        <a:ext cx="567267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Line 105"/>
          <p:cNvSpPr/>
          <p:nvPr/>
        </p:nvSpPr>
        <p:spPr>
          <a:xfrm>
            <a:off x="3757084" y="4163484"/>
            <a:ext cx="2116" cy="203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95" name="Line 106"/>
          <p:cNvSpPr/>
          <p:nvPr/>
        </p:nvSpPr>
        <p:spPr>
          <a:xfrm>
            <a:off x="4876800" y="4163484"/>
            <a:ext cx="2117" cy="203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196" name="Line 107"/>
          <p:cNvSpPr/>
          <p:nvPr/>
        </p:nvSpPr>
        <p:spPr>
          <a:xfrm>
            <a:off x="7181851" y="4188884"/>
            <a:ext cx="2116" cy="203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85" name="AutoShape 108"/>
          <p:cNvSpPr/>
          <p:nvPr/>
        </p:nvSpPr>
        <p:spPr>
          <a:xfrm>
            <a:off x="3397251" y="4248151"/>
            <a:ext cx="143933" cy="188384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" name="AutoShape 109"/>
          <p:cNvSpPr/>
          <p:nvPr/>
        </p:nvSpPr>
        <p:spPr>
          <a:xfrm>
            <a:off x="4478867" y="2133600"/>
            <a:ext cx="143933" cy="190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" name="AutoShape 110"/>
          <p:cNvSpPr/>
          <p:nvPr/>
        </p:nvSpPr>
        <p:spPr>
          <a:xfrm>
            <a:off x="5702300" y="4248151"/>
            <a:ext cx="143933" cy="188384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8" name="AutoShape 111"/>
          <p:cNvSpPr/>
          <p:nvPr/>
        </p:nvSpPr>
        <p:spPr>
          <a:xfrm>
            <a:off x="6781800" y="6457951"/>
            <a:ext cx="143933" cy="188384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9" name="AutoShape 112"/>
          <p:cNvSpPr/>
          <p:nvPr/>
        </p:nvSpPr>
        <p:spPr>
          <a:xfrm>
            <a:off x="7935384" y="4341284"/>
            <a:ext cx="143933" cy="192617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" name="AutoShape 113"/>
          <p:cNvSpPr/>
          <p:nvPr/>
        </p:nvSpPr>
        <p:spPr>
          <a:xfrm>
            <a:off x="2533651" y="4248151"/>
            <a:ext cx="143933" cy="188384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1" name="AutoShape 114"/>
          <p:cNvSpPr/>
          <p:nvPr/>
        </p:nvSpPr>
        <p:spPr>
          <a:xfrm>
            <a:off x="3685117" y="2133600"/>
            <a:ext cx="146051" cy="190500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AutoShape 115"/>
          <p:cNvSpPr/>
          <p:nvPr/>
        </p:nvSpPr>
        <p:spPr>
          <a:xfrm>
            <a:off x="4764617" y="4248151"/>
            <a:ext cx="146051" cy="188384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3" name="AutoShape 116"/>
          <p:cNvSpPr/>
          <p:nvPr/>
        </p:nvSpPr>
        <p:spPr>
          <a:xfrm>
            <a:off x="5990167" y="6455833"/>
            <a:ext cx="143933" cy="188384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AutoShape 117"/>
          <p:cNvSpPr/>
          <p:nvPr/>
        </p:nvSpPr>
        <p:spPr>
          <a:xfrm>
            <a:off x="7141633" y="4248151"/>
            <a:ext cx="146051" cy="188384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5" name="Line 118"/>
          <p:cNvSpPr/>
          <p:nvPr/>
        </p:nvSpPr>
        <p:spPr>
          <a:xfrm>
            <a:off x="3757084" y="2326217"/>
            <a:ext cx="2116" cy="1921933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96" name="Line 119"/>
          <p:cNvSpPr/>
          <p:nvPr/>
        </p:nvSpPr>
        <p:spPr>
          <a:xfrm>
            <a:off x="6062133" y="4440767"/>
            <a:ext cx="2117" cy="2015067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09" name="Line 120"/>
          <p:cNvSpPr/>
          <p:nvPr/>
        </p:nvSpPr>
        <p:spPr>
          <a:xfrm flipV="1">
            <a:off x="6062133" y="4152900"/>
            <a:ext cx="2117" cy="203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98" name="Line 121"/>
          <p:cNvSpPr/>
          <p:nvPr/>
        </p:nvSpPr>
        <p:spPr>
          <a:xfrm flipH="1">
            <a:off x="4548717" y="2326217"/>
            <a:ext cx="0" cy="2015067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99" name="Line 122"/>
          <p:cNvSpPr/>
          <p:nvPr/>
        </p:nvSpPr>
        <p:spPr>
          <a:xfrm flipH="1">
            <a:off x="6855884" y="4440767"/>
            <a:ext cx="0" cy="2015067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212" name="TextBox 2"/>
          <p:cNvSpPr txBox="1"/>
          <p:nvPr/>
        </p:nvSpPr>
        <p:spPr>
          <a:xfrm>
            <a:off x="2451524" y="316866"/>
            <a:ext cx="261196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描点作图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0659" name="Rectangle 3"/>
          <p:cNvSpPr/>
          <p:nvPr/>
        </p:nvSpPr>
        <p:spPr>
          <a:xfrm>
            <a:off x="1504950" y="1206500"/>
            <a:ext cx="9218295" cy="378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一般地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=sin(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)(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≠0)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可以看作是把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=sin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的图象上所有的点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向左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40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或向右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40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平行移动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</a:t>
            </a:r>
            <a:r>
              <a:rPr lang="en-US" altLang="zh-CN" sz="40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个单位长度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而得到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4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17"/>
          <p:cNvSpPr txBox="1"/>
          <p:nvPr/>
        </p:nvSpPr>
        <p:spPr>
          <a:xfrm>
            <a:off x="1412240" y="1216660"/>
            <a:ext cx="9366885" cy="4523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203451" y="1121833"/>
          <a:ext cx="7291916" cy="4711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2" imgW="2889885" imgH="1877695" progId="Word.Document.8">
                  <p:embed/>
                </p:oleObj>
              </mc:Choice>
              <mc:Fallback>
                <p:oleObj r:id="rId2" imgW="2889885" imgH="18776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3451" y="1121833"/>
                        <a:ext cx="7291916" cy="471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内容占位符 1"/>
          <p:cNvSpPr>
            <a:spLocks noGrp="1"/>
          </p:cNvSpPr>
          <p:nvPr>
            <p:ph sz="quarter" idx="4294967295"/>
          </p:nvPr>
        </p:nvSpPr>
        <p:spPr>
          <a:xfrm>
            <a:off x="6828367" y="2385484"/>
            <a:ext cx="1145117" cy="637116"/>
          </a:xfrm>
          <a:prstGeom prst="rect">
            <a:avLst/>
          </a:prstGeom>
          <a:noFill/>
          <a:ln w="9525">
            <a:noFill/>
          </a:ln>
        </p:spPr>
        <p:txBody>
          <a:bodyPr lIns="54009" tIns="0" rIns="0" bIns="0">
            <a:normAutofit fontScale="90000" lnSpcReduction="20000"/>
          </a:bodyPr>
          <a:lstStyle>
            <a:lvl1pPr lvl="0">
              <a:buClrTx/>
              <a:buSzTx/>
              <a:buFont typeface="Arial" panose="020b0604020202020204" pitchFamily="34" charset="0"/>
              <a:defRPr sz="1800"/>
            </a:lvl1pPr>
            <a:lvl2pPr lvl="1">
              <a:buClrTx/>
              <a:buSzTx/>
              <a:buFont typeface="Arial" panose="020b0604020202020204" pitchFamily="34" charset="0"/>
              <a:defRPr sz="1700"/>
            </a:lvl2pPr>
            <a:lvl3pPr lvl="2">
              <a:buClrTx/>
              <a:buSzTx/>
              <a:buFont typeface="Arial" panose="020b0604020202020204" pitchFamily="34" charset="0"/>
              <a:defRPr sz="1400"/>
            </a:lvl3pPr>
            <a:lvl4pPr lvl="3">
              <a:buClrTx/>
              <a:buSzTx/>
              <a:buFont typeface="Arial" panose="020b0604020202020204" pitchFamily="34" charset="0"/>
              <a:defRPr sz="1100"/>
            </a:lvl4pPr>
            <a:lvl5pPr lvl="4">
              <a:buClrTx/>
              <a:buSzTx/>
              <a:buFont typeface="Arial" panose="020b0604020202020204" pitchFamily="34" charset="0"/>
              <a:defRPr sz="1100"/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b="1">
                <a:solidFill>
                  <a:srgbClr val="FF0000"/>
                </a:solidFill>
                <a:latin typeface="宋体" panose="02010600030101010101" pitchFamily="2" charset="-122"/>
              </a:rPr>
              <a:t>D</a:t>
            </a:r>
            <a:endParaRPr lang="en-US" altLang="zh-CN" sz="3600" b="1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463675" y="689610"/>
            <a:ext cx="9460230" cy="12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" name="Group 158"/>
          <p:cNvGrpSpPr/>
          <p:nvPr/>
        </p:nvGrpSpPr>
        <p:grpSpPr>
          <a:xfrm>
            <a:off x="2933700" y="4446271"/>
            <a:ext cx="5831417" cy="2116667"/>
            <a:chOff x="929" y="2387"/>
            <a:chExt cx="3673" cy="1542"/>
          </a:xfrm>
        </p:grpSpPr>
        <p:sp>
          <p:nvSpPr>
            <p:cNvPr id="10338" name="Rectangle 4"/>
            <p:cNvSpPr/>
            <p:nvPr/>
          </p:nvSpPr>
          <p:spPr>
            <a:xfrm>
              <a:off x="929" y="2387"/>
              <a:ext cx="98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36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0339" name="Rectangle 5"/>
            <p:cNvSpPr/>
            <p:nvPr/>
          </p:nvSpPr>
          <p:spPr>
            <a:xfrm>
              <a:off x="1910" y="2387"/>
              <a:ext cx="54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36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0" name="Rectangle 6"/>
            <p:cNvSpPr/>
            <p:nvPr/>
          </p:nvSpPr>
          <p:spPr>
            <a:xfrm>
              <a:off x="2453" y="2387"/>
              <a:ext cx="53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36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1" name="Rectangle 7"/>
            <p:cNvSpPr/>
            <p:nvPr/>
          </p:nvSpPr>
          <p:spPr>
            <a:xfrm>
              <a:off x="2987" y="2387"/>
              <a:ext cx="53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36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2" name="Rectangle 8"/>
            <p:cNvSpPr/>
            <p:nvPr/>
          </p:nvSpPr>
          <p:spPr>
            <a:xfrm>
              <a:off x="3525" y="2387"/>
              <a:ext cx="54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36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3" name="Rectangle 9"/>
            <p:cNvSpPr/>
            <p:nvPr/>
          </p:nvSpPr>
          <p:spPr>
            <a:xfrm>
              <a:off x="4072" y="2387"/>
              <a:ext cx="53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36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4" name="Rectangle 10"/>
            <p:cNvSpPr/>
            <p:nvPr/>
          </p:nvSpPr>
          <p:spPr>
            <a:xfrm>
              <a:off x="929" y="2918"/>
              <a:ext cx="98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36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" name="Rectangle 11"/>
            <p:cNvSpPr/>
            <p:nvPr/>
          </p:nvSpPr>
          <p:spPr>
            <a:xfrm>
              <a:off x="1910" y="2918"/>
              <a:ext cx="54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lang="en-US" altLang="zh-CN" sz="28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46" name="Rectangle 12"/>
            <p:cNvSpPr/>
            <p:nvPr/>
          </p:nvSpPr>
          <p:spPr>
            <a:xfrm>
              <a:off x="2453" y="2918"/>
              <a:ext cx="53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36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7" name="Rectangle 13"/>
            <p:cNvSpPr/>
            <p:nvPr/>
          </p:nvSpPr>
          <p:spPr>
            <a:xfrm>
              <a:off x="2987" y="2918"/>
              <a:ext cx="53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800" b="0">
                  <a:solidFill>
                    <a:schemeClr val="tx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</a:t>
              </a:r>
              <a:endParaRPr lang="en-US" altLang="zh-CN" sz="2800" b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0348" name="Rectangle 14"/>
            <p:cNvSpPr/>
            <p:nvPr/>
          </p:nvSpPr>
          <p:spPr>
            <a:xfrm>
              <a:off x="3525" y="2918"/>
              <a:ext cx="54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36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9" name="Rectangle 15"/>
            <p:cNvSpPr/>
            <p:nvPr/>
          </p:nvSpPr>
          <p:spPr>
            <a:xfrm>
              <a:off x="4072" y="2918"/>
              <a:ext cx="53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36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0" name="Rectangle 16"/>
            <p:cNvSpPr/>
            <p:nvPr/>
          </p:nvSpPr>
          <p:spPr>
            <a:xfrm>
              <a:off x="929" y="3449"/>
              <a:ext cx="981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endParaRPr lang="zh-CN" altLang="zh-CN" sz="36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1" name="Rectangle 17"/>
            <p:cNvSpPr/>
            <p:nvPr/>
          </p:nvSpPr>
          <p:spPr>
            <a:xfrm>
              <a:off x="1910" y="3449"/>
              <a:ext cx="543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28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352" name="Rectangle 18"/>
            <p:cNvSpPr/>
            <p:nvPr/>
          </p:nvSpPr>
          <p:spPr>
            <a:xfrm>
              <a:off x="2453" y="3449"/>
              <a:ext cx="534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28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353" name="Rectangle 19"/>
            <p:cNvSpPr/>
            <p:nvPr/>
          </p:nvSpPr>
          <p:spPr>
            <a:xfrm>
              <a:off x="2987" y="3449"/>
              <a:ext cx="53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28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354" name="Rectangle 20"/>
            <p:cNvSpPr/>
            <p:nvPr/>
          </p:nvSpPr>
          <p:spPr>
            <a:xfrm>
              <a:off x="3525" y="3449"/>
              <a:ext cx="547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rPr>
                <a:t>-1</a:t>
              </a:r>
              <a:endParaRPr lang="zh-CN" altLang="en-US" sz="28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355" name="Rectangle 21"/>
            <p:cNvSpPr/>
            <p:nvPr/>
          </p:nvSpPr>
          <p:spPr>
            <a:xfrm>
              <a:off x="4072" y="3449"/>
              <a:ext cx="530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</a:rPr>
                <a:t>0</a:t>
              </a:r>
              <a:endParaRPr lang="zh-CN" altLang="en-US" sz="28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356" name="Line 22"/>
            <p:cNvSpPr/>
            <p:nvPr/>
          </p:nvSpPr>
          <p:spPr>
            <a:xfrm>
              <a:off x="929" y="2387"/>
              <a:ext cx="981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57" name="Line 23"/>
            <p:cNvSpPr/>
            <p:nvPr/>
          </p:nvSpPr>
          <p:spPr>
            <a:xfrm>
              <a:off x="1910" y="2387"/>
              <a:ext cx="543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58" name="Line 24"/>
            <p:cNvSpPr/>
            <p:nvPr/>
          </p:nvSpPr>
          <p:spPr>
            <a:xfrm>
              <a:off x="2453" y="2387"/>
              <a:ext cx="534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59" name="Line 25"/>
            <p:cNvSpPr/>
            <p:nvPr/>
          </p:nvSpPr>
          <p:spPr>
            <a:xfrm>
              <a:off x="2987" y="2387"/>
              <a:ext cx="538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60" name="Line 26"/>
            <p:cNvSpPr/>
            <p:nvPr/>
          </p:nvSpPr>
          <p:spPr>
            <a:xfrm>
              <a:off x="3525" y="2387"/>
              <a:ext cx="547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61" name="Line 27"/>
            <p:cNvSpPr/>
            <p:nvPr/>
          </p:nvSpPr>
          <p:spPr>
            <a:xfrm>
              <a:off x="4072" y="2387"/>
              <a:ext cx="530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62" name="Line 28"/>
            <p:cNvSpPr/>
            <p:nvPr/>
          </p:nvSpPr>
          <p:spPr>
            <a:xfrm>
              <a:off x="929" y="2918"/>
              <a:ext cx="981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63" name="Line 29"/>
            <p:cNvSpPr/>
            <p:nvPr/>
          </p:nvSpPr>
          <p:spPr>
            <a:xfrm>
              <a:off x="1910" y="2918"/>
              <a:ext cx="543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64" name="Line 30"/>
            <p:cNvSpPr/>
            <p:nvPr/>
          </p:nvSpPr>
          <p:spPr>
            <a:xfrm>
              <a:off x="2453" y="2918"/>
              <a:ext cx="534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65" name="Line 31"/>
            <p:cNvSpPr/>
            <p:nvPr/>
          </p:nvSpPr>
          <p:spPr>
            <a:xfrm>
              <a:off x="2987" y="2918"/>
              <a:ext cx="538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66" name="Line 32"/>
            <p:cNvSpPr/>
            <p:nvPr/>
          </p:nvSpPr>
          <p:spPr>
            <a:xfrm>
              <a:off x="3525" y="2918"/>
              <a:ext cx="547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67" name="Line 33"/>
            <p:cNvSpPr/>
            <p:nvPr/>
          </p:nvSpPr>
          <p:spPr>
            <a:xfrm>
              <a:off x="4072" y="2918"/>
              <a:ext cx="530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68" name="Line 34"/>
            <p:cNvSpPr/>
            <p:nvPr/>
          </p:nvSpPr>
          <p:spPr>
            <a:xfrm>
              <a:off x="929" y="3449"/>
              <a:ext cx="981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69" name="Line 35"/>
            <p:cNvSpPr/>
            <p:nvPr/>
          </p:nvSpPr>
          <p:spPr>
            <a:xfrm>
              <a:off x="1910" y="3449"/>
              <a:ext cx="543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70" name="Line 36"/>
            <p:cNvSpPr/>
            <p:nvPr/>
          </p:nvSpPr>
          <p:spPr>
            <a:xfrm>
              <a:off x="2453" y="3449"/>
              <a:ext cx="534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71" name="Line 37"/>
            <p:cNvSpPr/>
            <p:nvPr/>
          </p:nvSpPr>
          <p:spPr>
            <a:xfrm>
              <a:off x="2987" y="3449"/>
              <a:ext cx="538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72" name="Line 38"/>
            <p:cNvSpPr/>
            <p:nvPr/>
          </p:nvSpPr>
          <p:spPr>
            <a:xfrm>
              <a:off x="3525" y="3449"/>
              <a:ext cx="547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73" name="Line 39"/>
            <p:cNvSpPr/>
            <p:nvPr/>
          </p:nvSpPr>
          <p:spPr>
            <a:xfrm>
              <a:off x="4072" y="3449"/>
              <a:ext cx="530" cy="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74" name="Line 40"/>
            <p:cNvSpPr/>
            <p:nvPr/>
          </p:nvSpPr>
          <p:spPr>
            <a:xfrm>
              <a:off x="929" y="3929"/>
              <a:ext cx="981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75" name="Line 41"/>
            <p:cNvSpPr/>
            <p:nvPr/>
          </p:nvSpPr>
          <p:spPr>
            <a:xfrm>
              <a:off x="1910" y="3929"/>
              <a:ext cx="543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76" name="Line 42"/>
            <p:cNvSpPr/>
            <p:nvPr/>
          </p:nvSpPr>
          <p:spPr>
            <a:xfrm>
              <a:off x="2453" y="3929"/>
              <a:ext cx="534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77" name="Line 43"/>
            <p:cNvSpPr/>
            <p:nvPr/>
          </p:nvSpPr>
          <p:spPr>
            <a:xfrm>
              <a:off x="2987" y="3929"/>
              <a:ext cx="538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78" name="Line 44"/>
            <p:cNvSpPr/>
            <p:nvPr/>
          </p:nvSpPr>
          <p:spPr>
            <a:xfrm>
              <a:off x="3525" y="3929"/>
              <a:ext cx="547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79" name="Line 45"/>
            <p:cNvSpPr/>
            <p:nvPr/>
          </p:nvSpPr>
          <p:spPr>
            <a:xfrm>
              <a:off x="4072" y="3929"/>
              <a:ext cx="530" cy="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80" name="Line 46"/>
            <p:cNvSpPr/>
            <p:nvPr/>
          </p:nvSpPr>
          <p:spPr>
            <a:xfrm flipH="1">
              <a:off x="929" y="2387"/>
              <a:ext cx="0" cy="531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81" name="Line 47"/>
            <p:cNvSpPr/>
            <p:nvPr/>
          </p:nvSpPr>
          <p:spPr>
            <a:xfrm flipH="1">
              <a:off x="929" y="2918"/>
              <a:ext cx="0" cy="531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82" name="Line 48"/>
            <p:cNvSpPr/>
            <p:nvPr/>
          </p:nvSpPr>
          <p:spPr>
            <a:xfrm flipH="1">
              <a:off x="929" y="3449"/>
              <a:ext cx="0" cy="48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83" name="Line 49"/>
            <p:cNvSpPr/>
            <p:nvPr/>
          </p:nvSpPr>
          <p:spPr>
            <a:xfrm flipH="1">
              <a:off x="1910" y="2387"/>
              <a:ext cx="0" cy="531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84" name="Line 50"/>
            <p:cNvSpPr/>
            <p:nvPr/>
          </p:nvSpPr>
          <p:spPr>
            <a:xfrm flipH="1">
              <a:off x="1910" y="2918"/>
              <a:ext cx="0" cy="531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85" name="Line 51"/>
            <p:cNvSpPr/>
            <p:nvPr/>
          </p:nvSpPr>
          <p:spPr>
            <a:xfrm flipH="1">
              <a:off x="1910" y="3449"/>
              <a:ext cx="0" cy="48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86" name="Line 52"/>
            <p:cNvSpPr/>
            <p:nvPr/>
          </p:nvSpPr>
          <p:spPr>
            <a:xfrm flipH="1">
              <a:off x="2453" y="2387"/>
              <a:ext cx="0" cy="531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87" name="Line 53"/>
            <p:cNvSpPr/>
            <p:nvPr/>
          </p:nvSpPr>
          <p:spPr>
            <a:xfrm flipH="1">
              <a:off x="2453" y="2918"/>
              <a:ext cx="0" cy="531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88" name="Line 54"/>
            <p:cNvSpPr/>
            <p:nvPr/>
          </p:nvSpPr>
          <p:spPr>
            <a:xfrm flipH="1">
              <a:off x="2453" y="3449"/>
              <a:ext cx="0" cy="48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89" name="Line 55"/>
            <p:cNvSpPr/>
            <p:nvPr/>
          </p:nvSpPr>
          <p:spPr>
            <a:xfrm flipH="1">
              <a:off x="2987" y="2387"/>
              <a:ext cx="0" cy="531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90" name="Line 56"/>
            <p:cNvSpPr/>
            <p:nvPr/>
          </p:nvSpPr>
          <p:spPr>
            <a:xfrm flipH="1">
              <a:off x="2987" y="2918"/>
              <a:ext cx="0" cy="531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91" name="Line 57"/>
            <p:cNvSpPr/>
            <p:nvPr/>
          </p:nvSpPr>
          <p:spPr>
            <a:xfrm flipH="1">
              <a:off x="2987" y="3449"/>
              <a:ext cx="0" cy="48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92" name="Line 58"/>
            <p:cNvSpPr/>
            <p:nvPr/>
          </p:nvSpPr>
          <p:spPr>
            <a:xfrm flipH="1">
              <a:off x="3525" y="2387"/>
              <a:ext cx="0" cy="531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93" name="Line 59"/>
            <p:cNvSpPr/>
            <p:nvPr/>
          </p:nvSpPr>
          <p:spPr>
            <a:xfrm flipH="1">
              <a:off x="3525" y="2918"/>
              <a:ext cx="0" cy="531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94" name="Line 60"/>
            <p:cNvSpPr/>
            <p:nvPr/>
          </p:nvSpPr>
          <p:spPr>
            <a:xfrm flipH="1">
              <a:off x="3525" y="3449"/>
              <a:ext cx="0" cy="48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95" name="Line 61"/>
            <p:cNvSpPr/>
            <p:nvPr/>
          </p:nvSpPr>
          <p:spPr>
            <a:xfrm flipH="1">
              <a:off x="4072" y="2387"/>
              <a:ext cx="0" cy="531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96" name="Line 62"/>
            <p:cNvSpPr/>
            <p:nvPr/>
          </p:nvSpPr>
          <p:spPr>
            <a:xfrm flipH="1">
              <a:off x="4072" y="2918"/>
              <a:ext cx="0" cy="531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97" name="Line 63"/>
            <p:cNvSpPr/>
            <p:nvPr/>
          </p:nvSpPr>
          <p:spPr>
            <a:xfrm flipH="1">
              <a:off x="4072" y="3449"/>
              <a:ext cx="0" cy="480"/>
            </a:xfrm>
            <a:prstGeom prst="line">
              <a:avLst/>
            </a:prstGeom>
            <a:ln w="952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98" name="Line 64"/>
            <p:cNvSpPr/>
            <p:nvPr/>
          </p:nvSpPr>
          <p:spPr>
            <a:xfrm flipH="1">
              <a:off x="4602" y="2387"/>
              <a:ext cx="0" cy="531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399" name="Line 65"/>
            <p:cNvSpPr/>
            <p:nvPr/>
          </p:nvSpPr>
          <p:spPr>
            <a:xfrm flipH="1">
              <a:off x="4602" y="2918"/>
              <a:ext cx="0" cy="531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400" name="Line 66"/>
            <p:cNvSpPr/>
            <p:nvPr/>
          </p:nvSpPr>
          <p:spPr>
            <a:xfrm flipH="1">
              <a:off x="4602" y="3449"/>
              <a:ext cx="0" cy="480"/>
            </a:xfrm>
            <a:prstGeom prst="line">
              <a:avLst/>
            </a:prstGeom>
            <a:ln w="19050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aphicFrame>
        <p:nvGraphicFramePr>
          <p:cNvPr id="347202" name="Object 67"/>
          <p:cNvGraphicFramePr>
            <a:graphicFrameLocks noChangeAspect="1"/>
          </p:cNvGraphicFramePr>
          <p:nvPr/>
        </p:nvGraphicFramePr>
        <p:xfrm>
          <a:off x="6868584" y="4475904"/>
          <a:ext cx="114300" cy="1693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2" imgW="114935" imgH="216535" progId="Equation.3">
                  <p:embed/>
                </p:oleObj>
              </mc:Choice>
              <mc:Fallback>
                <p:oleObj r:id="rId2" imgW="114935" imgH="21653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68584" y="4475904"/>
                        <a:ext cx="114300" cy="1693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203" name="Text Box 1056"/>
          <p:cNvSpPr txBox="1"/>
          <p:nvPr/>
        </p:nvSpPr>
        <p:spPr>
          <a:xfrm>
            <a:off x="8024284" y="5335271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7204" name="Object 6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967567" y="5972387"/>
          <a:ext cx="1460500" cy="514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4" imgW="2603500" imgH="863600" progId="Equation.DSMT4">
                  <p:embed/>
                </p:oleObj>
              </mc:Choice>
              <mc:Fallback>
                <p:oleObj r:id="rId4" imgW="2603500" imgH="863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67567" y="5972387"/>
                        <a:ext cx="1460500" cy="514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05" name="Object 7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096684" y="5286587"/>
          <a:ext cx="1278467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6" imgW="1930400" imgH="863600" progId="Equation.DSMT4">
                  <p:embed/>
                </p:oleObj>
              </mc:Choice>
              <mc:Fallback>
                <p:oleObj r:id="rId6" imgW="1930400" imgH="863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6684" y="5286587"/>
                        <a:ext cx="1278467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06" name="Object 7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536951" y="4782820"/>
          <a:ext cx="260349" cy="2518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8" imgW="76200" imgH="114300" progId="Equation.DSMT4">
                  <p:embed/>
                </p:oleObj>
              </mc:Choice>
              <mc:Fallback>
                <p:oleObj r:id="rId8" imgW="76200" imgH="114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36951" y="4782820"/>
                        <a:ext cx="260349" cy="2518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07" name="Object 7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583767" y="5176520"/>
          <a:ext cx="374651" cy="7408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10" imgW="165100" imgH="393700" progId="Equation.DSMT4">
                  <p:embed/>
                </p:oleObj>
              </mc:Choice>
              <mc:Fallback>
                <p:oleObj r:id="rId10" imgW="1651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3767" y="5176520"/>
                        <a:ext cx="374651" cy="7408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08" name="Object 73"/>
          <p:cNvGraphicFramePr>
            <a:graphicFrameLocks noChangeAspect="1"/>
          </p:cNvGraphicFramePr>
          <p:nvPr/>
        </p:nvGraphicFramePr>
        <p:xfrm>
          <a:off x="7268633" y="5265420"/>
          <a:ext cx="495300" cy="630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12" imgW="241300" imgH="393700" progId="Equation.DSMT4">
                  <p:embed/>
                </p:oleObj>
              </mc:Choice>
              <mc:Fallback>
                <p:oleObj r:id="rId12" imgW="241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68633" y="5265420"/>
                        <a:ext cx="495300" cy="630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09" name="Object 74"/>
          <p:cNvGraphicFramePr>
            <a:graphicFrameLocks noChangeAspect="1"/>
          </p:cNvGraphicFramePr>
          <p:nvPr/>
        </p:nvGraphicFramePr>
        <p:xfrm>
          <a:off x="4578351" y="4471671"/>
          <a:ext cx="637116" cy="7048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14" imgW="279400" imgH="393700" progId="Equation.DSMT4">
                  <p:embed/>
                </p:oleObj>
              </mc:Choice>
              <mc:Fallback>
                <p:oleObj r:id="rId14" imgW="2794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8351" y="4471671"/>
                        <a:ext cx="637116" cy="7048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10" name="Object 75"/>
          <p:cNvGraphicFramePr>
            <a:graphicFrameLocks noChangeAspect="1"/>
          </p:cNvGraphicFramePr>
          <p:nvPr/>
        </p:nvGraphicFramePr>
        <p:xfrm>
          <a:off x="5566833" y="4452620"/>
          <a:ext cx="463551" cy="704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16" imgW="203200" imgH="393700" progId="Equation.DSMT4">
                  <p:embed/>
                </p:oleObj>
              </mc:Choice>
              <mc:Fallback>
                <p:oleObj r:id="rId16" imgW="2032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66833" y="4452620"/>
                        <a:ext cx="463551" cy="704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11" name="Object 76"/>
          <p:cNvGraphicFramePr>
            <a:graphicFrameLocks noChangeAspect="1"/>
          </p:cNvGraphicFramePr>
          <p:nvPr/>
        </p:nvGraphicFramePr>
        <p:xfrm>
          <a:off x="6405033" y="4452620"/>
          <a:ext cx="376767" cy="704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18" imgW="165100" imgH="393700" progId="Equation.DSMT4">
                  <p:embed/>
                </p:oleObj>
              </mc:Choice>
              <mc:Fallback>
                <p:oleObj r:id="rId18" imgW="1651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05033" y="4452620"/>
                        <a:ext cx="376767" cy="704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12" name="Object 77"/>
          <p:cNvGraphicFramePr>
            <a:graphicFrameLocks noChangeAspect="1"/>
          </p:cNvGraphicFramePr>
          <p:nvPr/>
        </p:nvGraphicFramePr>
        <p:xfrm>
          <a:off x="7181851" y="4452620"/>
          <a:ext cx="550333" cy="704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20" imgW="241300" imgH="393700" progId="Equation.DSMT4">
                  <p:embed/>
                </p:oleObj>
              </mc:Choice>
              <mc:Fallback>
                <p:oleObj r:id="rId20" imgW="241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81851" y="4452620"/>
                        <a:ext cx="550333" cy="704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213" name="Object 78"/>
          <p:cNvGraphicFramePr>
            <a:graphicFrameLocks noChangeAspect="1"/>
          </p:cNvGraphicFramePr>
          <p:nvPr/>
        </p:nvGraphicFramePr>
        <p:xfrm>
          <a:off x="8047567" y="4452620"/>
          <a:ext cx="550333" cy="704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22" imgW="241300" imgH="393700" progId="Equation.DSMT4">
                  <p:embed/>
                </p:oleObj>
              </mc:Choice>
              <mc:Fallback>
                <p:oleObj r:id="rId22" imgW="241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047567" y="4452620"/>
                        <a:ext cx="550333" cy="704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0"/>
          <p:cNvGrpSpPr/>
          <p:nvPr/>
        </p:nvGrpSpPr>
        <p:grpSpPr>
          <a:xfrm>
            <a:off x="2933700" y="2026920"/>
            <a:ext cx="5905500" cy="2156884"/>
            <a:chOff x="113" y="2069"/>
            <a:chExt cx="3720" cy="1968"/>
          </a:xfrm>
        </p:grpSpPr>
        <p:grpSp>
          <p:nvGrpSpPr>
            <p:cNvPr id="10262" name="Group 81"/>
            <p:cNvGrpSpPr/>
            <p:nvPr/>
          </p:nvGrpSpPr>
          <p:grpSpPr>
            <a:xfrm>
              <a:off x="113" y="2069"/>
              <a:ext cx="3673" cy="1968"/>
              <a:chOff x="113" y="2070"/>
              <a:chExt cx="3673" cy="1968"/>
            </a:xfrm>
          </p:grpSpPr>
          <p:sp>
            <p:nvSpPr>
              <p:cNvPr id="10275" name="Rectangle 82"/>
              <p:cNvSpPr/>
              <p:nvPr/>
            </p:nvSpPr>
            <p:spPr>
              <a:xfrm>
                <a:off x="113" y="2070"/>
                <a:ext cx="981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>
                  <a:solidFill>
                    <a:schemeClr val="tx1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0276" name="Rectangle 83"/>
              <p:cNvSpPr/>
              <p:nvPr/>
            </p:nvSpPr>
            <p:spPr>
              <a:xfrm>
                <a:off x="1094" y="2070"/>
                <a:ext cx="543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77" name="Rectangle 84"/>
              <p:cNvSpPr/>
              <p:nvPr/>
            </p:nvSpPr>
            <p:spPr>
              <a:xfrm>
                <a:off x="1637" y="2070"/>
                <a:ext cx="534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78" name="Rectangle 85"/>
              <p:cNvSpPr/>
              <p:nvPr/>
            </p:nvSpPr>
            <p:spPr>
              <a:xfrm>
                <a:off x="2171" y="2070"/>
                <a:ext cx="538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79" name="Rectangle 86"/>
              <p:cNvSpPr/>
              <p:nvPr/>
            </p:nvSpPr>
            <p:spPr>
              <a:xfrm>
                <a:off x="2709" y="2070"/>
                <a:ext cx="547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80" name="Rectangle 87"/>
              <p:cNvSpPr/>
              <p:nvPr/>
            </p:nvSpPr>
            <p:spPr>
              <a:xfrm>
                <a:off x="3256" y="2070"/>
                <a:ext cx="530" cy="6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81" name="Rectangle 88"/>
              <p:cNvSpPr/>
              <p:nvPr/>
            </p:nvSpPr>
            <p:spPr>
              <a:xfrm>
                <a:off x="113" y="2748"/>
                <a:ext cx="981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82" name="Rectangle 89"/>
              <p:cNvSpPr/>
              <p:nvPr/>
            </p:nvSpPr>
            <p:spPr>
              <a:xfrm>
                <a:off x="1094" y="2748"/>
                <a:ext cx="543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rPr>
                  <a:t>0</a:t>
                </a:r>
                <a:endParaRPr lang="en-US" altLang="zh-CN" sz="2800">
                  <a:solidFill>
                    <a:srgbClr val="0000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283" name="Rectangle 90"/>
              <p:cNvSpPr/>
              <p:nvPr/>
            </p:nvSpPr>
            <p:spPr>
              <a:xfrm>
                <a:off x="1637" y="2748"/>
                <a:ext cx="534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84" name="Rectangle 91"/>
              <p:cNvSpPr/>
              <p:nvPr/>
            </p:nvSpPr>
            <p:spPr>
              <a:xfrm>
                <a:off x="2171" y="2748"/>
                <a:ext cx="538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 b="0">
                    <a:solidFill>
                      <a:schemeClr val="tx1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endParaRPr lang="en-US" altLang="zh-CN" sz="2800" b="0">
                  <a:solidFill>
                    <a:schemeClr val="tx1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0285" name="Rectangle 92"/>
              <p:cNvSpPr/>
              <p:nvPr/>
            </p:nvSpPr>
            <p:spPr>
              <a:xfrm>
                <a:off x="2709" y="2748"/>
                <a:ext cx="547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86" name="Rectangle 93"/>
              <p:cNvSpPr/>
              <p:nvPr/>
            </p:nvSpPr>
            <p:spPr>
              <a:xfrm>
                <a:off x="3256" y="2748"/>
                <a:ext cx="530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87" name="Rectangle 94"/>
              <p:cNvSpPr/>
              <p:nvPr/>
            </p:nvSpPr>
            <p:spPr>
              <a:xfrm>
                <a:off x="113" y="3425"/>
                <a:ext cx="981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endParaRPr lang="zh-CN" altLang="zh-CN" sz="36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88" name="Rectangle 95"/>
              <p:cNvSpPr/>
              <p:nvPr/>
            </p:nvSpPr>
            <p:spPr>
              <a:xfrm>
                <a:off x="1094" y="3425"/>
                <a:ext cx="543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0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289" name="Rectangle 96"/>
              <p:cNvSpPr/>
              <p:nvPr/>
            </p:nvSpPr>
            <p:spPr>
              <a:xfrm>
                <a:off x="1637" y="3425"/>
                <a:ext cx="534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290" name="Rectangle 97"/>
              <p:cNvSpPr/>
              <p:nvPr/>
            </p:nvSpPr>
            <p:spPr>
              <a:xfrm>
                <a:off x="2171" y="3425"/>
                <a:ext cx="538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0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291" name="Rectangle 98"/>
              <p:cNvSpPr/>
              <p:nvPr/>
            </p:nvSpPr>
            <p:spPr>
              <a:xfrm>
                <a:off x="2709" y="3425"/>
                <a:ext cx="547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-1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292" name="Rectangle 99"/>
              <p:cNvSpPr/>
              <p:nvPr/>
            </p:nvSpPr>
            <p:spPr>
              <a:xfrm>
                <a:off x="3256" y="3425"/>
                <a:ext cx="530" cy="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0</a:t>
                </a:r>
                <a:endPara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293" name="Line 100"/>
              <p:cNvSpPr/>
              <p:nvPr/>
            </p:nvSpPr>
            <p:spPr>
              <a:xfrm>
                <a:off x="113" y="2070"/>
                <a:ext cx="981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294" name="Line 101"/>
              <p:cNvSpPr/>
              <p:nvPr/>
            </p:nvSpPr>
            <p:spPr>
              <a:xfrm>
                <a:off x="1094" y="2070"/>
                <a:ext cx="543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295" name="Line 102"/>
              <p:cNvSpPr/>
              <p:nvPr/>
            </p:nvSpPr>
            <p:spPr>
              <a:xfrm>
                <a:off x="1637" y="2070"/>
                <a:ext cx="534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296" name="Line 103"/>
              <p:cNvSpPr/>
              <p:nvPr/>
            </p:nvSpPr>
            <p:spPr>
              <a:xfrm>
                <a:off x="2171" y="2070"/>
                <a:ext cx="538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297" name="Line 104"/>
              <p:cNvSpPr/>
              <p:nvPr/>
            </p:nvSpPr>
            <p:spPr>
              <a:xfrm>
                <a:off x="2709" y="2070"/>
                <a:ext cx="547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298" name="Line 105"/>
              <p:cNvSpPr/>
              <p:nvPr/>
            </p:nvSpPr>
            <p:spPr>
              <a:xfrm>
                <a:off x="3256" y="2070"/>
                <a:ext cx="530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299" name="Line 106"/>
              <p:cNvSpPr/>
              <p:nvPr/>
            </p:nvSpPr>
            <p:spPr>
              <a:xfrm>
                <a:off x="113" y="2748"/>
                <a:ext cx="981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00" name="Line 107"/>
              <p:cNvSpPr/>
              <p:nvPr/>
            </p:nvSpPr>
            <p:spPr>
              <a:xfrm>
                <a:off x="1094" y="2748"/>
                <a:ext cx="543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01" name="Line 108"/>
              <p:cNvSpPr/>
              <p:nvPr/>
            </p:nvSpPr>
            <p:spPr>
              <a:xfrm>
                <a:off x="1637" y="2748"/>
                <a:ext cx="534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02" name="Line 109"/>
              <p:cNvSpPr/>
              <p:nvPr/>
            </p:nvSpPr>
            <p:spPr>
              <a:xfrm>
                <a:off x="2171" y="2748"/>
                <a:ext cx="538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03" name="Line 110"/>
              <p:cNvSpPr/>
              <p:nvPr/>
            </p:nvSpPr>
            <p:spPr>
              <a:xfrm>
                <a:off x="2709" y="2748"/>
                <a:ext cx="547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04" name="Line 111"/>
              <p:cNvSpPr/>
              <p:nvPr/>
            </p:nvSpPr>
            <p:spPr>
              <a:xfrm>
                <a:off x="3256" y="2748"/>
                <a:ext cx="530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05" name="Line 112"/>
              <p:cNvSpPr/>
              <p:nvPr/>
            </p:nvSpPr>
            <p:spPr>
              <a:xfrm>
                <a:off x="113" y="3425"/>
                <a:ext cx="981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06" name="Line 113"/>
              <p:cNvSpPr/>
              <p:nvPr/>
            </p:nvSpPr>
            <p:spPr>
              <a:xfrm>
                <a:off x="1094" y="3425"/>
                <a:ext cx="543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07" name="Line 114"/>
              <p:cNvSpPr/>
              <p:nvPr/>
            </p:nvSpPr>
            <p:spPr>
              <a:xfrm>
                <a:off x="1637" y="3425"/>
                <a:ext cx="534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08" name="Line 115"/>
              <p:cNvSpPr/>
              <p:nvPr/>
            </p:nvSpPr>
            <p:spPr>
              <a:xfrm>
                <a:off x="2171" y="3425"/>
                <a:ext cx="538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09" name="Line 116"/>
              <p:cNvSpPr/>
              <p:nvPr/>
            </p:nvSpPr>
            <p:spPr>
              <a:xfrm>
                <a:off x="2709" y="3425"/>
                <a:ext cx="547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10" name="Line 117"/>
              <p:cNvSpPr/>
              <p:nvPr/>
            </p:nvSpPr>
            <p:spPr>
              <a:xfrm>
                <a:off x="3256" y="3425"/>
                <a:ext cx="530" cy="0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11" name="Line 118"/>
              <p:cNvSpPr/>
              <p:nvPr/>
            </p:nvSpPr>
            <p:spPr>
              <a:xfrm>
                <a:off x="113" y="4038"/>
                <a:ext cx="981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12" name="Line 119"/>
              <p:cNvSpPr/>
              <p:nvPr/>
            </p:nvSpPr>
            <p:spPr>
              <a:xfrm>
                <a:off x="1094" y="4038"/>
                <a:ext cx="543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13" name="Line 120"/>
              <p:cNvSpPr/>
              <p:nvPr/>
            </p:nvSpPr>
            <p:spPr>
              <a:xfrm>
                <a:off x="1637" y="4038"/>
                <a:ext cx="534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14" name="Line 121"/>
              <p:cNvSpPr/>
              <p:nvPr/>
            </p:nvSpPr>
            <p:spPr>
              <a:xfrm>
                <a:off x="2171" y="4038"/>
                <a:ext cx="538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15" name="Line 122"/>
              <p:cNvSpPr/>
              <p:nvPr/>
            </p:nvSpPr>
            <p:spPr>
              <a:xfrm>
                <a:off x="2709" y="4038"/>
                <a:ext cx="547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16" name="Line 123"/>
              <p:cNvSpPr/>
              <p:nvPr/>
            </p:nvSpPr>
            <p:spPr>
              <a:xfrm>
                <a:off x="3256" y="4038"/>
                <a:ext cx="530" cy="0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17" name="Line 124"/>
              <p:cNvSpPr/>
              <p:nvPr/>
            </p:nvSpPr>
            <p:spPr>
              <a:xfrm flipH="1">
                <a:off x="113" y="2070"/>
                <a:ext cx="0" cy="678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18" name="Line 125"/>
              <p:cNvSpPr/>
              <p:nvPr/>
            </p:nvSpPr>
            <p:spPr>
              <a:xfrm flipH="1">
                <a:off x="113" y="2748"/>
                <a:ext cx="0" cy="677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19" name="Line 126"/>
              <p:cNvSpPr/>
              <p:nvPr/>
            </p:nvSpPr>
            <p:spPr>
              <a:xfrm flipH="1">
                <a:off x="113" y="3425"/>
                <a:ext cx="0" cy="613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20" name="Line 127"/>
              <p:cNvSpPr/>
              <p:nvPr/>
            </p:nvSpPr>
            <p:spPr>
              <a:xfrm flipH="1">
                <a:off x="1094" y="2070"/>
                <a:ext cx="0" cy="678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21" name="Line 128"/>
              <p:cNvSpPr/>
              <p:nvPr/>
            </p:nvSpPr>
            <p:spPr>
              <a:xfrm flipH="1">
                <a:off x="1094" y="2748"/>
                <a:ext cx="0" cy="677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22" name="Line 129"/>
              <p:cNvSpPr/>
              <p:nvPr/>
            </p:nvSpPr>
            <p:spPr>
              <a:xfrm flipH="1">
                <a:off x="1094" y="3425"/>
                <a:ext cx="0" cy="613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23" name="Line 130"/>
              <p:cNvSpPr/>
              <p:nvPr/>
            </p:nvSpPr>
            <p:spPr>
              <a:xfrm flipH="1">
                <a:off x="1637" y="2070"/>
                <a:ext cx="0" cy="678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24" name="Line 131"/>
              <p:cNvSpPr/>
              <p:nvPr/>
            </p:nvSpPr>
            <p:spPr>
              <a:xfrm flipH="1">
                <a:off x="1637" y="2748"/>
                <a:ext cx="0" cy="677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25" name="Line 132"/>
              <p:cNvSpPr/>
              <p:nvPr/>
            </p:nvSpPr>
            <p:spPr>
              <a:xfrm flipH="1">
                <a:off x="1637" y="3425"/>
                <a:ext cx="0" cy="613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26" name="Line 133"/>
              <p:cNvSpPr/>
              <p:nvPr/>
            </p:nvSpPr>
            <p:spPr>
              <a:xfrm flipH="1">
                <a:off x="2171" y="2070"/>
                <a:ext cx="0" cy="678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27" name="Line 134"/>
              <p:cNvSpPr/>
              <p:nvPr/>
            </p:nvSpPr>
            <p:spPr>
              <a:xfrm flipH="1">
                <a:off x="2171" y="2748"/>
                <a:ext cx="0" cy="677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28" name="Line 135"/>
              <p:cNvSpPr/>
              <p:nvPr/>
            </p:nvSpPr>
            <p:spPr>
              <a:xfrm flipH="1">
                <a:off x="2171" y="3425"/>
                <a:ext cx="0" cy="613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29" name="Line 136"/>
              <p:cNvSpPr/>
              <p:nvPr/>
            </p:nvSpPr>
            <p:spPr>
              <a:xfrm flipH="1">
                <a:off x="2709" y="2070"/>
                <a:ext cx="0" cy="678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30" name="Line 137"/>
              <p:cNvSpPr/>
              <p:nvPr/>
            </p:nvSpPr>
            <p:spPr>
              <a:xfrm flipH="1">
                <a:off x="2709" y="2748"/>
                <a:ext cx="0" cy="677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31" name="Line 138"/>
              <p:cNvSpPr/>
              <p:nvPr/>
            </p:nvSpPr>
            <p:spPr>
              <a:xfrm flipH="1">
                <a:off x="2709" y="3425"/>
                <a:ext cx="0" cy="613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32" name="Line 139"/>
              <p:cNvSpPr/>
              <p:nvPr/>
            </p:nvSpPr>
            <p:spPr>
              <a:xfrm flipH="1">
                <a:off x="3256" y="2070"/>
                <a:ext cx="0" cy="678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33" name="Line 140"/>
              <p:cNvSpPr/>
              <p:nvPr/>
            </p:nvSpPr>
            <p:spPr>
              <a:xfrm flipH="1">
                <a:off x="3256" y="2748"/>
                <a:ext cx="0" cy="677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34" name="Line 141"/>
              <p:cNvSpPr/>
              <p:nvPr/>
            </p:nvSpPr>
            <p:spPr>
              <a:xfrm flipH="1">
                <a:off x="3256" y="3425"/>
                <a:ext cx="0" cy="613"/>
              </a:xfrm>
              <a:prstGeom prst="line">
                <a:avLst/>
              </a:prstGeom>
              <a:ln w="952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35" name="Line 142"/>
              <p:cNvSpPr/>
              <p:nvPr/>
            </p:nvSpPr>
            <p:spPr>
              <a:xfrm flipH="1">
                <a:off x="3786" y="2070"/>
                <a:ext cx="0" cy="678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36" name="Line 143"/>
              <p:cNvSpPr/>
              <p:nvPr/>
            </p:nvSpPr>
            <p:spPr>
              <a:xfrm flipH="1">
                <a:off x="3786" y="2748"/>
                <a:ext cx="0" cy="677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337" name="Line 144"/>
              <p:cNvSpPr/>
              <p:nvPr/>
            </p:nvSpPr>
            <p:spPr>
              <a:xfrm flipH="1">
                <a:off x="3786" y="3425"/>
                <a:ext cx="0" cy="613"/>
              </a:xfrm>
              <a:prstGeom prst="line">
                <a:avLst/>
              </a:prstGeom>
              <a:ln w="19050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graphicFrame>
          <p:nvGraphicFramePr>
            <p:cNvPr id="10263" name="Object 145"/>
            <p:cNvGraphicFramePr>
              <a:graphicFrameLocks noChangeAspect="1"/>
            </p:cNvGraphicFramePr>
            <p:nvPr/>
          </p:nvGraphicFramePr>
          <p:xfrm>
            <a:off x="2592" y="2092"/>
            <a:ext cx="72" cy="13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0" r:id="rId24" imgW="114935" imgH="216535" progId="Equation.3">
                    <p:embed/>
                  </p:oleObj>
                </mc:Choice>
                <mc:Fallback>
                  <p:oleObj r:id="rId24" imgW="114935" imgH="21653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592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Text Box 1056"/>
            <p:cNvSpPr txBox="1"/>
            <p:nvPr/>
          </p:nvSpPr>
          <p:spPr>
            <a:xfrm>
              <a:off x="3353" y="2933"/>
              <a:ext cx="480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5" name="Object 147"/>
            <p:cNvGraphicFramePr>
              <a:graphicFrameLocks noChangeAspect="1"/>
            </p:cNvGraphicFramePr>
            <p:nvPr/>
          </p:nvGraphicFramePr>
          <p:xfrm>
            <a:off x="129" y="3444"/>
            <a:ext cx="951" cy="52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1" r:id="rId25" imgW="2387600" imgH="863600" progId="Equation.DSMT4">
                    <p:embed/>
                  </p:oleObj>
                </mc:Choice>
                <mc:Fallback>
                  <p:oleObj r:id="rId25" imgW="2387600" imgH="863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" y="3444"/>
                          <a:ext cx="951" cy="5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148"/>
            <p:cNvGraphicFramePr>
              <a:graphicFrameLocks noChangeAspect="1"/>
            </p:cNvGraphicFramePr>
            <p:nvPr/>
          </p:nvGraphicFramePr>
          <p:xfrm>
            <a:off x="189" y="2834"/>
            <a:ext cx="754" cy="47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2" r:id="rId27" imgW="1651000" imgH="863600" progId="Equation.DSMT4">
                    <p:embed/>
                  </p:oleObj>
                </mc:Choice>
                <mc:Fallback>
                  <p:oleObj r:id="rId27" imgW="1651000" imgH="863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9" y="2834"/>
                          <a:ext cx="754" cy="4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149"/>
            <p:cNvGraphicFramePr>
              <a:graphicFrameLocks noChangeAspect="1"/>
            </p:cNvGraphicFramePr>
            <p:nvPr/>
          </p:nvGraphicFramePr>
          <p:xfrm>
            <a:off x="493" y="2296"/>
            <a:ext cx="164" cy="18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3" r:id="rId29" imgW="76200" imgH="114300" progId="Equation.DSMT4">
                    <p:embed/>
                  </p:oleObj>
                </mc:Choice>
                <mc:Fallback>
                  <p:oleObj r:id="rId29" imgW="76200" imgH="114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3" y="2296"/>
                          <a:ext cx="164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150"/>
            <p:cNvGraphicFramePr>
              <a:graphicFrameLocks noChangeAspect="1"/>
            </p:cNvGraphicFramePr>
            <p:nvPr/>
          </p:nvGraphicFramePr>
          <p:xfrm>
            <a:off x="1781" y="2764"/>
            <a:ext cx="273" cy="65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4" r:id="rId31" imgW="165100" imgH="393700" progId="Equation.DSMT4">
                    <p:embed/>
                  </p:oleObj>
                </mc:Choice>
                <mc:Fallback>
                  <p:oleObj r:id="rId31" imgW="1651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781" y="2764"/>
                          <a:ext cx="273" cy="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151"/>
            <p:cNvGraphicFramePr>
              <a:graphicFrameLocks noChangeAspect="1"/>
            </p:cNvGraphicFramePr>
            <p:nvPr/>
          </p:nvGraphicFramePr>
          <p:xfrm>
            <a:off x="2828" y="2810"/>
            <a:ext cx="358" cy="58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5" r:id="rId33" imgW="241300" imgH="393700" progId="Equation.DSMT4">
                    <p:embed/>
                  </p:oleObj>
                </mc:Choice>
                <mc:Fallback>
                  <p:oleObj r:id="rId33" imgW="2413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828" y="2810"/>
                          <a:ext cx="358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152"/>
            <p:cNvGraphicFramePr>
              <a:graphicFrameLocks noChangeAspect="1"/>
            </p:cNvGraphicFramePr>
            <p:nvPr/>
          </p:nvGraphicFramePr>
          <p:xfrm>
            <a:off x="1135" y="2119"/>
            <a:ext cx="443" cy="62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6" r:id="rId35" imgW="279400" imgH="393700" progId="Equation.DSMT4">
                    <p:embed/>
                  </p:oleObj>
                </mc:Choice>
                <mc:Fallback>
                  <p:oleObj r:id="rId35" imgW="2794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135" y="2119"/>
                          <a:ext cx="443" cy="6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153"/>
            <p:cNvGraphicFramePr>
              <a:graphicFrameLocks noChangeAspect="1"/>
            </p:cNvGraphicFramePr>
            <p:nvPr/>
          </p:nvGraphicFramePr>
          <p:xfrm>
            <a:off x="1792" y="2105"/>
            <a:ext cx="265" cy="63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7" r:id="rId37" imgW="165100" imgH="393700" progId="Equation.DSMT4">
                    <p:embed/>
                  </p:oleObj>
                </mc:Choice>
                <mc:Fallback>
                  <p:oleObj r:id="rId37" imgW="1651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792" y="2105"/>
                          <a:ext cx="265" cy="6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154"/>
            <p:cNvGraphicFramePr>
              <a:graphicFrameLocks noChangeAspect="1"/>
            </p:cNvGraphicFramePr>
            <p:nvPr/>
          </p:nvGraphicFramePr>
          <p:xfrm>
            <a:off x="2245" y="2115"/>
            <a:ext cx="347" cy="5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8" r:id="rId39" imgW="241300" imgH="393700" progId="Equation.DSMT4">
                    <p:embed/>
                  </p:oleObj>
                </mc:Choice>
                <mc:Fallback>
                  <p:oleObj r:id="rId39" imgW="2413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245" y="2115"/>
                          <a:ext cx="347" cy="5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3" name="Object 155"/>
            <p:cNvGraphicFramePr>
              <a:graphicFrameLocks noChangeAspect="1"/>
            </p:cNvGraphicFramePr>
            <p:nvPr/>
          </p:nvGraphicFramePr>
          <p:xfrm>
            <a:off x="2789" y="2115"/>
            <a:ext cx="347" cy="5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9" r:id="rId41" imgW="241300" imgH="393700" progId="Equation.DSMT4">
                    <p:embed/>
                  </p:oleObj>
                </mc:Choice>
                <mc:Fallback>
                  <p:oleObj r:id="rId41" imgW="2413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2789" y="2115"/>
                          <a:ext cx="347" cy="5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4" name="Object 156"/>
            <p:cNvGraphicFramePr>
              <a:graphicFrameLocks noChangeAspect="1"/>
            </p:cNvGraphicFramePr>
            <p:nvPr/>
          </p:nvGraphicFramePr>
          <p:xfrm>
            <a:off x="3334" y="2115"/>
            <a:ext cx="347" cy="5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0" r:id="rId43" imgW="241300" imgH="393700" progId="Equation.DSMT4">
                    <p:embed/>
                  </p:oleObj>
                </mc:Choice>
                <mc:Fallback>
                  <p:oleObj r:id="rId43" imgW="2413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3334" y="2115"/>
                          <a:ext cx="347" cy="5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6" name="Group 197"/>
          <p:cNvGrpSpPr/>
          <p:nvPr/>
        </p:nvGrpSpPr>
        <p:grpSpPr>
          <a:xfrm>
            <a:off x="2148417" y="884767"/>
            <a:ext cx="7895167" cy="821267"/>
            <a:chOff x="860" y="485"/>
            <a:chExt cx="5366" cy="518"/>
          </a:xfrm>
        </p:grpSpPr>
        <p:sp>
          <p:nvSpPr>
            <p:cNvPr id="10259" name="Text Box 33"/>
            <p:cNvSpPr txBox="1"/>
            <p:nvPr/>
          </p:nvSpPr>
          <p:spPr>
            <a:xfrm>
              <a:off x="860" y="579"/>
              <a:ext cx="53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0000FF"/>
                  </a:solidFill>
                  <a:latin typeface="宋体" panose="02010600030101010101" pitchFamily="2" charset="-122"/>
                </a:rPr>
                <a:t>作            与             的图像</a:t>
              </a:r>
              <a:endParaRPr lang="en-US" altLang="zh-CN" sz="28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0260" name="Object 194"/>
            <p:cNvGraphicFramePr>
              <a:graphicFrameLocks noChangeAspect="1"/>
            </p:cNvGraphicFramePr>
            <p:nvPr/>
          </p:nvGraphicFramePr>
          <p:xfrm>
            <a:off x="2899" y="487"/>
            <a:ext cx="1527" cy="51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1" r:id="rId45" imgW="1587500" imgH="609600" progId="Equation.DSMT4">
                    <p:embed/>
                  </p:oleObj>
                </mc:Choice>
                <mc:Fallback>
                  <p:oleObj r:id="rId45" imgW="1587500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2899" y="487"/>
                          <a:ext cx="1527" cy="5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195"/>
            <p:cNvGraphicFramePr>
              <a:graphicFrameLocks noChangeAspect="1"/>
            </p:cNvGraphicFramePr>
            <p:nvPr/>
          </p:nvGraphicFramePr>
          <p:xfrm>
            <a:off x="1209" y="485"/>
            <a:ext cx="1416" cy="51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2" r:id="rId47" imgW="1459865" imgH="609600" progId="Equation.DSMT4">
                    <p:embed/>
                  </p:oleObj>
                </mc:Choice>
                <mc:Fallback>
                  <p:oleObj r:id="rId47" imgW="1459865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1209" y="485"/>
                          <a:ext cx="1416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7" name="TextBox 1"/>
          <p:cNvSpPr txBox="1"/>
          <p:nvPr/>
        </p:nvSpPr>
        <p:spPr>
          <a:xfrm>
            <a:off x="1784351" y="2032000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列表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3649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ω对y=sin(ωx+φ)图象的影响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2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Line 1027"/>
          <p:cNvSpPr/>
          <p:nvPr/>
        </p:nvSpPr>
        <p:spPr>
          <a:xfrm flipH="1">
            <a:off x="3733800" y="18288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267" name="Line 1028"/>
          <p:cNvSpPr/>
          <p:nvPr/>
        </p:nvSpPr>
        <p:spPr>
          <a:xfrm>
            <a:off x="3733800" y="114300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11268" name="Group 7"/>
          <p:cNvGrpSpPr/>
          <p:nvPr/>
        </p:nvGrpSpPr>
        <p:grpSpPr>
          <a:xfrm>
            <a:off x="3276600" y="2084917"/>
            <a:ext cx="762000" cy="3547000"/>
            <a:chExt cx="480" cy="2234"/>
          </a:xfrm>
        </p:grpSpPr>
        <p:sp>
          <p:nvSpPr>
            <p:cNvPr id="11323" name="Text Box 1031"/>
            <p:cNvSpPr txBox="1"/>
            <p:nvPr/>
          </p:nvSpPr>
          <p:spPr>
            <a:xfrm>
              <a:off x="96" y="480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24" name="Text Box 1032"/>
            <p:cNvSpPr txBox="1"/>
            <p:nvPr/>
          </p:nvSpPr>
          <p:spPr>
            <a:xfrm>
              <a:off x="0" y="1440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r>
                <a:rPr lang="zh-CN" alt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１</a:t>
              </a:r>
              <a:endPara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25" name="Text Box 1033"/>
            <p:cNvSpPr txBox="1"/>
            <p:nvPr/>
          </p:nvSpPr>
          <p:spPr>
            <a:xfrm>
              <a:off x="96" y="0"/>
              <a:ext cx="14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26" name="Text Box 1034"/>
            <p:cNvSpPr txBox="1"/>
            <p:nvPr/>
          </p:nvSpPr>
          <p:spPr>
            <a:xfrm>
              <a:off x="24" y="1944"/>
              <a:ext cx="3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69" name="Line 1041"/>
          <p:cNvSpPr/>
          <p:nvPr/>
        </p:nvSpPr>
        <p:spPr>
          <a:xfrm>
            <a:off x="2362200" y="3837517"/>
            <a:ext cx="76581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/>
        </p:txBody>
      </p:sp>
      <p:sp>
        <p:nvSpPr>
          <p:cNvPr id="11270" name="Line 1042"/>
          <p:cNvSpPr/>
          <p:nvPr/>
        </p:nvSpPr>
        <p:spPr>
          <a:xfrm flipH="1" flipV="1">
            <a:off x="3790951" y="1094317"/>
            <a:ext cx="0" cy="5010149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1271" name="Text Box 1043"/>
          <p:cNvSpPr txBox="1"/>
          <p:nvPr/>
        </p:nvSpPr>
        <p:spPr>
          <a:xfrm>
            <a:off x="3352800" y="3380317"/>
            <a:ext cx="38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2" name="Text Box 1044"/>
          <p:cNvSpPr txBox="1"/>
          <p:nvPr/>
        </p:nvSpPr>
        <p:spPr>
          <a:xfrm>
            <a:off x="9982200" y="3685117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3" name="Text Box 1045"/>
          <p:cNvSpPr txBox="1"/>
          <p:nvPr/>
        </p:nvSpPr>
        <p:spPr>
          <a:xfrm>
            <a:off x="3429000" y="789517"/>
            <a:ext cx="38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4" name="Line 1046"/>
          <p:cNvSpPr/>
          <p:nvPr/>
        </p:nvSpPr>
        <p:spPr>
          <a:xfrm>
            <a:off x="3733800" y="3075517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275" name="Line 1047"/>
          <p:cNvSpPr/>
          <p:nvPr/>
        </p:nvSpPr>
        <p:spPr>
          <a:xfrm>
            <a:off x="3733800" y="2313517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276" name="Line 1048"/>
          <p:cNvSpPr/>
          <p:nvPr/>
        </p:nvSpPr>
        <p:spPr>
          <a:xfrm>
            <a:off x="3714751" y="5361517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277" name="Line 1049"/>
          <p:cNvSpPr/>
          <p:nvPr/>
        </p:nvSpPr>
        <p:spPr>
          <a:xfrm>
            <a:off x="3695700" y="6047317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11278" name="Group 27"/>
          <p:cNvGrpSpPr/>
          <p:nvPr/>
        </p:nvGrpSpPr>
        <p:grpSpPr>
          <a:xfrm>
            <a:off x="3314700" y="1399117"/>
            <a:ext cx="533400" cy="4842401"/>
            <a:chExt cx="336" cy="3050"/>
          </a:xfrm>
        </p:grpSpPr>
        <p:sp>
          <p:nvSpPr>
            <p:cNvPr id="11321" name="Text Box 1051"/>
            <p:cNvSpPr txBox="1"/>
            <p:nvPr/>
          </p:nvSpPr>
          <p:spPr>
            <a:xfrm>
              <a:off x="72" y="0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22" name="Text Box 1052"/>
            <p:cNvSpPr txBox="1"/>
            <p:nvPr/>
          </p:nvSpPr>
          <p:spPr>
            <a:xfrm>
              <a:off x="0" y="2760"/>
              <a:ext cx="33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279" name="Object 31"/>
          <p:cNvGraphicFramePr>
            <a:graphicFrameLocks noChangeAspect="1"/>
          </p:cNvGraphicFramePr>
          <p:nvPr/>
        </p:nvGraphicFramePr>
        <p:xfrm>
          <a:off x="6457951" y="3790951"/>
          <a:ext cx="313267" cy="512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r:id="rId2" imgW="241300" imgH="393700" progId="Equation.DSMT4">
                  <p:embed/>
                </p:oleObj>
              </mc:Choice>
              <mc:Fallback>
                <p:oleObj r:id="rId2" imgW="241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57951" y="3790951"/>
                        <a:ext cx="313267" cy="512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32"/>
          <p:cNvGraphicFramePr>
            <a:graphicFrameLocks noChangeAspect="1"/>
          </p:cNvGraphicFramePr>
          <p:nvPr/>
        </p:nvGraphicFramePr>
        <p:xfrm>
          <a:off x="3143251" y="3934884"/>
          <a:ext cx="364067" cy="5143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r:id="rId4" imgW="279400" imgH="393700" progId="Equation.DSMT4">
                  <p:embed/>
                </p:oleObj>
              </mc:Choice>
              <mc:Fallback>
                <p:oleObj r:id="rId4" imgW="2794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3251" y="3934884"/>
                        <a:ext cx="364067" cy="5143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33"/>
          <p:cNvGraphicFramePr>
            <a:graphicFrameLocks noChangeAspect="1"/>
          </p:cNvGraphicFramePr>
          <p:nvPr/>
        </p:nvGraphicFramePr>
        <p:xfrm>
          <a:off x="2567517" y="4006851"/>
          <a:ext cx="376767" cy="5312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r:id="rId6" imgW="279400" imgH="393700" progId="Equation.DSMT4">
                  <p:embed/>
                </p:oleObj>
              </mc:Choice>
              <mc:Fallback>
                <p:oleObj r:id="rId6" imgW="2794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67517" y="4006851"/>
                        <a:ext cx="376767" cy="5312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35"/>
          <p:cNvGraphicFramePr>
            <a:graphicFrameLocks noChangeAspect="1"/>
          </p:cNvGraphicFramePr>
          <p:nvPr/>
        </p:nvGraphicFramePr>
        <p:xfrm>
          <a:off x="8837084" y="3860800"/>
          <a:ext cx="353483" cy="575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r:id="rId8" imgW="241300" imgH="393700" progId="Equation.DSMT4">
                  <p:embed/>
                </p:oleObj>
              </mc:Choice>
              <mc:Fallback>
                <p:oleObj r:id="rId8" imgW="241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37084" y="3860800"/>
                        <a:ext cx="353483" cy="575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6"/>
          <p:cNvGrpSpPr/>
          <p:nvPr/>
        </p:nvGrpSpPr>
        <p:grpSpPr>
          <a:xfrm>
            <a:off x="3359151" y="3143251"/>
            <a:ext cx="5162549" cy="2724149"/>
            <a:chExt cx="3252" cy="1716"/>
          </a:xfrm>
        </p:grpSpPr>
        <p:grpSp>
          <p:nvGrpSpPr>
            <p:cNvPr id="11314" name="Group 37"/>
            <p:cNvGrpSpPr/>
            <p:nvPr/>
          </p:nvGrpSpPr>
          <p:grpSpPr>
            <a:xfrm>
              <a:off x="0" y="0"/>
              <a:ext cx="3252" cy="1716"/>
              <a:chExt cx="3252" cy="1716"/>
            </a:xfrm>
          </p:grpSpPr>
          <p:grpSp>
            <p:nvGrpSpPr>
              <p:cNvPr id="11316" name="Group 38"/>
              <p:cNvGrpSpPr/>
              <p:nvPr/>
            </p:nvGrpSpPr>
            <p:grpSpPr>
              <a:xfrm>
                <a:off x="0" y="0"/>
                <a:ext cx="1872" cy="912"/>
                <a:chExt cx="3750" cy="966"/>
              </a:xfrm>
            </p:grpSpPr>
            <p:sp>
              <p:nvSpPr>
                <p:cNvPr id="11319" name="Freeform 1075"/>
                <p:cNvSpPr/>
                <p:nvPr/>
              </p:nvSpPr>
              <p:spPr>
                <a:xfrm>
                  <a:off x="0" y="0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6600FF">
                      <a:alpha val="10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1320" name="Freeform 1076"/>
                <p:cNvSpPr/>
                <p:nvPr/>
              </p:nvSpPr>
              <p:spPr>
                <a:xfrm flipV="1">
                  <a:off x="1878" y="486"/>
                  <a:ext cx="1872" cy="480"/>
                </a:xfrm>
                <a:custGeom>
                  <a:cxnLst>
                    <a:cxn ang="0">
                      <a:pos x="0" y="480"/>
                    </a:cxn>
                    <a:cxn ang="0">
                      <a:pos x="912" y="0"/>
                    </a:cxn>
                    <a:cxn ang="0">
                      <a:pos x="1872" y="480"/>
                    </a:cxn>
                  </a:cxnLst>
                  <a:rect l="l" t="t" r="r" b="b"/>
                  <a:pathLst>
                    <a:path w="1872" h="480">
                      <a:moveTo>
                        <a:pt x="0" y="480"/>
                      </a:moveTo>
                      <a:cubicBezTo>
                        <a:pt x="300" y="240"/>
                        <a:pt x="600" y="0"/>
                        <a:pt x="912" y="0"/>
                      </a:cubicBezTo>
                      <a:cubicBezTo>
                        <a:pt x="1224" y="0"/>
                        <a:pt x="1712" y="400"/>
                        <a:pt x="1872" y="48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6600FF">
                      <a:alpha val="10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1317" name="Text Box 1087"/>
              <p:cNvSpPr txBox="1"/>
              <p:nvPr/>
            </p:nvSpPr>
            <p:spPr>
              <a:xfrm>
                <a:off x="1716" y="1332"/>
                <a:ext cx="153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y=sin(2x +</a:t>
                </a:r>
                <a:r>
                  <a:rPr lang="zh-CN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　</a:t>
                </a: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400" b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②</a:t>
                </a:r>
                <a:r>
                  <a:rPr lang="zh-CN" altLang="en-US" sz="24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　　</a:t>
                </a:r>
                <a:endParaRPr lang="zh-CN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1318" name="Object 42"/>
              <p:cNvGraphicFramePr>
                <a:graphicFrameLocks noChangeAspect="1"/>
              </p:cNvGraphicFramePr>
              <p:nvPr/>
            </p:nvGraphicFramePr>
            <p:xfrm>
              <a:off x="2604" y="1236"/>
              <a:ext cx="201" cy="480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97" r:id="rId10" imgW="177800" imgH="863600" progId="Equation.3">
                      <p:embed/>
                    </p:oleObj>
                  </mc:Choice>
                  <mc:Fallback>
                    <p:oleObj r:id="rId10" imgW="177800" imgH="86360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604" y="1236"/>
                            <a:ext cx="201" cy="4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315" name="Line 1089"/>
            <p:cNvSpPr/>
            <p:nvPr/>
          </p:nvSpPr>
          <p:spPr>
            <a:xfrm>
              <a:off x="1512" y="948"/>
              <a:ext cx="240" cy="384"/>
            </a:xfrm>
            <a:prstGeom prst="line">
              <a:avLst/>
            </a:prstGeom>
            <a:ln w="9525" cap="flat" cmpd="sng">
              <a:solidFill>
                <a:srgbClr val="6600FF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7" name="Group 74"/>
          <p:cNvGrpSpPr/>
          <p:nvPr/>
        </p:nvGrpSpPr>
        <p:grpSpPr>
          <a:xfrm>
            <a:off x="2851151" y="3083984"/>
            <a:ext cx="7023100" cy="2103967"/>
            <a:chOff x="837" y="1942"/>
            <a:chExt cx="4423" cy="1325"/>
          </a:xfrm>
        </p:grpSpPr>
        <p:graphicFrame>
          <p:nvGraphicFramePr>
            <p:cNvPr id="11309" name="Object 50"/>
            <p:cNvGraphicFramePr>
              <a:graphicFrameLocks noChangeAspect="1"/>
            </p:cNvGraphicFramePr>
            <p:nvPr/>
          </p:nvGraphicFramePr>
          <p:xfrm>
            <a:off x="4492" y="2787"/>
            <a:ext cx="201" cy="48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8" r:id="rId12" imgW="177800" imgH="863600" progId="Equation.3">
                    <p:embed/>
                  </p:oleObj>
                </mc:Choice>
                <mc:Fallback>
                  <p:oleObj r:id="rId12" imgW="177800" imgH="8636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92" y="2787"/>
                          <a:ext cx="201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0" name="Freeform 1078"/>
            <p:cNvSpPr/>
            <p:nvPr/>
          </p:nvSpPr>
          <p:spPr>
            <a:xfrm>
              <a:off x="837" y="1942"/>
              <a:ext cx="1804" cy="458"/>
            </a:xfrm>
            <a:custGeom>
              <a:cxnLst>
                <a:cxn ang="0">
                  <a:pos x="0" y="398"/>
                </a:cxn>
                <a:cxn ang="0">
                  <a:pos x="786" y="0"/>
                </a:cxn>
                <a:cxn ang="0">
                  <a:pos x="1614" y="398"/>
                </a:cxn>
              </a:cxnLst>
              <a:rect l="l" t="t" r="r" b="b"/>
              <a:pathLst>
                <a:path w="1872" h="480">
                  <a:moveTo>
                    <a:pt x="0" y="480"/>
                  </a:moveTo>
                  <a:cubicBezTo>
                    <a:pt x="300" y="240"/>
                    <a:pt x="600" y="0"/>
                    <a:pt x="912" y="0"/>
                  </a:cubicBezTo>
                  <a:cubicBezTo>
                    <a:pt x="1224" y="0"/>
                    <a:pt x="1712" y="400"/>
                    <a:pt x="1872" y="480"/>
                  </a:cubicBezTo>
                </a:path>
              </a:pathLst>
            </a:custGeom>
            <a:noFill/>
            <a:ln w="38100" cap="flat" cmpd="sng">
              <a:solidFill>
                <a:srgbClr val="FF99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1" name="Freeform 1079"/>
            <p:cNvSpPr/>
            <p:nvPr/>
          </p:nvSpPr>
          <p:spPr>
            <a:xfrm flipV="1">
              <a:off x="2647" y="2406"/>
              <a:ext cx="1930" cy="481"/>
            </a:xfrm>
            <a:custGeom>
              <a:cxnLst>
                <a:cxn ang="0">
                  <a:pos x="0" y="484"/>
                </a:cxn>
                <a:cxn ang="0">
                  <a:pos x="1030" y="0"/>
                </a:cxn>
                <a:cxn ang="0">
                  <a:pos x="2116" y="484"/>
                </a:cxn>
              </a:cxnLst>
              <a:rect l="l" t="t" r="r" b="b"/>
              <a:pathLst>
                <a:path w="1872" h="480">
                  <a:moveTo>
                    <a:pt x="0" y="480"/>
                  </a:moveTo>
                  <a:cubicBezTo>
                    <a:pt x="300" y="240"/>
                    <a:pt x="600" y="0"/>
                    <a:pt x="912" y="0"/>
                  </a:cubicBezTo>
                  <a:cubicBezTo>
                    <a:pt x="1224" y="0"/>
                    <a:pt x="1712" y="400"/>
                    <a:pt x="1872" y="480"/>
                  </a:cubicBezTo>
                </a:path>
              </a:pathLst>
            </a:custGeom>
            <a:noFill/>
            <a:ln w="38100" cap="flat" cmpd="sng">
              <a:solidFill>
                <a:srgbClr val="FF99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2" name="Text Box 1085"/>
            <p:cNvSpPr txBox="1"/>
            <p:nvPr/>
          </p:nvSpPr>
          <p:spPr>
            <a:xfrm>
              <a:off x="3724" y="2883"/>
              <a:ext cx="153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y=sin(x+</a:t>
              </a:r>
              <a:r>
                <a:rPr lang="zh-CN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　</a:t>
              </a: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400" b="0">
                  <a:solidFill>
                    <a:srgbClr val="FF66FF"/>
                  </a:solidFill>
                  <a:latin typeface="Times New Roman" panose="02020603050405020304" pitchFamily="18" charset="0"/>
                </a:rPr>
                <a:t>①</a:t>
              </a:r>
              <a:r>
                <a:rPr lang="zh-CN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　　</a:t>
              </a:r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13" name="Line 1090"/>
            <p:cNvSpPr/>
            <p:nvPr/>
          </p:nvSpPr>
          <p:spPr>
            <a:xfrm>
              <a:off x="3580" y="2883"/>
              <a:ext cx="144" cy="144"/>
            </a:xfrm>
            <a:prstGeom prst="line">
              <a:avLst/>
            </a:prstGeom>
            <a:ln w="9525" cap="flat" cmpd="sng">
              <a:solidFill>
                <a:srgbClr val="FF99FF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73780" name="AutoShape 52"/>
          <p:cNvSpPr/>
          <p:nvPr/>
        </p:nvSpPr>
        <p:spPr>
          <a:xfrm>
            <a:off x="2781300" y="3790951"/>
            <a:ext cx="146051" cy="141817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1" name="AutoShape 53"/>
          <p:cNvSpPr/>
          <p:nvPr/>
        </p:nvSpPr>
        <p:spPr>
          <a:xfrm>
            <a:off x="4224867" y="3048000"/>
            <a:ext cx="143933" cy="141817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2" name="AutoShape 54"/>
          <p:cNvSpPr/>
          <p:nvPr/>
        </p:nvSpPr>
        <p:spPr>
          <a:xfrm>
            <a:off x="5664200" y="3790951"/>
            <a:ext cx="143933" cy="141817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3" name="AutoShape 55"/>
          <p:cNvSpPr/>
          <p:nvPr/>
        </p:nvSpPr>
        <p:spPr>
          <a:xfrm>
            <a:off x="7103533" y="4510617"/>
            <a:ext cx="146051" cy="143933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4" name="AutoShape 56"/>
          <p:cNvSpPr/>
          <p:nvPr/>
        </p:nvSpPr>
        <p:spPr>
          <a:xfrm>
            <a:off x="8688917" y="3790951"/>
            <a:ext cx="143933" cy="141817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5" name="AutoShape 57"/>
          <p:cNvSpPr/>
          <p:nvPr/>
        </p:nvSpPr>
        <p:spPr>
          <a:xfrm>
            <a:off x="3287184" y="3790951"/>
            <a:ext cx="143933" cy="141817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6" name="AutoShape 58"/>
          <p:cNvSpPr/>
          <p:nvPr/>
        </p:nvSpPr>
        <p:spPr>
          <a:xfrm>
            <a:off x="3979333" y="3048000"/>
            <a:ext cx="143933" cy="141817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7" name="AutoShape 59"/>
          <p:cNvSpPr/>
          <p:nvPr/>
        </p:nvSpPr>
        <p:spPr>
          <a:xfrm>
            <a:off x="4800600" y="3790951"/>
            <a:ext cx="143933" cy="141817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8" name="AutoShape 60"/>
          <p:cNvSpPr/>
          <p:nvPr/>
        </p:nvSpPr>
        <p:spPr>
          <a:xfrm>
            <a:off x="5496984" y="4510617"/>
            <a:ext cx="143933" cy="143933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9" name="AutoShape 61"/>
          <p:cNvSpPr/>
          <p:nvPr/>
        </p:nvSpPr>
        <p:spPr>
          <a:xfrm>
            <a:off x="6239933" y="3790951"/>
            <a:ext cx="143933" cy="141817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295" name="Object 62"/>
          <p:cNvGraphicFramePr>
            <a:graphicFrameLocks noChangeAspect="1"/>
          </p:cNvGraphicFramePr>
          <p:nvPr/>
        </p:nvGraphicFramePr>
        <p:xfrm>
          <a:off x="7253817" y="3860800"/>
          <a:ext cx="285749" cy="4656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r:id="rId14" imgW="241300" imgH="393700" progId="Equation.DSMT4">
                  <p:embed/>
                </p:oleObj>
              </mc:Choice>
              <mc:Fallback>
                <p:oleObj r:id="rId14" imgW="241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53817" y="3860800"/>
                        <a:ext cx="285749" cy="4656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1" name="Line 63"/>
          <p:cNvSpPr/>
          <p:nvPr/>
        </p:nvSpPr>
        <p:spPr>
          <a:xfrm flipH="1">
            <a:off x="7175500" y="3826933"/>
            <a:ext cx="0" cy="764117"/>
          </a:xfrm>
          <a:prstGeom prst="line">
            <a:avLst/>
          </a:prstGeom>
          <a:ln w="1905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3792" name="Line 64"/>
          <p:cNvSpPr/>
          <p:nvPr/>
        </p:nvSpPr>
        <p:spPr>
          <a:xfrm flipH="1">
            <a:off x="4294717" y="3213100"/>
            <a:ext cx="0" cy="6477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1298" name="Object 65"/>
          <p:cNvGraphicFramePr>
            <a:graphicFrameLocks noChangeAspect="1"/>
          </p:cNvGraphicFramePr>
          <p:nvPr/>
        </p:nvGraphicFramePr>
        <p:xfrm>
          <a:off x="4224867" y="3860800"/>
          <a:ext cx="215900" cy="514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r:id="rId16" imgW="165100" imgH="393700" progId="Equation.DSMT4">
                  <p:embed/>
                </p:oleObj>
              </mc:Choice>
              <mc:Fallback>
                <p:oleObj r:id="rId16" imgW="1651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24867" y="3860800"/>
                        <a:ext cx="215900" cy="514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9" name="Object 66"/>
          <p:cNvGraphicFramePr>
            <a:graphicFrameLocks noChangeAspect="1"/>
          </p:cNvGraphicFramePr>
          <p:nvPr/>
        </p:nvGraphicFramePr>
        <p:xfrm>
          <a:off x="3913717" y="3860800"/>
          <a:ext cx="264583" cy="514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r:id="rId18" imgW="203200" imgH="393700" progId="Equation.DSMT4">
                  <p:embed/>
                </p:oleObj>
              </mc:Choice>
              <mc:Fallback>
                <p:oleObj r:id="rId18" imgW="2032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13717" y="3860800"/>
                        <a:ext cx="264583" cy="514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Line 67"/>
          <p:cNvSpPr/>
          <p:nvPr/>
        </p:nvSpPr>
        <p:spPr>
          <a:xfrm flipH="1">
            <a:off x="4053417" y="3213100"/>
            <a:ext cx="0" cy="647700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73796" name="Line 68"/>
          <p:cNvSpPr/>
          <p:nvPr/>
        </p:nvSpPr>
        <p:spPr>
          <a:xfrm flipH="1">
            <a:off x="5552017" y="3860800"/>
            <a:ext cx="0" cy="647700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1302" name="Object 69"/>
          <p:cNvGraphicFramePr>
            <a:graphicFrameLocks noChangeAspect="1"/>
          </p:cNvGraphicFramePr>
          <p:nvPr/>
        </p:nvGraphicFramePr>
        <p:xfrm>
          <a:off x="5215467" y="3860800"/>
          <a:ext cx="315384" cy="514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r:id="rId20" imgW="241300" imgH="393700" progId="Equation.DSMT4">
                  <p:embed/>
                </p:oleObj>
              </mc:Choice>
              <mc:Fallback>
                <p:oleObj r:id="rId20" imgW="241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15467" y="3860800"/>
                        <a:ext cx="315384" cy="514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Object 70"/>
          <p:cNvGraphicFramePr>
            <a:graphicFrameLocks noChangeAspect="1"/>
          </p:cNvGraphicFramePr>
          <p:nvPr/>
        </p:nvGraphicFramePr>
        <p:xfrm>
          <a:off x="5740400" y="3213100"/>
          <a:ext cx="353484" cy="575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r:id="rId22" imgW="241300" imgH="393700" progId="Equation.DSMT4">
                  <p:embed/>
                </p:oleObj>
              </mc:Choice>
              <mc:Fallback>
                <p:oleObj r:id="rId22" imgW="241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40400" y="3213100"/>
                        <a:ext cx="353484" cy="575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4" name="Object 71"/>
          <p:cNvGraphicFramePr>
            <a:graphicFrameLocks noChangeAspect="1"/>
          </p:cNvGraphicFramePr>
          <p:nvPr/>
        </p:nvGraphicFramePr>
        <p:xfrm>
          <a:off x="4631267" y="3852333"/>
          <a:ext cx="215900" cy="514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r:id="rId24" imgW="165100" imgH="393700" progId="Equation.DSMT4">
                  <p:embed/>
                </p:oleObj>
              </mc:Choice>
              <mc:Fallback>
                <p:oleObj r:id="rId24" imgW="1651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31267" y="3852333"/>
                        <a:ext cx="215900" cy="514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" name="Line 72"/>
          <p:cNvSpPr/>
          <p:nvPr/>
        </p:nvSpPr>
        <p:spPr>
          <a:xfrm flipH="1">
            <a:off x="3708400" y="4607984"/>
            <a:ext cx="5926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306" name="Text Box 75"/>
          <p:cNvSpPr txBox="1"/>
          <p:nvPr/>
        </p:nvSpPr>
        <p:spPr>
          <a:xfrm>
            <a:off x="3477684" y="3769784"/>
            <a:ext cx="58208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7" name="Line 76"/>
          <p:cNvSpPr/>
          <p:nvPr/>
        </p:nvSpPr>
        <p:spPr>
          <a:xfrm>
            <a:off x="3731684" y="1591733"/>
            <a:ext cx="95249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308" name="TextBox 1"/>
          <p:cNvSpPr txBox="1"/>
          <p:nvPr/>
        </p:nvSpPr>
        <p:spPr>
          <a:xfrm>
            <a:off x="1864784" y="86360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描点作图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80" grpId="0" animBg="1"/>
      <p:bldP spid="73781" grpId="0" animBg="1"/>
      <p:bldP spid="73782" grpId="0" animBg="1"/>
      <p:bldP spid="73783" grpId="0" animBg="1"/>
      <p:bldP spid="73784" grpId="0" animBg="1"/>
      <p:bldP spid="73785" grpId="0" animBg="1"/>
      <p:bldP spid="73786" grpId="0" animBg="1"/>
      <p:bldP spid="73787" grpId="0" animBg="1"/>
      <p:bldP spid="73788" grpId="0" animBg="1"/>
      <p:bldP spid="737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0659" name="Rectangle 3"/>
          <p:cNvSpPr/>
          <p:nvPr/>
        </p:nvSpPr>
        <p:spPr>
          <a:xfrm>
            <a:off x="1486535" y="394970"/>
            <a:ext cx="9218295" cy="6062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40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40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40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40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40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4755" name="Rectangle 3"/>
          <p:cNvSpPr/>
          <p:nvPr/>
        </p:nvSpPr>
        <p:spPr>
          <a:xfrm>
            <a:off x="1518285" y="519430"/>
            <a:ext cx="921766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一般地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y=sin(ω</a:t>
            </a:r>
            <a:r>
              <a:rPr lang="en-US" altLang="zh-CN" sz="40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可以看作是把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y=sin(</a:t>
            </a:r>
            <a:r>
              <a:rPr lang="en-US" altLang="zh-CN" sz="40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en-US" altLang="zh-CN" sz="4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的图象上所有点的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横坐标缩短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ω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或伸长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ω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到原来的</a:t>
            </a:r>
            <a:r>
              <a:rPr lang="en-US" altLang="zh-CN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1/ω</a:t>
            </a:r>
            <a:r>
              <a:rPr lang="zh-CN" altLang="en-US" sz="4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倍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纵坐标不变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而得到的</a:t>
            </a:r>
            <a:r>
              <a:rPr lang="en-US" altLang="zh-CN" sz="4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4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70659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267</Paragraphs>
  <Slides>35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baseType="lpstr" size="49">
      <vt:lpstr>Arial</vt:lpstr>
      <vt:lpstr>微软雅黑</vt:lpstr>
      <vt:lpstr>Wingdings</vt:lpstr>
      <vt:lpstr>Calibri Light</vt:lpstr>
      <vt:lpstr>Calibri</vt:lpstr>
      <vt:lpstr>仿宋</vt:lpstr>
      <vt:lpstr>Times New Roman</vt:lpstr>
      <vt:lpstr>宋体</vt:lpstr>
      <vt:lpstr>Symbol</vt:lpstr>
      <vt:lpstr>方正姚体</vt:lpstr>
      <vt:lpstr>楷体_GB2312</vt:lpstr>
      <vt:lpstr>黑体</vt:lpstr>
      <vt:lpstr>MingLiU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2023-08-12T14:06:29.896</cp:lastPrinted>
  <dcterms:created xsi:type="dcterms:W3CDTF">2023-08-12T14:06:29Z</dcterms:created>
  <dcterms:modified xsi:type="dcterms:W3CDTF">2023-08-12T06:06:29Z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