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4" r:id="rId18"/>
    <p:sldId id="272" r:id="rId19"/>
    <p:sldId id="275" r:id="rId20"/>
    <p:sldId id="276" r:id="rId21"/>
    <p:sldId id="279" r:id="rId22"/>
    <p:sldId id="277" r:id="rId23"/>
    <p:sldId id="280" r:id="rId24"/>
    <p:sldId id="282" r:id="rId25"/>
    <p:sldId id="283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582" y="-108"/>
      </p:cViewPr>
      <p:guideLst>
        <p:guide orient="horz" pos="2139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tags" Target="tags/tag228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notesMaster" Target="notesMasters/notesMaster1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10" Type="http://schemas.openxmlformats.org/officeDocument/2006/relationships/image" Target="../media/image14.wmf" /><Relationship Id="rId11" Type="http://schemas.openxmlformats.org/officeDocument/2006/relationships/image" Target="../media/image15.wmf" /><Relationship Id="rId12" Type="http://schemas.openxmlformats.org/officeDocument/2006/relationships/image" Target="../media/image16.wmf" /><Relationship Id="rId13" Type="http://schemas.openxmlformats.org/officeDocument/2006/relationships/image" Target="../media/image17.wmf" /><Relationship Id="rId14" Type="http://schemas.openxmlformats.org/officeDocument/2006/relationships/image" Target="../media/image18.wmf" /><Relationship Id="rId15" Type="http://schemas.openxmlformats.org/officeDocument/2006/relationships/image" Target="../media/image20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Relationship Id="rId5" Type="http://schemas.openxmlformats.org/officeDocument/2006/relationships/image" Target="../media/image9.wmf" /><Relationship Id="rId6" Type="http://schemas.openxmlformats.org/officeDocument/2006/relationships/image" Target="../media/image10.wmf" /><Relationship Id="rId7" Type="http://schemas.openxmlformats.org/officeDocument/2006/relationships/image" Target="../media/image11.wmf" /><Relationship Id="rId8" Type="http://schemas.openxmlformats.org/officeDocument/2006/relationships/image" Target="../media/image12.wmf" /><Relationship Id="rId9" Type="http://schemas.openxmlformats.org/officeDocument/2006/relationships/image" Target="../media/image13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10" Type="http://schemas.openxmlformats.org/officeDocument/2006/relationships/image" Target="../media/image14.wmf" /><Relationship Id="rId11" Type="http://schemas.openxmlformats.org/officeDocument/2006/relationships/image" Target="../media/image15.wmf" /><Relationship Id="rId12" Type="http://schemas.openxmlformats.org/officeDocument/2006/relationships/image" Target="../media/image16.wmf" /><Relationship Id="rId13" Type="http://schemas.openxmlformats.org/officeDocument/2006/relationships/image" Target="../media/image17.wmf" /><Relationship Id="rId14" Type="http://schemas.openxmlformats.org/officeDocument/2006/relationships/image" Target="../media/image18.wmf" /><Relationship Id="rId15" Type="http://schemas.openxmlformats.org/officeDocument/2006/relationships/image" Target="../media/image20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Relationship Id="rId5" Type="http://schemas.openxmlformats.org/officeDocument/2006/relationships/image" Target="../media/image9.wmf" /><Relationship Id="rId6" Type="http://schemas.openxmlformats.org/officeDocument/2006/relationships/image" Target="../media/image10.wmf" /><Relationship Id="rId7" Type="http://schemas.openxmlformats.org/officeDocument/2006/relationships/image" Target="../media/image11.wmf" /><Relationship Id="rId8" Type="http://schemas.openxmlformats.org/officeDocument/2006/relationships/image" Target="../media/image12.wmf" /><Relationship Id="rId9" Type="http://schemas.openxmlformats.org/officeDocument/2006/relationships/image" Target="../media/image13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10" Type="http://schemas.openxmlformats.org/officeDocument/2006/relationships/image" Target="../media/image12.wmf" /><Relationship Id="rId11" Type="http://schemas.openxmlformats.org/officeDocument/2006/relationships/image" Target="../media/image20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Relationship Id="rId5" Type="http://schemas.openxmlformats.org/officeDocument/2006/relationships/image" Target="../media/image9.wmf" /><Relationship Id="rId6" Type="http://schemas.openxmlformats.org/officeDocument/2006/relationships/image" Target="../media/image10.wmf" /><Relationship Id="rId7" Type="http://schemas.openxmlformats.org/officeDocument/2006/relationships/image" Target="../media/image13.wmf" /><Relationship Id="rId8" Type="http://schemas.openxmlformats.org/officeDocument/2006/relationships/image" Target="../media/image14.wmf" /><Relationship Id="rId9" Type="http://schemas.openxmlformats.org/officeDocument/2006/relationships/image" Target="../media/image18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10" Type="http://schemas.openxmlformats.org/officeDocument/2006/relationships/image" Target="../media/image14.wmf" /><Relationship Id="rId11" Type="http://schemas.openxmlformats.org/officeDocument/2006/relationships/image" Target="../media/image15.wmf" /><Relationship Id="rId12" Type="http://schemas.openxmlformats.org/officeDocument/2006/relationships/image" Target="../media/image16.wmf" /><Relationship Id="rId13" Type="http://schemas.openxmlformats.org/officeDocument/2006/relationships/image" Target="../media/image17.wmf" /><Relationship Id="rId14" Type="http://schemas.openxmlformats.org/officeDocument/2006/relationships/image" Target="../media/image18.wmf" /><Relationship Id="rId15" Type="http://schemas.openxmlformats.org/officeDocument/2006/relationships/image" Target="../media/image20.wmf" /><Relationship Id="rId16" Type="http://schemas.openxmlformats.org/officeDocument/2006/relationships/image" Target="../media/image58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Relationship Id="rId5" Type="http://schemas.openxmlformats.org/officeDocument/2006/relationships/image" Target="../media/image9.wmf" /><Relationship Id="rId6" Type="http://schemas.openxmlformats.org/officeDocument/2006/relationships/image" Target="../media/image10.wmf" /><Relationship Id="rId7" Type="http://schemas.openxmlformats.org/officeDocument/2006/relationships/image" Target="../media/image11.wmf" /><Relationship Id="rId8" Type="http://schemas.openxmlformats.org/officeDocument/2006/relationships/image" Target="../media/image12.wmf" /><Relationship Id="rId9" Type="http://schemas.openxmlformats.org/officeDocument/2006/relationships/image" Target="../media/image13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10" Type="http://schemas.openxmlformats.org/officeDocument/2006/relationships/image" Target="../media/image14.wmf" /><Relationship Id="rId11" Type="http://schemas.openxmlformats.org/officeDocument/2006/relationships/image" Target="../media/image15.wmf" /><Relationship Id="rId12" Type="http://schemas.openxmlformats.org/officeDocument/2006/relationships/image" Target="../media/image16.wmf" /><Relationship Id="rId13" Type="http://schemas.openxmlformats.org/officeDocument/2006/relationships/image" Target="../media/image17.wmf" /><Relationship Id="rId14" Type="http://schemas.openxmlformats.org/officeDocument/2006/relationships/image" Target="../media/image18.wmf" /><Relationship Id="rId15" Type="http://schemas.openxmlformats.org/officeDocument/2006/relationships/image" Target="../media/image20.wmf" /><Relationship Id="rId16" Type="http://schemas.openxmlformats.org/officeDocument/2006/relationships/image" Target="../media/image58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Relationship Id="rId5" Type="http://schemas.openxmlformats.org/officeDocument/2006/relationships/image" Target="../media/image9.wmf" /><Relationship Id="rId6" Type="http://schemas.openxmlformats.org/officeDocument/2006/relationships/image" Target="../media/image10.wmf" /><Relationship Id="rId7" Type="http://schemas.openxmlformats.org/officeDocument/2006/relationships/image" Target="../media/image11.wmf" /><Relationship Id="rId8" Type="http://schemas.openxmlformats.org/officeDocument/2006/relationships/image" Target="../media/image12.wmf" /><Relationship Id="rId9" Type="http://schemas.openxmlformats.org/officeDocument/2006/relationships/image" Target="../media/image1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2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5.png" /><Relationship Id="rId3" Type="http://schemas.openxmlformats.org/officeDocument/2006/relationships/image" Target="../media/image36.png" /><Relationship Id="rId4" Type="http://schemas.openxmlformats.org/officeDocument/2006/relationships/image" Target="../media/image37.png" /><Relationship Id="rId5" Type="http://schemas.openxmlformats.org/officeDocument/2006/relationships/image" Target="../media/image38.png" /><Relationship Id="rId6" Type="http://schemas.openxmlformats.org/officeDocument/2006/relationships/image" Target="../media/image39.png" /><Relationship Id="rId7" Type="http://schemas.openxmlformats.org/officeDocument/2006/relationships/image" Target="../media/image4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Relationship Id="rId4" Type="http://schemas.openxmlformats.org/officeDocument/2006/relationships/image" Target="../media/image44.png" /><Relationship Id="rId5" Type="http://schemas.openxmlformats.org/officeDocument/2006/relationships/image" Target="../media/image4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6.png" /><Relationship Id="rId3" Type="http://schemas.openxmlformats.org/officeDocument/2006/relationships/image" Target="../media/image47.png" /><Relationship Id="rId4" Type="http://schemas.openxmlformats.org/officeDocument/2006/relationships/tags" Target="../tags/tag204.xml" /><Relationship Id="rId5" Type="http://schemas.openxmlformats.org/officeDocument/2006/relationships/tags" Target="../tags/tag205.xml" /><Relationship Id="rId6" Type="http://schemas.openxmlformats.org/officeDocument/2006/relationships/image" Target="../media/image48.png" /><Relationship Id="rId7" Type="http://schemas.openxmlformats.org/officeDocument/2006/relationships/tags" Target="../tags/tag206.xml" /><Relationship Id="rId8" Type="http://schemas.openxmlformats.org/officeDocument/2006/relationships/tags" Target="../tags/tag207.xml" /><Relationship Id="rId9" Type="http://schemas.openxmlformats.org/officeDocument/2006/relationships/image" Target="../media/image49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0.png" /><Relationship Id="rId3" Type="http://schemas.openxmlformats.org/officeDocument/2006/relationships/image" Target="../media/image51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08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2.png" /><Relationship Id="rId3" Type="http://schemas.openxmlformats.org/officeDocument/2006/relationships/tags" Target="../tags/tag209.xml" /><Relationship Id="rId4" Type="http://schemas.openxmlformats.org/officeDocument/2006/relationships/tags" Target="../tags/tag210.xml" /><Relationship Id="rId5" Type="http://schemas.openxmlformats.org/officeDocument/2006/relationships/image" Target="../media/image53.png" /><Relationship Id="rId6" Type="http://schemas.openxmlformats.org/officeDocument/2006/relationships/tags" Target="../tags/tag211.xml" /><Relationship Id="rId7" Type="http://schemas.openxmlformats.org/officeDocument/2006/relationships/tags" Target="../tags/tag212.xml" /><Relationship Id="rId8" Type="http://schemas.openxmlformats.org/officeDocument/2006/relationships/tags" Target="../tags/tag213.xml" /><Relationship Id="rId9" Type="http://schemas.openxmlformats.org/officeDocument/2006/relationships/image" Target="../media/image54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1.bin" TargetMode="Internal" /><Relationship Id="rId11" Type="http://schemas.openxmlformats.org/officeDocument/2006/relationships/image" Target="../media/image7.wmf" /><Relationship Id="rId12" Type="http://schemas.openxmlformats.org/officeDocument/2006/relationships/oleObject" Target="../embeddings/oleObject52.bin" TargetMode="Internal" /><Relationship Id="rId13" Type="http://schemas.openxmlformats.org/officeDocument/2006/relationships/image" Target="../media/image8.wmf" /><Relationship Id="rId14" Type="http://schemas.openxmlformats.org/officeDocument/2006/relationships/oleObject" Target="../embeddings/oleObject53.bin" TargetMode="Internal" /><Relationship Id="rId15" Type="http://schemas.openxmlformats.org/officeDocument/2006/relationships/image" Target="../media/image9.wmf" /><Relationship Id="rId16" Type="http://schemas.openxmlformats.org/officeDocument/2006/relationships/oleObject" Target="../embeddings/oleObject54.bin" TargetMode="Internal" /><Relationship Id="rId17" Type="http://schemas.openxmlformats.org/officeDocument/2006/relationships/image" Target="../media/image10.wmf" /><Relationship Id="rId18" Type="http://schemas.openxmlformats.org/officeDocument/2006/relationships/oleObject" Target="../embeddings/oleObject55.bin" TargetMode="Internal" /><Relationship Id="rId19" Type="http://schemas.openxmlformats.org/officeDocument/2006/relationships/image" Target="../media/image11.wmf" /><Relationship Id="rId2" Type="http://schemas.openxmlformats.org/officeDocument/2006/relationships/image" Target="../media/image55.png" /><Relationship Id="rId20" Type="http://schemas.openxmlformats.org/officeDocument/2006/relationships/oleObject" Target="../embeddings/oleObject56.bin" TargetMode="Internal" /><Relationship Id="rId21" Type="http://schemas.openxmlformats.org/officeDocument/2006/relationships/image" Target="../media/image12.wmf" /><Relationship Id="rId22" Type="http://schemas.openxmlformats.org/officeDocument/2006/relationships/oleObject" Target="../embeddings/oleObject57.bin" TargetMode="Internal" /><Relationship Id="rId23" Type="http://schemas.openxmlformats.org/officeDocument/2006/relationships/image" Target="../media/image13.wmf" /><Relationship Id="rId24" Type="http://schemas.openxmlformats.org/officeDocument/2006/relationships/oleObject" Target="../embeddings/oleObject58.bin" TargetMode="Internal" /><Relationship Id="rId25" Type="http://schemas.openxmlformats.org/officeDocument/2006/relationships/image" Target="../media/image14.wmf" /><Relationship Id="rId26" Type="http://schemas.openxmlformats.org/officeDocument/2006/relationships/oleObject" Target="../embeddings/oleObject59.bin" TargetMode="Internal" /><Relationship Id="rId27" Type="http://schemas.openxmlformats.org/officeDocument/2006/relationships/image" Target="../media/image15.wmf" /><Relationship Id="rId28" Type="http://schemas.openxmlformats.org/officeDocument/2006/relationships/oleObject" Target="../embeddings/oleObject60.bin" TargetMode="Internal" /><Relationship Id="rId29" Type="http://schemas.openxmlformats.org/officeDocument/2006/relationships/image" Target="../media/image16.wmf" /><Relationship Id="rId3" Type="http://schemas.openxmlformats.org/officeDocument/2006/relationships/image" Target="../media/image56.png" /><Relationship Id="rId30" Type="http://schemas.openxmlformats.org/officeDocument/2006/relationships/oleObject" Target="../embeddings/oleObject61.bin" TargetMode="Internal" /><Relationship Id="rId31" Type="http://schemas.openxmlformats.org/officeDocument/2006/relationships/image" Target="../media/image17.wmf" /><Relationship Id="rId32" Type="http://schemas.openxmlformats.org/officeDocument/2006/relationships/oleObject" Target="../embeddings/oleObject62.bin" TargetMode="Internal" /><Relationship Id="rId33" Type="http://schemas.openxmlformats.org/officeDocument/2006/relationships/image" Target="../media/image18.wmf" /><Relationship Id="rId34" Type="http://schemas.openxmlformats.org/officeDocument/2006/relationships/oleObject" Target="../embeddings/oleObject63.bin" TargetMode="Internal" /><Relationship Id="rId35" Type="http://schemas.openxmlformats.org/officeDocument/2006/relationships/oleObject" Target="../embeddings/oleObject64.bin" TargetMode="Internal" /><Relationship Id="rId36" Type="http://schemas.openxmlformats.org/officeDocument/2006/relationships/image" Target="../media/image20.wmf" /><Relationship Id="rId37" Type="http://schemas.openxmlformats.org/officeDocument/2006/relationships/oleObject" Target="../embeddings/oleObject65.bin" TargetMode="Internal" /><Relationship Id="rId38" Type="http://schemas.openxmlformats.org/officeDocument/2006/relationships/image" Target="../media/image58.wmf" /><Relationship Id="rId39" Type="http://schemas.openxmlformats.org/officeDocument/2006/relationships/image" Target="../media/image59.png" /><Relationship Id="rId4" Type="http://schemas.openxmlformats.org/officeDocument/2006/relationships/tags" Target="../tags/tag214.xml" /><Relationship Id="rId40" Type="http://schemas.openxmlformats.org/officeDocument/2006/relationships/tags" Target="../tags/tag215.xml" /><Relationship Id="rId41" Type="http://schemas.openxmlformats.org/officeDocument/2006/relationships/tags" Target="../tags/tag216.xml" /><Relationship Id="rId42" Type="http://schemas.openxmlformats.org/officeDocument/2006/relationships/image" Target="../media/image60.png" /><Relationship Id="rId43" Type="http://schemas.openxmlformats.org/officeDocument/2006/relationships/vmlDrawing" Target="../drawings/vmlDrawing4.vml" /><Relationship Id="rId5" Type="http://schemas.openxmlformats.org/officeDocument/2006/relationships/image" Target="../media/image57.png" /><Relationship Id="rId6" Type="http://schemas.openxmlformats.org/officeDocument/2006/relationships/oleObject" Target="../embeddings/oleObject49.bin" TargetMode="Internal" /><Relationship Id="rId7" Type="http://schemas.openxmlformats.org/officeDocument/2006/relationships/image" Target="../media/image5.wmf" /><Relationship Id="rId8" Type="http://schemas.openxmlformats.org/officeDocument/2006/relationships/oleObject" Target="../embeddings/oleObject50.bin" TargetMode="Internal" /><Relationship Id="rId9" Type="http://schemas.openxmlformats.org/officeDocument/2006/relationships/image" Target="../media/image6.w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69.bin" TargetMode="Internal" /><Relationship Id="rId11" Type="http://schemas.openxmlformats.org/officeDocument/2006/relationships/image" Target="../media/image8.wmf" /><Relationship Id="rId12" Type="http://schemas.openxmlformats.org/officeDocument/2006/relationships/oleObject" Target="../embeddings/oleObject70.bin" TargetMode="Internal" /><Relationship Id="rId13" Type="http://schemas.openxmlformats.org/officeDocument/2006/relationships/image" Target="../media/image9.wmf" /><Relationship Id="rId14" Type="http://schemas.openxmlformats.org/officeDocument/2006/relationships/oleObject" Target="../embeddings/oleObject71.bin" TargetMode="Internal" /><Relationship Id="rId15" Type="http://schemas.openxmlformats.org/officeDocument/2006/relationships/image" Target="../media/image10.wmf" /><Relationship Id="rId16" Type="http://schemas.openxmlformats.org/officeDocument/2006/relationships/oleObject" Target="../embeddings/oleObject72.bin" TargetMode="Internal" /><Relationship Id="rId17" Type="http://schemas.openxmlformats.org/officeDocument/2006/relationships/image" Target="../media/image11.wmf" /><Relationship Id="rId18" Type="http://schemas.openxmlformats.org/officeDocument/2006/relationships/oleObject" Target="../embeddings/oleObject73.bin" TargetMode="Internal" /><Relationship Id="rId19" Type="http://schemas.openxmlformats.org/officeDocument/2006/relationships/image" Target="../media/image12.wmf" /><Relationship Id="rId2" Type="http://schemas.openxmlformats.org/officeDocument/2006/relationships/tags" Target="../tags/tag217.xml" /><Relationship Id="rId20" Type="http://schemas.openxmlformats.org/officeDocument/2006/relationships/oleObject" Target="../embeddings/oleObject74.bin" TargetMode="Internal" /><Relationship Id="rId21" Type="http://schemas.openxmlformats.org/officeDocument/2006/relationships/image" Target="../media/image13.wmf" /><Relationship Id="rId22" Type="http://schemas.openxmlformats.org/officeDocument/2006/relationships/oleObject" Target="../embeddings/oleObject75.bin" TargetMode="Internal" /><Relationship Id="rId23" Type="http://schemas.openxmlformats.org/officeDocument/2006/relationships/image" Target="../media/image14.wmf" /><Relationship Id="rId24" Type="http://schemas.openxmlformats.org/officeDocument/2006/relationships/oleObject" Target="../embeddings/oleObject76.bin" TargetMode="Internal" /><Relationship Id="rId25" Type="http://schemas.openxmlformats.org/officeDocument/2006/relationships/image" Target="../media/image15.wmf" /><Relationship Id="rId26" Type="http://schemas.openxmlformats.org/officeDocument/2006/relationships/oleObject" Target="../embeddings/oleObject77.bin" TargetMode="Internal" /><Relationship Id="rId27" Type="http://schemas.openxmlformats.org/officeDocument/2006/relationships/image" Target="../media/image16.wmf" /><Relationship Id="rId28" Type="http://schemas.openxmlformats.org/officeDocument/2006/relationships/oleObject" Target="../embeddings/oleObject78.bin" TargetMode="Internal" /><Relationship Id="rId29" Type="http://schemas.openxmlformats.org/officeDocument/2006/relationships/image" Target="../media/image17.wmf" /><Relationship Id="rId3" Type="http://schemas.openxmlformats.org/officeDocument/2006/relationships/image" Target="../media/image57.png" /><Relationship Id="rId30" Type="http://schemas.openxmlformats.org/officeDocument/2006/relationships/oleObject" Target="../embeddings/oleObject79.bin" TargetMode="Internal" /><Relationship Id="rId31" Type="http://schemas.openxmlformats.org/officeDocument/2006/relationships/image" Target="../media/image18.wmf" /><Relationship Id="rId32" Type="http://schemas.openxmlformats.org/officeDocument/2006/relationships/oleObject" Target="../embeddings/oleObject80.bin" TargetMode="Internal" /><Relationship Id="rId33" Type="http://schemas.openxmlformats.org/officeDocument/2006/relationships/oleObject" Target="../embeddings/oleObject81.bin" TargetMode="Internal" /><Relationship Id="rId34" Type="http://schemas.openxmlformats.org/officeDocument/2006/relationships/image" Target="../media/image20.wmf" /><Relationship Id="rId35" Type="http://schemas.openxmlformats.org/officeDocument/2006/relationships/oleObject" Target="../embeddings/oleObject82.bin" TargetMode="Internal" /><Relationship Id="rId36" Type="http://schemas.openxmlformats.org/officeDocument/2006/relationships/image" Target="../media/image58.wmf" /><Relationship Id="rId37" Type="http://schemas.openxmlformats.org/officeDocument/2006/relationships/image" Target="../media/image61.png" /><Relationship Id="rId38" Type="http://schemas.openxmlformats.org/officeDocument/2006/relationships/image" Target="../media/image62.png" /><Relationship Id="rId39" Type="http://schemas.openxmlformats.org/officeDocument/2006/relationships/tags" Target="../tags/tag218.xml" /><Relationship Id="rId4" Type="http://schemas.openxmlformats.org/officeDocument/2006/relationships/oleObject" Target="../embeddings/oleObject66.bin" TargetMode="Internal" /><Relationship Id="rId40" Type="http://schemas.openxmlformats.org/officeDocument/2006/relationships/tags" Target="../tags/tag219.xml" /><Relationship Id="rId41" Type="http://schemas.openxmlformats.org/officeDocument/2006/relationships/image" Target="../media/image56.png" /><Relationship Id="rId42" Type="http://schemas.openxmlformats.org/officeDocument/2006/relationships/tags" Target="../tags/tag220.xml" /><Relationship Id="rId43" Type="http://schemas.openxmlformats.org/officeDocument/2006/relationships/tags" Target="../tags/tag221.xml" /><Relationship Id="rId44" Type="http://schemas.openxmlformats.org/officeDocument/2006/relationships/image" Target="../media/image63.png" /><Relationship Id="rId45" Type="http://schemas.openxmlformats.org/officeDocument/2006/relationships/vmlDrawing" Target="../drawings/vmlDrawing5.vml" /><Relationship Id="rId5" Type="http://schemas.openxmlformats.org/officeDocument/2006/relationships/image" Target="../media/image5.wmf" /><Relationship Id="rId6" Type="http://schemas.openxmlformats.org/officeDocument/2006/relationships/oleObject" Target="../embeddings/oleObject67.bin" TargetMode="Internal" /><Relationship Id="rId7" Type="http://schemas.openxmlformats.org/officeDocument/2006/relationships/image" Target="../media/image6.wmf" /><Relationship Id="rId8" Type="http://schemas.openxmlformats.org/officeDocument/2006/relationships/oleObject" Target="../embeddings/oleObject68.bin" TargetMode="Internal" /><Relationship Id="rId9" Type="http://schemas.openxmlformats.org/officeDocument/2006/relationships/image" Target="../media/image7.wmf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.wmf" /><Relationship Id="rId11" Type="http://schemas.openxmlformats.org/officeDocument/2006/relationships/tags" Target="../tags/tag70.xml" /><Relationship Id="rId12" Type="http://schemas.openxmlformats.org/officeDocument/2006/relationships/oleObject" Target="../embeddings/oleObject2.bin" TargetMode="Internal" /><Relationship Id="rId13" Type="http://schemas.openxmlformats.org/officeDocument/2006/relationships/image" Target="../media/image6.wmf" /><Relationship Id="rId14" Type="http://schemas.openxmlformats.org/officeDocument/2006/relationships/tags" Target="../tags/tag71.xml" /><Relationship Id="rId15" Type="http://schemas.openxmlformats.org/officeDocument/2006/relationships/oleObject" Target="../embeddings/oleObject3.bin" TargetMode="Internal" /><Relationship Id="rId16" Type="http://schemas.openxmlformats.org/officeDocument/2006/relationships/image" Target="../media/image7.wmf" /><Relationship Id="rId17" Type="http://schemas.openxmlformats.org/officeDocument/2006/relationships/tags" Target="../tags/tag72.xml" /><Relationship Id="rId18" Type="http://schemas.openxmlformats.org/officeDocument/2006/relationships/oleObject" Target="../embeddings/oleObject4.bin" TargetMode="Internal" /><Relationship Id="rId19" Type="http://schemas.openxmlformats.org/officeDocument/2006/relationships/image" Target="../media/image8.wmf" /><Relationship Id="rId2" Type="http://schemas.openxmlformats.org/officeDocument/2006/relationships/notesSlide" Target="../notesSlides/notesSlide1.xml" /><Relationship Id="rId20" Type="http://schemas.openxmlformats.org/officeDocument/2006/relationships/tags" Target="../tags/tag73.xml" /><Relationship Id="rId21" Type="http://schemas.openxmlformats.org/officeDocument/2006/relationships/oleObject" Target="../embeddings/oleObject5.bin" TargetMode="Internal" /><Relationship Id="rId22" Type="http://schemas.openxmlformats.org/officeDocument/2006/relationships/image" Target="../media/image9.wmf" /><Relationship Id="rId23" Type="http://schemas.openxmlformats.org/officeDocument/2006/relationships/tags" Target="../tags/tag74.xml" /><Relationship Id="rId24" Type="http://schemas.openxmlformats.org/officeDocument/2006/relationships/oleObject" Target="../embeddings/oleObject6.bin" TargetMode="Internal" /><Relationship Id="rId25" Type="http://schemas.openxmlformats.org/officeDocument/2006/relationships/image" Target="../media/image10.wmf" /><Relationship Id="rId26" Type="http://schemas.openxmlformats.org/officeDocument/2006/relationships/tags" Target="../tags/tag75.xml" /><Relationship Id="rId27" Type="http://schemas.openxmlformats.org/officeDocument/2006/relationships/oleObject" Target="../embeddings/oleObject7.bin" TargetMode="Internal" /><Relationship Id="rId28" Type="http://schemas.openxmlformats.org/officeDocument/2006/relationships/image" Target="../media/image11.wmf" /><Relationship Id="rId29" Type="http://schemas.openxmlformats.org/officeDocument/2006/relationships/tags" Target="../tags/tag76.xml" /><Relationship Id="rId3" Type="http://schemas.openxmlformats.org/officeDocument/2006/relationships/tags" Target="../tags/tag65.xml" /><Relationship Id="rId30" Type="http://schemas.openxmlformats.org/officeDocument/2006/relationships/oleObject" Target="../embeddings/oleObject8.bin" TargetMode="Internal" /><Relationship Id="rId31" Type="http://schemas.openxmlformats.org/officeDocument/2006/relationships/image" Target="../media/image12.wmf" /><Relationship Id="rId32" Type="http://schemas.openxmlformats.org/officeDocument/2006/relationships/tags" Target="../tags/tag77.xml" /><Relationship Id="rId33" Type="http://schemas.openxmlformats.org/officeDocument/2006/relationships/oleObject" Target="../embeddings/oleObject9.bin" TargetMode="Internal" /><Relationship Id="rId34" Type="http://schemas.openxmlformats.org/officeDocument/2006/relationships/image" Target="../media/image13.wmf" /><Relationship Id="rId35" Type="http://schemas.openxmlformats.org/officeDocument/2006/relationships/tags" Target="../tags/tag78.xml" /><Relationship Id="rId36" Type="http://schemas.openxmlformats.org/officeDocument/2006/relationships/oleObject" Target="../embeddings/oleObject10.bin" TargetMode="Internal" /><Relationship Id="rId37" Type="http://schemas.openxmlformats.org/officeDocument/2006/relationships/image" Target="../media/image14.wmf" /><Relationship Id="rId38" Type="http://schemas.openxmlformats.org/officeDocument/2006/relationships/tags" Target="../tags/tag79.xml" /><Relationship Id="rId39" Type="http://schemas.openxmlformats.org/officeDocument/2006/relationships/oleObject" Target="../embeddings/oleObject11.bin" TargetMode="Internal" /><Relationship Id="rId4" Type="http://schemas.openxmlformats.org/officeDocument/2006/relationships/tags" Target="../tags/tag66.xml" /><Relationship Id="rId40" Type="http://schemas.openxmlformats.org/officeDocument/2006/relationships/image" Target="../media/image15.wmf" /><Relationship Id="rId41" Type="http://schemas.openxmlformats.org/officeDocument/2006/relationships/tags" Target="../tags/tag80.xml" /><Relationship Id="rId42" Type="http://schemas.openxmlformats.org/officeDocument/2006/relationships/oleObject" Target="../embeddings/oleObject12.bin" TargetMode="Internal" /><Relationship Id="rId43" Type="http://schemas.openxmlformats.org/officeDocument/2006/relationships/image" Target="../media/image16.wmf" /><Relationship Id="rId44" Type="http://schemas.openxmlformats.org/officeDocument/2006/relationships/tags" Target="../tags/tag81.xml" /><Relationship Id="rId45" Type="http://schemas.openxmlformats.org/officeDocument/2006/relationships/oleObject" Target="../embeddings/oleObject13.bin" TargetMode="Internal" /><Relationship Id="rId46" Type="http://schemas.openxmlformats.org/officeDocument/2006/relationships/image" Target="../media/image17.wmf" /><Relationship Id="rId47" Type="http://schemas.openxmlformats.org/officeDocument/2006/relationships/tags" Target="../tags/tag82.xml" /><Relationship Id="rId48" Type="http://schemas.openxmlformats.org/officeDocument/2006/relationships/oleObject" Target="../embeddings/oleObject14.bin" TargetMode="Internal" /><Relationship Id="rId49" Type="http://schemas.openxmlformats.org/officeDocument/2006/relationships/image" Target="../media/image18.wmf" /><Relationship Id="rId5" Type="http://schemas.openxmlformats.org/officeDocument/2006/relationships/image" Target="../media/image4.png" /><Relationship Id="rId50" Type="http://schemas.openxmlformats.org/officeDocument/2006/relationships/tags" Target="../tags/tag83.xml" /><Relationship Id="rId51" Type="http://schemas.openxmlformats.org/officeDocument/2006/relationships/oleObject" Target="../embeddings/oleObject15.bin" TargetMode="Internal" /><Relationship Id="rId52" Type="http://schemas.openxmlformats.org/officeDocument/2006/relationships/tags" Target="../tags/tag84.xml" /><Relationship Id="rId53" Type="http://schemas.openxmlformats.org/officeDocument/2006/relationships/tags" Target="../tags/tag85.xml" /><Relationship Id="rId54" Type="http://schemas.openxmlformats.org/officeDocument/2006/relationships/tags" Target="../tags/tag86.xml" /><Relationship Id="rId55" Type="http://schemas.openxmlformats.org/officeDocument/2006/relationships/tags" Target="../tags/tag87.xml" /><Relationship Id="rId56" Type="http://schemas.openxmlformats.org/officeDocument/2006/relationships/tags" Target="../tags/tag88.xml" /><Relationship Id="rId57" Type="http://schemas.openxmlformats.org/officeDocument/2006/relationships/image" Target="../media/image19.png" /><Relationship Id="rId58" Type="http://schemas.openxmlformats.org/officeDocument/2006/relationships/tags" Target="../tags/tag89.xml" /><Relationship Id="rId59" Type="http://schemas.openxmlformats.org/officeDocument/2006/relationships/oleObject" Target="../embeddings/oleObject16.bin" TargetMode="Internal" /><Relationship Id="rId6" Type="http://schemas.openxmlformats.org/officeDocument/2006/relationships/tags" Target="../tags/tag67.xml" /><Relationship Id="rId60" Type="http://schemas.openxmlformats.org/officeDocument/2006/relationships/image" Target="../media/image20.wmf" /><Relationship Id="rId61" Type="http://schemas.openxmlformats.org/officeDocument/2006/relationships/vmlDrawing" Target="../drawings/vmlDrawing1.v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oleObject" Target="../embeddings/oleObject1.bin" TargetMode="Interna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5.png" /><Relationship Id="rId3" Type="http://schemas.openxmlformats.org/officeDocument/2006/relationships/image" Target="../media/image66.png" /><Relationship Id="rId4" Type="http://schemas.openxmlformats.org/officeDocument/2006/relationships/tags" Target="../tags/tag222.xml" /><Relationship Id="rId5" Type="http://schemas.openxmlformats.org/officeDocument/2006/relationships/tags" Target="../tags/tag223.xml" /><Relationship Id="rId6" Type="http://schemas.openxmlformats.org/officeDocument/2006/relationships/image" Target="../media/image67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8.png" /><Relationship Id="rId3" Type="http://schemas.openxmlformats.org/officeDocument/2006/relationships/tags" Target="../tags/tag224.xml" /><Relationship Id="rId4" Type="http://schemas.openxmlformats.org/officeDocument/2006/relationships/tags" Target="../tags/tag225.xml" /><Relationship Id="rId5" Type="http://schemas.openxmlformats.org/officeDocument/2006/relationships/image" Target="../media/image69.png" /><Relationship Id="rId6" Type="http://schemas.openxmlformats.org/officeDocument/2006/relationships/tags" Target="../tags/tag226.xml" /><Relationship Id="rId7" Type="http://schemas.openxmlformats.org/officeDocument/2006/relationships/tags" Target="../tags/tag227.xml" /><Relationship Id="rId8" Type="http://schemas.openxmlformats.org/officeDocument/2006/relationships/image" Target="../media/image70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9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96.xml" /><Relationship Id="rId11" Type="http://schemas.openxmlformats.org/officeDocument/2006/relationships/oleObject" Target="../embeddings/oleObject17.bin" TargetMode="Internal" /><Relationship Id="rId12" Type="http://schemas.openxmlformats.org/officeDocument/2006/relationships/image" Target="../media/image5.wmf" /><Relationship Id="rId13" Type="http://schemas.openxmlformats.org/officeDocument/2006/relationships/tags" Target="../tags/tag97.xml" /><Relationship Id="rId14" Type="http://schemas.openxmlformats.org/officeDocument/2006/relationships/oleObject" Target="../embeddings/oleObject18.bin" TargetMode="Internal" /><Relationship Id="rId15" Type="http://schemas.openxmlformats.org/officeDocument/2006/relationships/image" Target="../media/image6.wmf" /><Relationship Id="rId16" Type="http://schemas.openxmlformats.org/officeDocument/2006/relationships/tags" Target="../tags/tag98.xml" /><Relationship Id="rId17" Type="http://schemas.openxmlformats.org/officeDocument/2006/relationships/oleObject" Target="../embeddings/oleObject19.bin" TargetMode="Internal" /><Relationship Id="rId18" Type="http://schemas.openxmlformats.org/officeDocument/2006/relationships/image" Target="../media/image7.wmf" /><Relationship Id="rId19" Type="http://schemas.openxmlformats.org/officeDocument/2006/relationships/tags" Target="../tags/tag99.xml" /><Relationship Id="rId2" Type="http://schemas.openxmlformats.org/officeDocument/2006/relationships/notesSlide" Target="../notesSlides/notesSlide2.xml" /><Relationship Id="rId20" Type="http://schemas.openxmlformats.org/officeDocument/2006/relationships/oleObject" Target="../embeddings/oleObject20.bin" TargetMode="Internal" /><Relationship Id="rId21" Type="http://schemas.openxmlformats.org/officeDocument/2006/relationships/image" Target="../media/image8.wmf" /><Relationship Id="rId22" Type="http://schemas.openxmlformats.org/officeDocument/2006/relationships/tags" Target="../tags/tag100.xml" /><Relationship Id="rId23" Type="http://schemas.openxmlformats.org/officeDocument/2006/relationships/oleObject" Target="../embeddings/oleObject21.bin" TargetMode="Internal" /><Relationship Id="rId24" Type="http://schemas.openxmlformats.org/officeDocument/2006/relationships/image" Target="../media/image9.wmf" /><Relationship Id="rId25" Type="http://schemas.openxmlformats.org/officeDocument/2006/relationships/tags" Target="../tags/tag101.xml" /><Relationship Id="rId26" Type="http://schemas.openxmlformats.org/officeDocument/2006/relationships/oleObject" Target="../embeddings/oleObject22.bin" TargetMode="Internal" /><Relationship Id="rId27" Type="http://schemas.openxmlformats.org/officeDocument/2006/relationships/image" Target="../media/image10.wmf" /><Relationship Id="rId28" Type="http://schemas.openxmlformats.org/officeDocument/2006/relationships/tags" Target="../tags/tag102.xml" /><Relationship Id="rId29" Type="http://schemas.openxmlformats.org/officeDocument/2006/relationships/oleObject" Target="../embeddings/oleObject23.bin" TargetMode="Internal" /><Relationship Id="rId3" Type="http://schemas.openxmlformats.org/officeDocument/2006/relationships/tags" Target="../tags/tag90.xml" /><Relationship Id="rId30" Type="http://schemas.openxmlformats.org/officeDocument/2006/relationships/image" Target="../media/image11.wmf" /><Relationship Id="rId31" Type="http://schemas.openxmlformats.org/officeDocument/2006/relationships/tags" Target="../tags/tag103.xml" /><Relationship Id="rId32" Type="http://schemas.openxmlformats.org/officeDocument/2006/relationships/oleObject" Target="../embeddings/oleObject24.bin" TargetMode="Internal" /><Relationship Id="rId33" Type="http://schemas.openxmlformats.org/officeDocument/2006/relationships/image" Target="../media/image12.wmf" /><Relationship Id="rId34" Type="http://schemas.openxmlformats.org/officeDocument/2006/relationships/tags" Target="../tags/tag104.xml" /><Relationship Id="rId35" Type="http://schemas.openxmlformats.org/officeDocument/2006/relationships/oleObject" Target="../embeddings/oleObject25.bin" TargetMode="Internal" /><Relationship Id="rId36" Type="http://schemas.openxmlformats.org/officeDocument/2006/relationships/image" Target="../media/image13.wmf" /><Relationship Id="rId37" Type="http://schemas.openxmlformats.org/officeDocument/2006/relationships/tags" Target="../tags/tag105.xml" /><Relationship Id="rId38" Type="http://schemas.openxmlformats.org/officeDocument/2006/relationships/oleObject" Target="../embeddings/oleObject26.bin" TargetMode="Internal" /><Relationship Id="rId39" Type="http://schemas.openxmlformats.org/officeDocument/2006/relationships/image" Target="../media/image14.wmf" /><Relationship Id="rId4" Type="http://schemas.openxmlformats.org/officeDocument/2006/relationships/tags" Target="../tags/tag91.xml" /><Relationship Id="rId40" Type="http://schemas.openxmlformats.org/officeDocument/2006/relationships/tags" Target="../tags/tag106.xml" /><Relationship Id="rId41" Type="http://schemas.openxmlformats.org/officeDocument/2006/relationships/oleObject" Target="../embeddings/oleObject27.bin" TargetMode="Internal" /><Relationship Id="rId42" Type="http://schemas.openxmlformats.org/officeDocument/2006/relationships/image" Target="../media/image15.wmf" /><Relationship Id="rId43" Type="http://schemas.openxmlformats.org/officeDocument/2006/relationships/tags" Target="../tags/tag107.xml" /><Relationship Id="rId44" Type="http://schemas.openxmlformats.org/officeDocument/2006/relationships/oleObject" Target="../embeddings/oleObject28.bin" TargetMode="Internal" /><Relationship Id="rId45" Type="http://schemas.openxmlformats.org/officeDocument/2006/relationships/image" Target="../media/image16.wmf" /><Relationship Id="rId46" Type="http://schemas.openxmlformats.org/officeDocument/2006/relationships/tags" Target="../tags/tag108.xml" /><Relationship Id="rId47" Type="http://schemas.openxmlformats.org/officeDocument/2006/relationships/oleObject" Target="../embeddings/oleObject29.bin" TargetMode="Internal" /><Relationship Id="rId48" Type="http://schemas.openxmlformats.org/officeDocument/2006/relationships/image" Target="../media/image17.wmf" /><Relationship Id="rId49" Type="http://schemas.openxmlformats.org/officeDocument/2006/relationships/tags" Target="../tags/tag109.xml" /><Relationship Id="rId5" Type="http://schemas.openxmlformats.org/officeDocument/2006/relationships/tags" Target="../tags/tag92.xml" /><Relationship Id="rId50" Type="http://schemas.openxmlformats.org/officeDocument/2006/relationships/oleObject" Target="../embeddings/oleObject30.bin" TargetMode="Internal" /><Relationship Id="rId51" Type="http://schemas.openxmlformats.org/officeDocument/2006/relationships/image" Target="../media/image18.wmf" /><Relationship Id="rId52" Type="http://schemas.openxmlformats.org/officeDocument/2006/relationships/tags" Target="../tags/tag110.xml" /><Relationship Id="rId53" Type="http://schemas.openxmlformats.org/officeDocument/2006/relationships/oleObject" Target="../embeddings/oleObject31.bin" TargetMode="Internal" /><Relationship Id="rId54" Type="http://schemas.openxmlformats.org/officeDocument/2006/relationships/tags" Target="../tags/tag111.xml" /><Relationship Id="rId55" Type="http://schemas.openxmlformats.org/officeDocument/2006/relationships/tags" Target="../tags/tag112.xml" /><Relationship Id="rId56" Type="http://schemas.openxmlformats.org/officeDocument/2006/relationships/tags" Target="../tags/tag113.xml" /><Relationship Id="rId57" Type="http://schemas.openxmlformats.org/officeDocument/2006/relationships/tags" Target="../tags/tag114.xml" /><Relationship Id="rId58" Type="http://schemas.openxmlformats.org/officeDocument/2006/relationships/tags" Target="../tags/tag115.xml" /><Relationship Id="rId59" Type="http://schemas.openxmlformats.org/officeDocument/2006/relationships/image" Target="../media/image19.png" /><Relationship Id="rId6" Type="http://schemas.openxmlformats.org/officeDocument/2006/relationships/tags" Target="../tags/tag93.xml" /><Relationship Id="rId60" Type="http://schemas.openxmlformats.org/officeDocument/2006/relationships/tags" Target="../tags/tag116.xml" /><Relationship Id="rId61" Type="http://schemas.openxmlformats.org/officeDocument/2006/relationships/oleObject" Target="../embeddings/oleObject32.bin" TargetMode="Internal" /><Relationship Id="rId62" Type="http://schemas.openxmlformats.org/officeDocument/2006/relationships/image" Target="../media/image20.wmf" /><Relationship Id="rId63" Type="http://schemas.openxmlformats.org/officeDocument/2006/relationships/vmlDrawing" Target="../drawings/vmlDrawing2.vml" /><Relationship Id="rId7" Type="http://schemas.openxmlformats.org/officeDocument/2006/relationships/image" Target="../media/image21.png" /><Relationship Id="rId8" Type="http://schemas.openxmlformats.org/officeDocument/2006/relationships/tags" Target="../tags/tag94.xml" /><Relationship Id="rId9" Type="http://schemas.openxmlformats.org/officeDocument/2006/relationships/tags" Target="../tags/tag95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5.wmf" /><Relationship Id="rId11" Type="http://schemas.openxmlformats.org/officeDocument/2006/relationships/tags" Target="../tags/tag122.xml" /><Relationship Id="rId12" Type="http://schemas.openxmlformats.org/officeDocument/2006/relationships/oleObject" Target="../embeddings/oleObject34.bin" TargetMode="Internal" /><Relationship Id="rId13" Type="http://schemas.openxmlformats.org/officeDocument/2006/relationships/image" Target="../media/image6.wmf" /><Relationship Id="rId14" Type="http://schemas.openxmlformats.org/officeDocument/2006/relationships/tags" Target="../tags/tag123.xml" /><Relationship Id="rId15" Type="http://schemas.openxmlformats.org/officeDocument/2006/relationships/oleObject" Target="../embeddings/oleObject35.bin" TargetMode="Internal" /><Relationship Id="rId16" Type="http://schemas.openxmlformats.org/officeDocument/2006/relationships/image" Target="../media/image7.wmf" /><Relationship Id="rId17" Type="http://schemas.openxmlformats.org/officeDocument/2006/relationships/tags" Target="../tags/tag124.xml" /><Relationship Id="rId18" Type="http://schemas.openxmlformats.org/officeDocument/2006/relationships/oleObject" Target="../embeddings/oleObject36.bin" TargetMode="Internal" /><Relationship Id="rId19" Type="http://schemas.openxmlformats.org/officeDocument/2006/relationships/image" Target="../media/image8.wmf" /><Relationship Id="rId2" Type="http://schemas.openxmlformats.org/officeDocument/2006/relationships/notesSlide" Target="../notesSlides/notesSlide3.xml" /><Relationship Id="rId20" Type="http://schemas.openxmlformats.org/officeDocument/2006/relationships/tags" Target="../tags/tag125.xml" /><Relationship Id="rId21" Type="http://schemas.openxmlformats.org/officeDocument/2006/relationships/oleObject" Target="../embeddings/oleObject37.bin" TargetMode="Internal" /><Relationship Id="rId22" Type="http://schemas.openxmlformats.org/officeDocument/2006/relationships/image" Target="../media/image9.wmf" /><Relationship Id="rId23" Type="http://schemas.openxmlformats.org/officeDocument/2006/relationships/tags" Target="../tags/tag126.xml" /><Relationship Id="rId24" Type="http://schemas.openxmlformats.org/officeDocument/2006/relationships/oleObject" Target="../embeddings/oleObject38.bin" TargetMode="Internal" /><Relationship Id="rId25" Type="http://schemas.openxmlformats.org/officeDocument/2006/relationships/image" Target="../media/image10.wmf" /><Relationship Id="rId26" Type="http://schemas.openxmlformats.org/officeDocument/2006/relationships/tags" Target="../tags/tag127.xml" /><Relationship Id="rId27" Type="http://schemas.openxmlformats.org/officeDocument/2006/relationships/oleObject" Target="../embeddings/oleObject39.bin" TargetMode="Internal" /><Relationship Id="rId28" Type="http://schemas.openxmlformats.org/officeDocument/2006/relationships/image" Target="../media/image13.wmf" /><Relationship Id="rId29" Type="http://schemas.openxmlformats.org/officeDocument/2006/relationships/tags" Target="../tags/tag128.xml" /><Relationship Id="rId3" Type="http://schemas.openxmlformats.org/officeDocument/2006/relationships/tags" Target="../tags/tag117.xml" /><Relationship Id="rId30" Type="http://schemas.openxmlformats.org/officeDocument/2006/relationships/oleObject" Target="../embeddings/oleObject40.bin" TargetMode="Internal" /><Relationship Id="rId31" Type="http://schemas.openxmlformats.org/officeDocument/2006/relationships/image" Target="../media/image14.wmf" /><Relationship Id="rId32" Type="http://schemas.openxmlformats.org/officeDocument/2006/relationships/tags" Target="../tags/tag129.xml" /><Relationship Id="rId33" Type="http://schemas.openxmlformats.org/officeDocument/2006/relationships/oleObject" Target="../embeddings/oleObject41.bin" TargetMode="Internal" /><Relationship Id="rId34" Type="http://schemas.openxmlformats.org/officeDocument/2006/relationships/image" Target="../media/image18.wmf" /><Relationship Id="rId35" Type="http://schemas.openxmlformats.org/officeDocument/2006/relationships/tags" Target="../tags/tag130.xml" /><Relationship Id="rId36" Type="http://schemas.openxmlformats.org/officeDocument/2006/relationships/oleObject" Target="../embeddings/oleObject42.bin" TargetMode="Internal" /><Relationship Id="rId37" Type="http://schemas.openxmlformats.org/officeDocument/2006/relationships/image" Target="../media/image12.wmf" /><Relationship Id="rId38" Type="http://schemas.openxmlformats.org/officeDocument/2006/relationships/tags" Target="../tags/tag131.xml" /><Relationship Id="rId39" Type="http://schemas.openxmlformats.org/officeDocument/2006/relationships/tags" Target="../tags/tag132.xml" /><Relationship Id="rId4" Type="http://schemas.openxmlformats.org/officeDocument/2006/relationships/tags" Target="../tags/tag118.xml" /><Relationship Id="rId40" Type="http://schemas.openxmlformats.org/officeDocument/2006/relationships/oleObject" Target="../embeddings/oleObject43.bin" TargetMode="Internal" /><Relationship Id="rId41" Type="http://schemas.openxmlformats.org/officeDocument/2006/relationships/image" Target="../media/image20.wmf" /><Relationship Id="rId42" Type="http://schemas.openxmlformats.org/officeDocument/2006/relationships/tags" Target="../tags/tag133.xml" /><Relationship Id="rId43" Type="http://schemas.openxmlformats.org/officeDocument/2006/relationships/tags" Target="../tags/tag134.xml" /><Relationship Id="rId44" Type="http://schemas.openxmlformats.org/officeDocument/2006/relationships/oleObject" Target="../embeddings/oleObject44.bin" TargetMode="Internal" /><Relationship Id="rId45" Type="http://schemas.openxmlformats.org/officeDocument/2006/relationships/tags" Target="../tags/tag135.xml" /><Relationship Id="rId46" Type="http://schemas.openxmlformats.org/officeDocument/2006/relationships/oleObject" Target="../embeddings/oleObject45.bin" TargetMode="Internal" /><Relationship Id="rId47" Type="http://schemas.openxmlformats.org/officeDocument/2006/relationships/tags" Target="../tags/tag136.xml" /><Relationship Id="rId48" Type="http://schemas.openxmlformats.org/officeDocument/2006/relationships/oleObject" Target="../embeddings/oleObject46.bin" TargetMode="Internal" /><Relationship Id="rId49" Type="http://schemas.openxmlformats.org/officeDocument/2006/relationships/tags" Target="../tags/tag137.xml" /><Relationship Id="rId5" Type="http://schemas.openxmlformats.org/officeDocument/2006/relationships/image" Target="../media/image22.png" /><Relationship Id="rId50" Type="http://schemas.openxmlformats.org/officeDocument/2006/relationships/oleObject" Target="../embeddings/oleObject47.bin" TargetMode="Internal" /><Relationship Id="rId51" Type="http://schemas.openxmlformats.org/officeDocument/2006/relationships/tags" Target="../tags/tag138.xml" /><Relationship Id="rId52" Type="http://schemas.openxmlformats.org/officeDocument/2006/relationships/oleObject" Target="../embeddings/oleObject48.bin" TargetMode="Internal" /><Relationship Id="rId53" Type="http://schemas.openxmlformats.org/officeDocument/2006/relationships/tags" Target="../tags/tag139.xml" /><Relationship Id="rId54" Type="http://schemas.openxmlformats.org/officeDocument/2006/relationships/tags" Target="../tags/tag140.xml" /><Relationship Id="rId55" Type="http://schemas.openxmlformats.org/officeDocument/2006/relationships/image" Target="../media/image23.png" /><Relationship Id="rId56" Type="http://schemas.openxmlformats.org/officeDocument/2006/relationships/tags" Target="../tags/tag141.xml" /><Relationship Id="rId57" Type="http://schemas.openxmlformats.org/officeDocument/2006/relationships/tags" Target="../tags/tag142.xml" /><Relationship Id="rId58" Type="http://schemas.openxmlformats.org/officeDocument/2006/relationships/tags" Target="../tags/tag143.xml" /><Relationship Id="rId59" Type="http://schemas.openxmlformats.org/officeDocument/2006/relationships/tags" Target="../tags/tag144.xml" /><Relationship Id="rId6" Type="http://schemas.openxmlformats.org/officeDocument/2006/relationships/tags" Target="../tags/tag119.xml" /><Relationship Id="rId60" Type="http://schemas.openxmlformats.org/officeDocument/2006/relationships/tags" Target="../tags/tag145.xml" /><Relationship Id="rId61" Type="http://schemas.openxmlformats.org/officeDocument/2006/relationships/tags" Target="../tags/tag146.xml" /><Relationship Id="rId62" Type="http://schemas.openxmlformats.org/officeDocument/2006/relationships/tags" Target="../tags/tag147.xml" /><Relationship Id="rId63" Type="http://schemas.openxmlformats.org/officeDocument/2006/relationships/image" Target="../media/image24.png" /><Relationship Id="rId64" Type="http://schemas.openxmlformats.org/officeDocument/2006/relationships/vmlDrawing" Target="../drawings/vmlDrawing3.vml" /><Relationship Id="rId7" Type="http://schemas.openxmlformats.org/officeDocument/2006/relationships/tags" Target="../tags/tag120.xml" /><Relationship Id="rId8" Type="http://schemas.openxmlformats.org/officeDocument/2006/relationships/tags" Target="../tags/tag121.xml" /><Relationship Id="rId9" Type="http://schemas.openxmlformats.org/officeDocument/2006/relationships/oleObject" Target="../embeddings/oleObject33.bin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148.xml" /><Relationship Id="rId4" Type="http://schemas.openxmlformats.org/officeDocument/2006/relationships/tags" Target="../tags/tag149.xml" /><Relationship Id="rId5" Type="http://schemas.openxmlformats.org/officeDocument/2006/relationships/image" Target="../media/image2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150.xml" /><Relationship Id="rId4" Type="http://schemas.openxmlformats.org/officeDocument/2006/relationships/tags" Target="../tags/tag151.xml" /><Relationship Id="rId5" Type="http://schemas.openxmlformats.org/officeDocument/2006/relationships/image" Target="../media/image26.png" /><Relationship Id="rId6" Type="http://schemas.openxmlformats.org/officeDocument/2006/relationships/tags" Target="../tags/tag152.xml" /><Relationship Id="rId7" Type="http://schemas.openxmlformats.org/officeDocument/2006/relationships/tags" Target="../tags/tag153.xml" /><Relationship Id="rId8" Type="http://schemas.openxmlformats.org/officeDocument/2006/relationships/image" Target="../media/image27.png" /><Relationship Id="rId9" Type="http://schemas.openxmlformats.org/officeDocument/2006/relationships/tags" Target="../tags/tag15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59.xml" /><Relationship Id="rId11" Type="http://schemas.openxmlformats.org/officeDocument/2006/relationships/tags" Target="../tags/tag160.xml" /><Relationship Id="rId12" Type="http://schemas.openxmlformats.org/officeDocument/2006/relationships/tags" Target="../tags/tag161.xml" /><Relationship Id="rId13" Type="http://schemas.openxmlformats.org/officeDocument/2006/relationships/tags" Target="../tags/tag162.xml" /><Relationship Id="rId14" Type="http://schemas.openxmlformats.org/officeDocument/2006/relationships/tags" Target="../tags/tag163.xml" /><Relationship Id="rId15" Type="http://schemas.openxmlformats.org/officeDocument/2006/relationships/tags" Target="../tags/tag164.xml" /><Relationship Id="rId16" Type="http://schemas.openxmlformats.org/officeDocument/2006/relationships/tags" Target="../tags/tag165.xml" /><Relationship Id="rId17" Type="http://schemas.openxmlformats.org/officeDocument/2006/relationships/tags" Target="../tags/tag166.xml" /><Relationship Id="rId18" Type="http://schemas.openxmlformats.org/officeDocument/2006/relationships/tags" Target="../tags/tag167.xml" /><Relationship Id="rId19" Type="http://schemas.openxmlformats.org/officeDocument/2006/relationships/tags" Target="../tags/tag168.xml" /><Relationship Id="rId2" Type="http://schemas.openxmlformats.org/officeDocument/2006/relationships/notesSlide" Target="../notesSlides/notesSlide6.xml" /><Relationship Id="rId20" Type="http://schemas.openxmlformats.org/officeDocument/2006/relationships/tags" Target="../tags/tag169.xml" /><Relationship Id="rId3" Type="http://schemas.openxmlformats.org/officeDocument/2006/relationships/image" Target="../media/image28.png" /><Relationship Id="rId4" Type="http://schemas.openxmlformats.org/officeDocument/2006/relationships/image" Target="../media/image29.png" /><Relationship Id="rId5" Type="http://schemas.openxmlformats.org/officeDocument/2006/relationships/tags" Target="../tags/tag155.xml" /><Relationship Id="rId6" Type="http://schemas.openxmlformats.org/officeDocument/2006/relationships/tags" Target="../tags/tag156.xml" /><Relationship Id="rId7" Type="http://schemas.openxmlformats.org/officeDocument/2006/relationships/image" Target="../media/image30.png" /><Relationship Id="rId8" Type="http://schemas.openxmlformats.org/officeDocument/2006/relationships/tags" Target="../tags/tag157.xml" /><Relationship Id="rId9" Type="http://schemas.openxmlformats.org/officeDocument/2006/relationships/tags" Target="../tags/tag15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74.xml" /><Relationship Id="rId11" Type="http://schemas.openxmlformats.org/officeDocument/2006/relationships/tags" Target="../tags/tag175.xml" /><Relationship Id="rId12" Type="http://schemas.openxmlformats.org/officeDocument/2006/relationships/tags" Target="../tags/tag176.xml" /><Relationship Id="rId13" Type="http://schemas.openxmlformats.org/officeDocument/2006/relationships/tags" Target="../tags/tag177.xml" /><Relationship Id="rId14" Type="http://schemas.openxmlformats.org/officeDocument/2006/relationships/tags" Target="../tags/tag178.xml" /><Relationship Id="rId15" Type="http://schemas.openxmlformats.org/officeDocument/2006/relationships/tags" Target="../tags/tag179.xml" /><Relationship Id="rId16" Type="http://schemas.openxmlformats.org/officeDocument/2006/relationships/tags" Target="../tags/tag180.xml" /><Relationship Id="rId17" Type="http://schemas.openxmlformats.org/officeDocument/2006/relationships/tags" Target="../tags/tag181.xml" /><Relationship Id="rId18" Type="http://schemas.openxmlformats.org/officeDocument/2006/relationships/tags" Target="../tags/tag182.xml" /><Relationship Id="rId19" Type="http://schemas.openxmlformats.org/officeDocument/2006/relationships/tags" Target="../tags/tag183.xml" /><Relationship Id="rId2" Type="http://schemas.openxmlformats.org/officeDocument/2006/relationships/notesSlide" Target="../notesSlides/notesSlide7.xml" /><Relationship Id="rId20" Type="http://schemas.openxmlformats.org/officeDocument/2006/relationships/tags" Target="../tags/tag184.xml" /><Relationship Id="rId3" Type="http://schemas.openxmlformats.org/officeDocument/2006/relationships/image" Target="../media/image28.png" /><Relationship Id="rId4" Type="http://schemas.openxmlformats.org/officeDocument/2006/relationships/image" Target="../media/image29.png" /><Relationship Id="rId5" Type="http://schemas.openxmlformats.org/officeDocument/2006/relationships/tags" Target="../tags/tag170.xml" /><Relationship Id="rId6" Type="http://schemas.openxmlformats.org/officeDocument/2006/relationships/tags" Target="../tags/tag171.xml" /><Relationship Id="rId7" Type="http://schemas.openxmlformats.org/officeDocument/2006/relationships/image" Target="../media/image31.png" /><Relationship Id="rId8" Type="http://schemas.openxmlformats.org/officeDocument/2006/relationships/tags" Target="../tags/tag172.xml" /><Relationship Id="rId9" Type="http://schemas.openxmlformats.org/officeDocument/2006/relationships/tags" Target="../tags/tag17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90.xml" /><Relationship Id="rId11" Type="http://schemas.openxmlformats.org/officeDocument/2006/relationships/tags" Target="../tags/tag191.xml" /><Relationship Id="rId12" Type="http://schemas.openxmlformats.org/officeDocument/2006/relationships/tags" Target="../tags/tag192.xml" /><Relationship Id="rId13" Type="http://schemas.openxmlformats.org/officeDocument/2006/relationships/tags" Target="../tags/tag193.xml" /><Relationship Id="rId14" Type="http://schemas.openxmlformats.org/officeDocument/2006/relationships/tags" Target="../tags/tag194.xml" /><Relationship Id="rId15" Type="http://schemas.openxmlformats.org/officeDocument/2006/relationships/tags" Target="../tags/tag195.xml" /><Relationship Id="rId16" Type="http://schemas.openxmlformats.org/officeDocument/2006/relationships/tags" Target="../tags/tag196.xml" /><Relationship Id="rId17" Type="http://schemas.openxmlformats.org/officeDocument/2006/relationships/tags" Target="../tags/tag197.xml" /><Relationship Id="rId18" Type="http://schemas.openxmlformats.org/officeDocument/2006/relationships/tags" Target="../tags/tag198.xml" /><Relationship Id="rId19" Type="http://schemas.openxmlformats.org/officeDocument/2006/relationships/tags" Target="../tags/tag199.xml" /><Relationship Id="rId2" Type="http://schemas.openxmlformats.org/officeDocument/2006/relationships/notesSlide" Target="../notesSlides/notesSlide8.xml" /><Relationship Id="rId20" Type="http://schemas.openxmlformats.org/officeDocument/2006/relationships/image" Target="../media/image28.png" /><Relationship Id="rId21" Type="http://schemas.openxmlformats.org/officeDocument/2006/relationships/tags" Target="../tags/tag200.xml" /><Relationship Id="rId22" Type="http://schemas.openxmlformats.org/officeDocument/2006/relationships/tags" Target="../tags/tag201.xml" /><Relationship Id="rId23" Type="http://schemas.openxmlformats.org/officeDocument/2006/relationships/tags" Target="../tags/tag202.xml" /><Relationship Id="rId24" Type="http://schemas.openxmlformats.org/officeDocument/2006/relationships/image" Target="../media/image34.png" /><Relationship Id="rId25" Type="http://schemas.openxmlformats.org/officeDocument/2006/relationships/tags" Target="../tags/tag203.xml" /><Relationship Id="rId3" Type="http://schemas.openxmlformats.org/officeDocument/2006/relationships/image" Target="../media/image32.png" /><Relationship Id="rId4" Type="http://schemas.openxmlformats.org/officeDocument/2006/relationships/tags" Target="../tags/tag185.xml" /><Relationship Id="rId5" Type="http://schemas.openxmlformats.org/officeDocument/2006/relationships/tags" Target="../tags/tag186.xml" /><Relationship Id="rId6" Type="http://schemas.openxmlformats.org/officeDocument/2006/relationships/image" Target="../media/image33.png" /><Relationship Id="rId7" Type="http://schemas.openxmlformats.org/officeDocument/2006/relationships/tags" Target="../tags/tag187.xml" /><Relationship Id="rId8" Type="http://schemas.openxmlformats.org/officeDocument/2006/relationships/tags" Target="../tags/tag188.xml" /><Relationship Id="rId9" Type="http://schemas.openxmlformats.org/officeDocument/2006/relationships/tags" Target="../tags/tag18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308229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3.2.1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单调性与最大（小）值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+mj-ea"/>
                <a:cs typeface="+mj-ea"/>
              </a:rPr>
              <a:t>(</a:t>
            </a:r>
            <a:r>
              <a:rPr lang="zh-CN" altLang="en-US" sz="5400" b="1">
                <a:solidFill>
                  <a:schemeClr val="bg1"/>
                </a:solidFill>
                <a:latin typeface="+mj-ea"/>
                <a:cs typeface="+mj-ea"/>
              </a:rPr>
              <a:t>第</a:t>
            </a:r>
            <a:r>
              <a:rPr lang="en-US" altLang="zh-CN" sz="5400" b="1">
                <a:solidFill>
                  <a:schemeClr val="bg1"/>
                </a:solidFill>
                <a:latin typeface="+mj-ea"/>
                <a:cs typeface="+mj-ea"/>
              </a:rPr>
              <a:t>2</a:t>
            </a:r>
            <a:r>
              <a:rPr lang="zh-CN" altLang="en-US" sz="5400" b="1">
                <a:solidFill>
                  <a:schemeClr val="bg1"/>
                </a:solidFill>
                <a:latin typeface="+mj-ea"/>
                <a:cs typeface="+mj-ea"/>
              </a:rPr>
              <a:t>课时</a:t>
            </a:r>
            <a:r>
              <a:rPr lang="en-US" altLang="zh-CN" sz="5400" b="1">
                <a:solidFill>
                  <a:schemeClr val="bg1"/>
                </a:solidFill>
                <a:latin typeface="+mj-ea"/>
                <a:cs typeface="+mj-ea"/>
              </a:rPr>
              <a:t>)</a:t>
            </a:r>
            <a:endParaRPr lang="zh-CN" altLang="en-US" sz="5400" b="1">
              <a:solidFill>
                <a:schemeClr val="bg1"/>
              </a:solidFill>
              <a:latin typeface="+mj-ea"/>
              <a:cs typeface="+mj-ea"/>
            </a:endParaRPr>
          </a:p>
          <a:p>
            <a:pPr>
              <a:lnSpc>
                <a:spcPct val="120000"/>
              </a:lnSpc>
            </a:pPr>
            <a:endParaRPr lang="zh-CN" altLang="en-US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ea"/>
              <a:cs typeface="+mj-ea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第三章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函数的概念与性质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14997" y="-5492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25" title=""/>
          <p:cNvSpPr/>
          <p:nvPr/>
        </p:nvSpPr>
        <p:spPr>
          <a:xfrm>
            <a:off x="643890" y="664845"/>
            <a:ext cx="4572635" cy="43434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 title=""/>
          <p:cNvSpPr txBox="1"/>
          <p:nvPr/>
        </p:nvSpPr>
        <p:spPr>
          <a:xfrm>
            <a:off x="748030" y="699770"/>
            <a:ext cx="44678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题型一：图象法求函数的最值）</a:t>
            </a: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681990" y="1290955"/>
                <a:ext cx="5737860" cy="836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∈[−1,2]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−3,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∈(2,5].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" y="1290955"/>
                <a:ext cx="5737860" cy="836930"/>
              </a:xfrm>
              <a:prstGeom prst="rect">
                <a:avLst/>
              </a:prstGeom>
              <a:blipFill rotWithShape="1">
                <a:blip r:embed="rId2"/>
                <a:stretch>
                  <a:fillRect r="-1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643890" y="2244090"/>
                <a:ext cx="6306820" cy="97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在直角坐标系中画出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的图象；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根据函数图象写出函数的单调区间和值域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" y="2244090"/>
                <a:ext cx="6306820" cy="977265"/>
              </a:xfrm>
              <a:prstGeom prst="rect">
                <a:avLst/>
              </a:prstGeom>
              <a:blipFill rotWithShape="1">
                <a:blip r:embed="rId3"/>
                <a:stretch>
                  <a:fillRect r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 title=""/>
          <p:cNvGrpSpPr/>
          <p:nvPr/>
        </p:nvGrpSpPr>
        <p:grpSpPr>
          <a:xfrm>
            <a:off x="681990" y="3320415"/>
            <a:ext cx="4286885" cy="3147060"/>
            <a:chOff x="1074" y="5229"/>
            <a:chExt cx="6751" cy="495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rcRect l="2045" t="5726" r="5249" b="6089"/>
            <a:stretch>
              <a:fillRect/>
            </a:stretch>
          </p:blipFill>
          <p:spPr>
            <a:xfrm>
              <a:off x="1534" y="6069"/>
              <a:ext cx="5318" cy="4116"/>
            </a:xfrm>
            <a:prstGeom prst="rect">
              <a:avLst/>
            </a:prstGeom>
          </p:spPr>
        </p:pic>
        <mc:AlternateContent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074" y="5229"/>
                  <a:ext cx="6751" cy="1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的图象如图所示：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/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" y="5229"/>
                  <a:ext cx="6751" cy="13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 title=""/>
          <p:cNvGrpSpPr/>
          <p:nvPr/>
        </p:nvGrpSpPr>
        <p:grpSpPr>
          <a:xfrm>
            <a:off x="5283200" y="3270885"/>
            <a:ext cx="5925185" cy="2026920"/>
            <a:chOff x="8320" y="5151"/>
            <a:chExt cx="9331" cy="3192"/>
          </a:xfrm>
        </p:grpSpPr>
        <mc:AlternateContent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320" y="5151"/>
                  <a:ext cx="9331" cy="31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：由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的图象知：</a:t>
                  </a:r>
                </a:p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函数的单调增区间为：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[−1,0]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[2,5]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;</a:t>
                  </a:r>
                </a:p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单调减区间为：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（0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2）.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值域为：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[−1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3]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" y="5151"/>
                  <a:ext cx="9331" cy="319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14640" y="6207"/>
              <a:ext cx="21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960100" y="119253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14997" y="-4603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14680" y="787400"/>
                <a:ext cx="10593705" cy="26752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利用图象求函数最值的方法：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的图象</a:t>
                </a:r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观察图象，找出图象的最高点和最低点；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写出最值，最高点的纵坐标是函数的最大值，最低点的纵坐标是函数的最小值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" y="787400"/>
                <a:ext cx="10593705" cy="2675255"/>
              </a:xfrm>
              <a:prstGeom prst="rect">
                <a:avLst/>
              </a:prstGeom>
              <a:blipFill rotWithShape="1">
                <a:blip r:embed="rId2"/>
                <a:stretch>
                  <a:fillRect l="-921" b="-1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14997" y="-4603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695960" y="688975"/>
                <a:ext cx="10433685" cy="619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1(1).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∈[1,2]</m:t>
                      </m:r>
                    </m:oMath>
                  </m:oMathPara>
                </a14:m>
                <a:r>
                  <a:rPr lang="en-US" altLang="zh-CN" sz="2400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的最大值和最小值分别是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_____________.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" y="688975"/>
                <a:ext cx="10433685" cy="6191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825500" y="1575435"/>
                <a:ext cx="8898255" cy="49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答案：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−2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（画出草图即可根据图象求解）</a:t>
                </a: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1575435"/>
                <a:ext cx="8898255" cy="4972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765175" y="2604770"/>
                <a:ext cx="7432040" cy="523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1(2).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+5,−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&gt;0</m:t>
                      </m:r>
                    </m:oMath>
                  </m:oMathPara>
                </a14:m>
                <a:r>
                  <a:rPr lang="en-US" altLang="zh-CN" sz="2400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     </m:t>
                      </m:r>
                    </m:oMath>
                  </m:oMathPara>
                </a14:m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  )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" y="2604770"/>
                <a:ext cx="7432040" cy="5232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768985" y="3201035"/>
                <a:ext cx="7745730" cy="9772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A.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有最大值</a:t>
                </a:r>
                <a:r>
                  <a:rPr lang="en-US" altLang="zh-CN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                                      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有最小值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C.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既有最大值又有最小值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             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D.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既无最大值又无最小值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5" y="3201035"/>
                <a:ext cx="7745730" cy="9772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876300" y="4531995"/>
            <a:ext cx="8898255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14997" y="-5492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 title=""/>
          <p:cNvSpPr txBox="1"/>
          <p:nvPr/>
        </p:nvSpPr>
        <p:spPr>
          <a:xfrm>
            <a:off x="748030" y="699770"/>
            <a:ext cx="47739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题型二：利用单调性求函数的最值</a:t>
            </a:r>
          </a:p>
        </p:txBody>
      </p:sp>
      <p:sp>
        <p:nvSpPr>
          <p:cNvPr id="26" name="圆角矩形 25" title=""/>
          <p:cNvSpPr/>
          <p:nvPr/>
        </p:nvSpPr>
        <p:spPr>
          <a:xfrm>
            <a:off x="643890" y="664845"/>
            <a:ext cx="4878070" cy="49530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614680" y="1240155"/>
                <a:ext cx="9110980" cy="9645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判断函数在区间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(1,+∞)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上的单调性，并用定义证明你的结论；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1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" y="1240155"/>
                <a:ext cx="9110980" cy="964565"/>
              </a:xfrm>
              <a:prstGeom prst="rect">
                <a:avLst/>
              </a:prstGeom>
              <a:blipFill rotWithShape="1">
                <a:blip r:embed="rId2"/>
                <a:stretch>
                  <a:fillRect r="-523" b="-42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790575" y="2204720"/>
            <a:ext cx="9607550" cy="1479550"/>
            <a:chOff x="1245" y="3472"/>
            <a:chExt cx="15130" cy="2330"/>
          </a:xfrm>
        </p:grpSpPr>
        <mc:AlternateContent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245" y="3472"/>
                  <a:ext cx="15130" cy="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证明：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∈(1,+∞)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有：</a:t>
                  </a:r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1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)−(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)+(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1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rPr>
                    <a:t> </a:t>
                  </a:r>
                </a:p>
                <a:p>
                  <a:pPr algn="l"/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/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                            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/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l"/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" y="3472"/>
                  <a:ext cx="15130" cy="2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11552" y="3525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 title=""/>
          <p:cNvGrpSpPr/>
          <p:nvPr/>
        </p:nvGrpSpPr>
        <p:grpSpPr>
          <a:xfrm>
            <a:off x="786765" y="3921760"/>
            <a:ext cx="9930130" cy="1123950"/>
            <a:chOff x="1239" y="6176"/>
            <a:chExt cx="15638" cy="1770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239" y="6176"/>
                  <a:ext cx="15638" cy="1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∈(1,+∞)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&gt;0,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−1&gt;0.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又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，所以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&lt;0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)&lt;0.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1239" y="6176"/>
                  <a:ext cx="15638" cy="177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5382" y="703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 title=""/>
          <p:cNvGrpSpPr/>
          <p:nvPr/>
        </p:nvGrpSpPr>
        <p:grpSpPr>
          <a:xfrm>
            <a:off x="790575" y="4969510"/>
            <a:ext cx="9930130" cy="829310"/>
            <a:chOff x="1245" y="7826"/>
            <a:chExt cx="15638" cy="1306"/>
          </a:xfrm>
        </p:grpSpPr>
        <mc:AlternateContent>
          <mc:Choice Requires="a14">
            <p:sp>
              <p:nvSpPr>
                <p:cNvPr id="4" name="文本框 3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245" y="7826"/>
                  <a:ext cx="15638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所以函数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在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(1,+∞)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上单调递增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245" y="7826"/>
                  <a:ext cx="15638" cy="130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11716" y="841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643890" y="579120"/>
                <a:ext cx="4320540" cy="1256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求该函数在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[2,4]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上的最值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" y="579120"/>
                <a:ext cx="4320540" cy="1256665"/>
              </a:xfrm>
              <a:prstGeom prst="rect">
                <a:avLst/>
              </a:prstGeom>
              <a:blipFill rotWithShape="1">
                <a:blip r:embed="rId2"/>
                <a:stretch>
                  <a:fillRect r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201" name="组合 31" title=""/>
          <p:cNvGrpSpPr/>
          <p:nvPr/>
        </p:nvGrpSpPr>
        <p:grpSpPr>
          <a:xfrm>
            <a:off x="614997" y="-5492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 title=""/>
          <p:cNvGrpSpPr/>
          <p:nvPr/>
        </p:nvGrpSpPr>
        <p:grpSpPr>
          <a:xfrm>
            <a:off x="643890" y="1915795"/>
            <a:ext cx="11043285" cy="3194685"/>
            <a:chOff x="1014" y="3017"/>
            <a:chExt cx="17391" cy="5031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014" y="3017"/>
                  <a:ext cx="17391" cy="50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解：由</a:t>
                  </a: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知：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在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(1,+∞)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上单调递增，</a:t>
                  </a:r>
                </a:p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因此函数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[2,4]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上单调递增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因此，函数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[2,4]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的两个端点上分别取得最小值与最大值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时取得最小值，最小值是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=6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时取得最大值，最大值是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37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  <a:sym typeface="+mn-ea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        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" y="3017"/>
                  <a:ext cx="17391" cy="50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6346" y="697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14997" y="-4603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 title=""/>
          <p:cNvSpPr txBox="1"/>
          <p:nvPr>
            <p:custDataLst>
              <p:tags r:id="rId2"/>
            </p:custDataLst>
          </p:nvPr>
        </p:nvSpPr>
        <p:spPr>
          <a:xfrm>
            <a:off x="643890" y="750570"/>
            <a:ext cx="10593705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利用单调性求函数最值的步骤：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判断函数</a:t>
            </a:r>
            <a:r>
              <a:rPr lang="zh-CN" altLang="en-US" sz="2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的单调性</a:t>
            </a:r>
            <a:r>
              <a:rPr lang="zh-CN" altLang="en-US" sz="2400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利用单调性求出最大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值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注：</a:t>
            </a:r>
          </a:p>
          <a:p>
            <a:pPr>
              <a:lnSpc>
                <a:spcPct val="13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求最值勿忘定义域；</a:t>
            </a:r>
          </a:p>
          <a:p>
            <a:pPr>
              <a:lnSpc>
                <a:spcPct val="130000"/>
              </a:lnSpc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闭区间上的最值，不判断单调性而直接将两端点值代入最容易出现错误，求解时需注意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14997" y="-5492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643890" y="437515"/>
                <a:ext cx="9872980" cy="777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)=−3+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∈[2,4])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的最大值和最小值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" y="437515"/>
                <a:ext cx="9872980" cy="777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 title=""/>
          <p:cNvSpPr/>
          <p:nvPr/>
        </p:nvSpPr>
        <p:spPr>
          <a:xfrm>
            <a:off x="6356350" y="199707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 title=""/>
          <p:cNvSpPr/>
          <p:nvPr/>
        </p:nvSpPr>
        <p:spPr>
          <a:xfrm>
            <a:off x="5284470" y="3474085"/>
            <a:ext cx="165100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 title=""/>
          <p:cNvGrpSpPr/>
          <p:nvPr/>
        </p:nvGrpSpPr>
        <p:grpSpPr>
          <a:xfrm>
            <a:off x="649605" y="3191510"/>
            <a:ext cx="10913110" cy="3119120"/>
            <a:chOff x="1239" y="5989"/>
            <a:chExt cx="17186" cy="4912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239" y="5989"/>
                  <a:ext cx="17186" cy="4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∈[2,4]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2≤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≤4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&lt;0,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&lt;0.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(1−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)&gt;0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又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，所以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&lt;0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)&lt;0.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所以函数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)=−3+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[2,4]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上单调递增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那么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=−3+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1−4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；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=−3+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1−2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=−4.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239" y="5989"/>
                  <a:ext cx="17186" cy="491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5382" y="7032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651510" y="1122680"/>
            <a:ext cx="10313670" cy="2123440"/>
            <a:chOff x="1026" y="1768"/>
            <a:chExt cx="16242" cy="3344"/>
          </a:xfrm>
        </p:grpSpPr>
        <mc:AlternateContent>
          <mc:Choice Requires="a14"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026" y="1768"/>
                  <a:ext cx="16243" cy="3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∈[2,4]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有：</a:t>
                  </a:r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)=(−3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(−3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</a:p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)−(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1−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</a:p>
                <a:p>
                  <a:pPr algn="l"/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026" y="1768"/>
                  <a:ext cx="16243" cy="33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7576" y="418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14997" y="-5492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25" title=""/>
          <p:cNvSpPr/>
          <p:nvPr/>
        </p:nvSpPr>
        <p:spPr>
          <a:xfrm>
            <a:off x="643890" y="664845"/>
            <a:ext cx="4878070" cy="49530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 title=""/>
          <p:cNvSpPr txBox="1"/>
          <p:nvPr/>
        </p:nvSpPr>
        <p:spPr>
          <a:xfrm>
            <a:off x="690880" y="699770"/>
            <a:ext cx="477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题型三：二次函数在区间上的最值</a:t>
            </a:r>
          </a:p>
        </p:txBody>
      </p:sp>
      <p:grpSp>
        <p:nvGrpSpPr>
          <p:cNvPr id="8" name="组合 7" title=""/>
          <p:cNvGrpSpPr/>
          <p:nvPr/>
        </p:nvGrpSpPr>
        <p:grpSpPr>
          <a:xfrm>
            <a:off x="643890" y="1368425"/>
            <a:ext cx="8836025" cy="1070610"/>
            <a:chOff x="1014" y="2155"/>
            <a:chExt cx="13915" cy="1686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014" y="2155"/>
                  <a:ext cx="13915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例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3.</a:t>
                  </a: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求定义在</a:t>
                  </a: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下列区间的函数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baseline="3000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−2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��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的最大值和最小值.</a:t>
                  </a: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" y="2155"/>
                  <a:ext cx="13915" cy="72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088" y="3000"/>
                  <a:ext cx="11886" cy="84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(1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∈[0, 3] 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</a:t>
                  </a: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∈(2, 4]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</a:t>
                  </a: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</a:t>
                  </a: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∈[−2, −1]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" y="3000"/>
                  <a:ext cx="11886" cy="84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3" name="表格 52" title="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064260" y="3050540"/>
          <a:ext cx="23723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45"/>
                <a:gridCol w="296545"/>
                <a:gridCol w="296545"/>
                <a:gridCol w="296545"/>
                <a:gridCol w="296545"/>
                <a:gridCol w="296545"/>
                <a:gridCol w="296545"/>
                <a:gridCol w="296545"/>
              </a:tblGrid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2" name="组合 101" title=""/>
          <p:cNvGrpSpPr/>
          <p:nvPr/>
        </p:nvGrpSpPr>
        <p:grpSpPr>
          <a:xfrm>
            <a:off x="1889334" y="3657025"/>
            <a:ext cx="2599856" cy="1607925"/>
            <a:chOff x="1318" y="2167"/>
            <a:chExt cx="4877" cy="3016"/>
          </a:xfrm>
        </p:grpSpPr>
        <p:sp>
          <p:nvSpPr>
            <p:cNvPr id="103" name="任意多边形 102"/>
            <p:cNvSpPr/>
            <p:nvPr/>
          </p:nvSpPr>
          <p:spPr>
            <a:xfrm>
              <a:off x="1318" y="2464"/>
              <a:ext cx="2537" cy="2719"/>
            </a:xfrm>
            <a:custGeom>
              <a:gdLst>
                <a:gd name="connisteX0" fmla="*/ 0 w 1765935"/>
                <a:gd name="connsiteY0" fmla="*/ 0 h 2025684"/>
                <a:gd name="connisteX1" fmla="*/ 459105 w 1765935"/>
                <a:gd name="connsiteY1" fmla="*/ 1536700 h 2025684"/>
                <a:gd name="connisteX2" fmla="*/ 878205 w 1765935"/>
                <a:gd name="connsiteY2" fmla="*/ 2025650 h 2025684"/>
                <a:gd name="connisteX3" fmla="*/ 1327150 w 1765935"/>
                <a:gd name="connsiteY3" fmla="*/ 1546860 h 2025684"/>
                <a:gd name="connisteX4" fmla="*/ 1765935 w 1765935"/>
                <a:gd name="connsiteY4" fmla="*/ 0 h 2025684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765935" h="2025685">
                  <a:moveTo>
                    <a:pt x="0" y="0"/>
                  </a:moveTo>
                  <a:cubicBezTo>
                    <a:pt x="83185" y="297815"/>
                    <a:pt x="283210" y="1131570"/>
                    <a:pt x="459105" y="1536700"/>
                  </a:cubicBezTo>
                  <a:cubicBezTo>
                    <a:pt x="635000" y="1941830"/>
                    <a:pt x="704850" y="2023745"/>
                    <a:pt x="878205" y="2025650"/>
                  </a:cubicBezTo>
                  <a:cubicBezTo>
                    <a:pt x="1051560" y="2027555"/>
                    <a:pt x="1149350" y="1951990"/>
                    <a:pt x="1327150" y="1546860"/>
                  </a:cubicBezTo>
                  <a:cubicBezTo>
                    <a:pt x="1504950" y="1141730"/>
                    <a:pt x="1687195" y="299720"/>
                    <a:pt x="1765935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3699" y="2167"/>
                  <a:ext cx="2496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zh-CN" sz="1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" y="2167"/>
                  <a:ext cx="2496" cy="57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 title=""/>
          <p:cNvGrpSpPr/>
          <p:nvPr/>
        </p:nvGrpSpPr>
        <p:grpSpPr>
          <a:xfrm>
            <a:off x="765175" y="2705735"/>
            <a:ext cx="2970530" cy="2607937"/>
            <a:chOff x="5472" y="3820"/>
            <a:chExt cx="7735" cy="6789"/>
          </a:xfrm>
        </p:grpSpPr>
        <p:cxnSp>
          <p:nvCxnSpPr>
            <p:cNvPr id="55" name="直接箭头连接符 54"/>
            <p:cNvCxnSpPr/>
            <p:nvPr/>
          </p:nvCxnSpPr>
          <p:spPr>
            <a:xfrm flipV="1">
              <a:off x="5472" y="8546"/>
              <a:ext cx="7426" cy="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对象 55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12833" y="8552"/>
            <a:ext cx="374" cy="41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6" r:id="rId6" imgW="127000" imgH="139700" progId="Equation.KSEE3">
                    <p:embed/>
                  </p:oleObj>
                </mc:Choice>
                <mc:Fallback>
                  <p:oleObj r:id="rId6" imgW="127000" imgH="139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833" y="8552"/>
                          <a:ext cx="374" cy="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900" y="8589"/>
            <a:ext cx="316" cy="44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7" r:id="rId8" imgW="127000" imgH="177165" progId="Equation.KSEE3">
                    <p:embed/>
                  </p:oleObj>
                </mc:Choice>
                <mc:Fallback>
                  <p:oleObj r:id="rId8" imgW="1270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900" y="8589"/>
                          <a:ext cx="316" cy="4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248" y="8562"/>
            <a:ext cx="439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8" r:id="rId10" imgW="165100" imgH="165100" progId="Equation.KSEE3">
                    <p:embed/>
                  </p:oleObj>
                </mc:Choice>
                <mc:Fallback>
                  <p:oleObj r:id="rId10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248" y="8562"/>
                          <a:ext cx="439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7235" y="8558"/>
            <a:ext cx="538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9" r:id="rId12" imgW="190500" imgH="165100" progId="Equation.KSEE3">
                    <p:embed/>
                  </p:oleObj>
                </mc:Choice>
                <mc:Fallback>
                  <p:oleObj r:id="rId12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235" y="8558"/>
                          <a:ext cx="538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6452" y="8597"/>
            <a:ext cx="470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0" r:id="rId14" imgW="190500" imgH="177165" progId="Equation.KSEE3">
                    <p:embed/>
                  </p:oleObj>
                </mc:Choice>
                <mc:Fallback>
                  <p:oleObj r:id="rId14" imgW="1905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452" y="8597"/>
                          <a:ext cx="470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5724" y="8548"/>
            <a:ext cx="505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1" r:id="rId16" imgW="190500" imgH="165100" progId="Equation.KSEE3">
                    <p:embed/>
                  </p:oleObj>
                </mc:Choice>
                <mc:Fallback>
                  <p:oleObj r:id="rId16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724" y="8548"/>
                          <a:ext cx="505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755" y="9120"/>
            <a:ext cx="403" cy="40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2" r:id="rId18" imgW="165100" imgH="165100" progId="Equation.KSEE3">
                    <p:embed/>
                  </p:oleObj>
                </mc:Choice>
                <mc:Fallback>
                  <p:oleObj r:id="rId18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755" y="9120"/>
                          <a:ext cx="403" cy="4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895" y="7846"/>
            <a:ext cx="230" cy="4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3" r:id="rId20" imgW="88265" imgH="165100" progId="Equation.KSEE3">
                    <p:embed/>
                  </p:oleObj>
                </mc:Choice>
                <mc:Fallback>
                  <p:oleObj r:id="rId20" imgW="88265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895" y="7846"/>
                          <a:ext cx="230" cy="4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10412" y="8536"/>
            <a:ext cx="338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4" r:id="rId22" imgW="127000" imgH="165100" progId="Equation.KSEE3">
                    <p:embed/>
                  </p:oleObj>
                </mc:Choice>
                <mc:Fallback>
                  <p:oleObj r:id="rId22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0412" y="8536"/>
                          <a:ext cx="338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11051" y="8536"/>
            <a:ext cx="308" cy="47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5" r:id="rId24" imgW="114300" imgH="177165" progId="Equation.KSEE3">
                    <p:embed/>
                  </p:oleObj>
                </mc:Choice>
                <mc:Fallback>
                  <p:oleObj r:id="rId24" imgW="1143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1051" y="8536"/>
                          <a:ext cx="308" cy="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对象 83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861" y="6903"/>
            <a:ext cx="314" cy="40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6" r:id="rId26" imgW="127000" imgH="165100" progId="Equation.KSEE3">
                    <p:embed/>
                  </p:oleObj>
                </mc:Choice>
                <mc:Fallback>
                  <p:oleObj r:id="rId26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861" y="6903"/>
                          <a:ext cx="314" cy="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87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851" y="6040"/>
            <a:ext cx="270" cy="41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7" r:id="rId28" imgW="114300" imgH="177165" progId="Equation.KSEE3">
                    <p:embed/>
                  </p:oleObj>
                </mc:Choice>
                <mc:Fallback>
                  <p:oleObj r:id="rId28" imgW="1143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8851" y="6040"/>
                          <a:ext cx="270" cy="4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对象 89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844" y="5188"/>
            <a:ext cx="314" cy="40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8" r:id="rId30" imgW="127000" imgH="165100" progId="Equation.KSEE3">
                    <p:embed/>
                  </p:oleObj>
                </mc:Choice>
                <mc:Fallback>
                  <p:oleObj r:id="rId30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8844" y="5188"/>
                          <a:ext cx="314" cy="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11920" y="8526"/>
            <a:ext cx="337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99" r:id="rId32" imgW="127000" imgH="165100" progId="Equation.KSEE3">
                    <p:embed/>
                  </p:oleObj>
                </mc:Choice>
                <mc:Fallback>
                  <p:oleObj r:id="rId32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1920" y="8526"/>
                          <a:ext cx="337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对象 93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9801" y="8555"/>
            <a:ext cx="171" cy="44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0" r:id="rId34" imgW="88265" imgH="165100" progId="Equation.KSEE3">
                    <p:embed/>
                  </p:oleObj>
                </mc:Choice>
                <mc:Fallback>
                  <p:oleObj r:id="rId34" imgW="88265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801" y="8555"/>
                          <a:ext cx="171" cy="4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文本框 95"/>
            <p:cNvSpPr txBox="1"/>
            <p:nvPr/>
          </p:nvSpPr>
          <p:spPr>
            <a:xfrm flipH="1">
              <a:off x="8682" y="4406"/>
              <a:ext cx="926" cy="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97" name="直接箭头连接符 96"/>
            <p:cNvCxnSpPr/>
            <p:nvPr/>
          </p:nvCxnSpPr>
          <p:spPr>
            <a:xfrm flipH="1" flipV="1">
              <a:off x="9318" y="3997"/>
              <a:ext cx="0" cy="6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5" name="对象 114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796" y="3820"/>
            <a:ext cx="329" cy="45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1" r:id="rId35" imgW="139700" imgH="165100" progId="Equation.KSEE3">
                    <p:embed/>
                  </p:oleObj>
                </mc:Choice>
                <mc:Fallback>
                  <p:oleObj r:id="rId35" imgW="1397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8796" y="3820"/>
                          <a:ext cx="329" cy="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 title=""/>
          <p:cNvGrpSpPr/>
          <p:nvPr/>
        </p:nvGrpSpPr>
        <p:grpSpPr>
          <a:xfrm>
            <a:off x="2297430" y="2869565"/>
            <a:ext cx="648970" cy="3261995"/>
            <a:chOff x="15643" y="2598"/>
            <a:chExt cx="1022" cy="5137"/>
          </a:xfrm>
        </p:grpSpPr>
        <p:cxnSp>
          <p:nvCxnSpPr>
            <p:cNvPr id="64544" name="Line 20"/>
            <p:cNvCxnSpPr/>
            <p:nvPr/>
          </p:nvCxnSpPr>
          <p:spPr>
            <a:xfrm flipH="1">
              <a:off x="16019" y="2598"/>
              <a:ext cx="35" cy="4602"/>
            </a:xfrm>
            <a:prstGeom prst="line">
              <a:avLst/>
            </a:prstGeom>
            <a:ln w="28575" cap="rnd" cmpd="sng">
              <a:solidFill>
                <a:srgbClr val="0000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64545" name="对象 4"/>
            <p:cNvGraphicFramePr>
              <a:graphicFrameLocks noChangeAspect="1"/>
            </p:cNvGraphicFramePr>
            <p:nvPr/>
          </p:nvGraphicFramePr>
          <p:xfrm>
            <a:off x="15643" y="7213"/>
            <a:ext cx="1023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2" r:id="rId37" imgW="254000" imgH="139700" progId="Equation.DSMT4">
                    <p:embed/>
                  </p:oleObj>
                </mc:Choice>
                <mc:Fallback>
                  <p:oleObj r:id="rId37" imgW="254000" imgH="139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5643" y="7213"/>
                          <a:ext cx="1023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 title=""/>
          <p:cNvGrpSpPr/>
          <p:nvPr/>
        </p:nvGrpSpPr>
        <p:grpSpPr>
          <a:xfrm>
            <a:off x="4661535" y="2284095"/>
            <a:ext cx="6706870" cy="2084070"/>
            <a:chOff x="7341" y="3597"/>
            <a:chExt cx="10562" cy="3282"/>
          </a:xfrm>
        </p:grpSpPr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341" y="3597"/>
                  <a:ext cx="10562" cy="328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8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解：由二次函数的性质，函数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baseline="30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开口向上，且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对称轴为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=1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即函数在区间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(−∞,1)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宋体" panose="02010600030101010101" pitchFamily="2" charset="-122"/>
                    </a:rPr>
                    <a:t>上单调递减，在区间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[1,+∞)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宋体" panose="02010600030101010101" pitchFamily="2" charset="-122"/>
                    </a:rPr>
                    <a:t>上单调递增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宋体" panose="02010600030101010101" pitchFamily="2" charset="-122"/>
                    </a:rPr>
                    <a:t>.</a:t>
                  </a:r>
                  <a:endParaRPr lang="zh-CN" altLang="en-US" i="0">
                    <a:solidFill>
                      <a:srgbClr val="FF0000"/>
                    </a:solidFill>
                    <a:latin typeface="微软雅黑" panose="020b0503020204020204" charset="-122"/>
                    <a:ea typeface="微软雅黑"/>
                    <a:sym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" y="3597"/>
                  <a:ext cx="10562" cy="3282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6583" y="665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 title=""/>
          <p:cNvGrpSpPr/>
          <p:nvPr/>
        </p:nvGrpSpPr>
        <p:grpSpPr>
          <a:xfrm>
            <a:off x="4661535" y="4417695"/>
            <a:ext cx="7205980" cy="2084070"/>
            <a:chOff x="7341" y="6957"/>
            <a:chExt cx="11348" cy="3282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7341" y="6957"/>
                  <a:ext cx="11348" cy="328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∈[0, 3] 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=3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处取到最大值，在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处取到最小值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𝑦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𝑚𝑎𝑥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=3</m:t>
                        </m:r>
                        <m:r>
                          <a:rPr lang="en-US" altLang="zh-CN" sz="2400" i="1" baseline="30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−6−1=2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endParaRPr>
                </a:p>
                <a:p>
                  <a:pPr algn="l">
                    <a:lnSpc>
                      <a:spcPct val="18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𝑦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𝑚𝑖𝑛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=1</m:t>
                        </m:r>
                        <m:r>
                          <a:rPr lang="en-US" altLang="zh-CN" sz="2400" i="1" baseline="30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−2−1=−2.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 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1"/>
                  </p:custDataLst>
                </p:nvPr>
              </p:nvSpPr>
              <p:spPr>
                <a:xfrm>
                  <a:off x="7341" y="6957"/>
                  <a:ext cx="11348" cy="3282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10496" y="955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14997" y="-5492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表格 5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77240" y="2228850"/>
          <a:ext cx="23723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45"/>
                <a:gridCol w="296545"/>
                <a:gridCol w="296545"/>
                <a:gridCol w="296545"/>
                <a:gridCol w="296545"/>
                <a:gridCol w="296545"/>
                <a:gridCol w="296545"/>
                <a:gridCol w="296545"/>
              </a:tblGrid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3657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2" name="组合 101" title=""/>
          <p:cNvGrpSpPr/>
          <p:nvPr/>
        </p:nvGrpSpPr>
        <p:grpSpPr>
          <a:xfrm>
            <a:off x="1602314" y="2835335"/>
            <a:ext cx="2599856" cy="1607925"/>
            <a:chOff x="1318" y="2167"/>
            <a:chExt cx="4877" cy="3016"/>
          </a:xfrm>
        </p:grpSpPr>
        <p:sp>
          <p:nvSpPr>
            <p:cNvPr id="103" name="任意多边形 102"/>
            <p:cNvSpPr/>
            <p:nvPr/>
          </p:nvSpPr>
          <p:spPr>
            <a:xfrm>
              <a:off x="1318" y="2464"/>
              <a:ext cx="2537" cy="2719"/>
            </a:xfrm>
            <a:custGeom>
              <a:gdLst>
                <a:gd name="connisteX0" fmla="*/ 0 w 1765935"/>
                <a:gd name="connsiteY0" fmla="*/ 0 h 2025684"/>
                <a:gd name="connisteX1" fmla="*/ 459105 w 1765935"/>
                <a:gd name="connsiteY1" fmla="*/ 1536700 h 2025684"/>
                <a:gd name="connisteX2" fmla="*/ 878205 w 1765935"/>
                <a:gd name="connsiteY2" fmla="*/ 2025650 h 2025684"/>
                <a:gd name="connisteX3" fmla="*/ 1327150 w 1765935"/>
                <a:gd name="connsiteY3" fmla="*/ 1546860 h 2025684"/>
                <a:gd name="connisteX4" fmla="*/ 1765935 w 1765935"/>
                <a:gd name="connsiteY4" fmla="*/ 0 h 2025684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765935" h="2025685">
                  <a:moveTo>
                    <a:pt x="0" y="0"/>
                  </a:moveTo>
                  <a:cubicBezTo>
                    <a:pt x="83185" y="297815"/>
                    <a:pt x="283210" y="1131570"/>
                    <a:pt x="459105" y="1536700"/>
                  </a:cubicBezTo>
                  <a:cubicBezTo>
                    <a:pt x="635000" y="1941830"/>
                    <a:pt x="704850" y="2023745"/>
                    <a:pt x="878205" y="2025650"/>
                  </a:cubicBezTo>
                  <a:cubicBezTo>
                    <a:pt x="1051560" y="2027555"/>
                    <a:pt x="1149350" y="1951990"/>
                    <a:pt x="1327150" y="1546860"/>
                  </a:cubicBezTo>
                  <a:cubicBezTo>
                    <a:pt x="1504950" y="1141730"/>
                    <a:pt x="1687195" y="299720"/>
                    <a:pt x="1765935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3699" y="2167"/>
                  <a:ext cx="2496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��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zh-CN" sz="1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" y="2167"/>
                  <a:ext cx="2496" cy="5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 title=""/>
          <p:cNvGrpSpPr/>
          <p:nvPr/>
        </p:nvGrpSpPr>
        <p:grpSpPr>
          <a:xfrm>
            <a:off x="478155" y="1884045"/>
            <a:ext cx="2970530" cy="2607937"/>
            <a:chOff x="5472" y="3820"/>
            <a:chExt cx="7735" cy="6789"/>
          </a:xfrm>
        </p:grpSpPr>
        <p:cxnSp>
          <p:nvCxnSpPr>
            <p:cNvPr id="55" name="直接箭头连接符 54"/>
            <p:cNvCxnSpPr/>
            <p:nvPr/>
          </p:nvCxnSpPr>
          <p:spPr>
            <a:xfrm flipV="1">
              <a:off x="5472" y="8546"/>
              <a:ext cx="7426" cy="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对象 55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12833" y="8552"/>
            <a:ext cx="374" cy="41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3" r:id="rId4" imgW="127000" imgH="139700" progId="Equation.KSEE3">
                    <p:embed/>
                  </p:oleObj>
                </mc:Choice>
                <mc:Fallback>
                  <p:oleObj r:id="rId4" imgW="127000" imgH="139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833" y="8552"/>
                          <a:ext cx="374" cy="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900" y="8589"/>
            <a:ext cx="316" cy="44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4" r:id="rId6" imgW="127000" imgH="177165" progId="Equation.KSEE3">
                    <p:embed/>
                  </p:oleObj>
                </mc:Choice>
                <mc:Fallback>
                  <p:oleObj r:id="rId6" imgW="1270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900" y="8589"/>
                          <a:ext cx="316" cy="4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248" y="8562"/>
            <a:ext cx="439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5" r:id="rId8" imgW="165100" imgH="165100" progId="Equation.KSEE3">
                    <p:embed/>
                  </p:oleObj>
                </mc:Choice>
                <mc:Fallback>
                  <p:oleObj r:id="rId8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248" y="8562"/>
                          <a:ext cx="439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7235" y="8558"/>
            <a:ext cx="538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6" r:id="rId10" imgW="190500" imgH="165100" progId="Equation.KSEE3">
                    <p:embed/>
                  </p:oleObj>
                </mc:Choice>
                <mc:Fallback>
                  <p:oleObj r:id="rId10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235" y="8558"/>
                          <a:ext cx="538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6452" y="8597"/>
            <a:ext cx="470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7" r:id="rId12" imgW="190500" imgH="177165" progId="Equation.KSEE3">
                    <p:embed/>
                  </p:oleObj>
                </mc:Choice>
                <mc:Fallback>
                  <p:oleObj r:id="rId12" imgW="1905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452" y="8597"/>
                          <a:ext cx="470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5724" y="8548"/>
            <a:ext cx="505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8" r:id="rId14" imgW="190500" imgH="165100" progId="Equation.KSEE3">
                    <p:embed/>
                  </p:oleObj>
                </mc:Choice>
                <mc:Fallback>
                  <p:oleObj r:id="rId14" imgW="1905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724" y="8548"/>
                          <a:ext cx="505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755" y="9120"/>
            <a:ext cx="403" cy="40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9" r:id="rId16" imgW="165100" imgH="165100" progId="Equation.KSEE3">
                    <p:embed/>
                  </p:oleObj>
                </mc:Choice>
                <mc:Fallback>
                  <p:oleObj r:id="rId16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755" y="9120"/>
                          <a:ext cx="403" cy="4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895" y="7846"/>
            <a:ext cx="230" cy="43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0" r:id="rId18" imgW="88265" imgH="165100" progId="Equation.KSEE3">
                    <p:embed/>
                  </p:oleObj>
                </mc:Choice>
                <mc:Fallback>
                  <p:oleObj r:id="rId18" imgW="88265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895" y="7846"/>
                          <a:ext cx="230" cy="4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10412" y="8536"/>
            <a:ext cx="338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1" r:id="rId20" imgW="127000" imgH="165100" progId="Equation.KSEE3">
                    <p:embed/>
                  </p:oleObj>
                </mc:Choice>
                <mc:Fallback>
                  <p:oleObj r:id="rId20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412" y="8536"/>
                          <a:ext cx="338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11051" y="8536"/>
            <a:ext cx="308" cy="47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2" r:id="rId22" imgW="114300" imgH="177165" progId="Equation.KSEE3">
                    <p:embed/>
                  </p:oleObj>
                </mc:Choice>
                <mc:Fallback>
                  <p:oleObj r:id="rId22" imgW="1143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051" y="8536"/>
                          <a:ext cx="308" cy="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对象 83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861" y="6903"/>
            <a:ext cx="314" cy="40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3" r:id="rId24" imgW="127000" imgH="165100" progId="Equation.KSEE3">
                    <p:embed/>
                  </p:oleObj>
                </mc:Choice>
                <mc:Fallback>
                  <p:oleObj r:id="rId24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861" y="6903"/>
                          <a:ext cx="314" cy="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87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851" y="6040"/>
            <a:ext cx="270" cy="41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4" r:id="rId26" imgW="114300" imgH="177165" progId="Equation.KSEE3">
                    <p:embed/>
                  </p:oleObj>
                </mc:Choice>
                <mc:Fallback>
                  <p:oleObj r:id="rId26" imgW="1143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851" y="6040"/>
                          <a:ext cx="270" cy="4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对象 89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844" y="5188"/>
            <a:ext cx="314" cy="40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5" r:id="rId28" imgW="127000" imgH="165100" progId="Equation.KSEE3">
                    <p:embed/>
                  </p:oleObj>
                </mc:Choice>
                <mc:Fallback>
                  <p:oleObj r:id="rId28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8844" y="5188"/>
                          <a:ext cx="314" cy="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11920" y="8526"/>
            <a:ext cx="337" cy="4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6" r:id="rId30" imgW="127000" imgH="165100" progId="Equation.KSEE3">
                    <p:embed/>
                  </p:oleObj>
                </mc:Choice>
                <mc:Fallback>
                  <p:oleObj r:id="rId30" imgW="1270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1920" y="8526"/>
                          <a:ext cx="337" cy="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对象 93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9801" y="8555"/>
            <a:ext cx="171" cy="44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7" r:id="rId32" imgW="88265" imgH="165100" progId="Equation.KSEE3">
                    <p:embed/>
                  </p:oleObj>
                </mc:Choice>
                <mc:Fallback>
                  <p:oleObj r:id="rId32" imgW="88265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801" y="8555"/>
                          <a:ext cx="171" cy="4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文本框 95"/>
            <p:cNvSpPr txBox="1"/>
            <p:nvPr/>
          </p:nvSpPr>
          <p:spPr>
            <a:xfrm flipH="1">
              <a:off x="8682" y="4406"/>
              <a:ext cx="926" cy="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97" name="直接箭头连接符 96"/>
            <p:cNvCxnSpPr/>
            <p:nvPr/>
          </p:nvCxnSpPr>
          <p:spPr>
            <a:xfrm flipH="1" flipV="1">
              <a:off x="9318" y="3997"/>
              <a:ext cx="0" cy="6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5" name="对象 114">
              <a:hlinkClick action="ppaction://ole?verb=0"/>
            </p:cNvPr>
            <p:cNvGraphicFramePr>
              <a:graphicFrameLocks noChangeAspect="1"/>
            </p:cNvGraphicFramePr>
            <p:nvPr/>
          </p:nvGraphicFramePr>
          <p:xfrm>
            <a:off x="8796" y="3820"/>
            <a:ext cx="329" cy="45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8" r:id="rId33" imgW="139700" imgH="165100" progId="Equation.KSEE3">
                    <p:embed/>
                  </p:oleObj>
                </mc:Choice>
                <mc:Fallback>
                  <p:oleObj r:id="rId33" imgW="1397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8796" y="3820"/>
                          <a:ext cx="329" cy="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 title=""/>
          <p:cNvGrpSpPr/>
          <p:nvPr/>
        </p:nvGrpSpPr>
        <p:grpSpPr>
          <a:xfrm>
            <a:off x="2010410" y="2047875"/>
            <a:ext cx="648970" cy="3261995"/>
            <a:chOff x="15643" y="2598"/>
            <a:chExt cx="1022" cy="5137"/>
          </a:xfrm>
        </p:grpSpPr>
        <p:cxnSp>
          <p:nvCxnSpPr>
            <p:cNvPr id="64544" name="Line 20"/>
            <p:cNvCxnSpPr/>
            <p:nvPr/>
          </p:nvCxnSpPr>
          <p:spPr>
            <a:xfrm flipH="1">
              <a:off x="16019" y="2598"/>
              <a:ext cx="35" cy="4602"/>
            </a:xfrm>
            <a:prstGeom prst="line">
              <a:avLst/>
            </a:prstGeom>
            <a:ln w="28575" cap="rnd" cmpd="sng">
              <a:solidFill>
                <a:srgbClr val="0000CC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64545" name="对象 4"/>
            <p:cNvGraphicFramePr>
              <a:graphicFrameLocks noChangeAspect="1"/>
            </p:cNvGraphicFramePr>
            <p:nvPr/>
          </p:nvGraphicFramePr>
          <p:xfrm>
            <a:off x="15643" y="7213"/>
            <a:ext cx="1023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9" r:id="rId35" imgW="254000" imgH="139700" progId="Equation.DSMT4">
                    <p:embed/>
                  </p:oleObj>
                </mc:Choice>
                <mc:Fallback>
                  <p:oleObj r:id="rId35" imgW="254000" imgH="139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5643" y="7213"/>
                          <a:ext cx="1023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14680" y="625475"/>
                <a:ext cx="916749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求定义在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下列区间的函数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 baseline="3000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��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在的最大值和最小值.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" y="625475"/>
                <a:ext cx="9167495" cy="460375"/>
              </a:xfrm>
              <a:prstGeom prst="rect">
                <a:avLst/>
              </a:prstGeom>
              <a:blipFill rotWithShape="1">
                <a:blip r:embed="rId37"/>
                <a:stretch>
                  <a:fillRect t="-6621" r="-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4602480" y="3643630"/>
            <a:ext cx="7051040" cy="1863725"/>
            <a:chOff x="7248" y="5738"/>
            <a:chExt cx="11104" cy="2935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248" y="5738"/>
                  <a:ext cx="11104" cy="29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(3)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：当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∈[−2, −1]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时，函数在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=−1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处取到最小值，在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=−2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处取到最大值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</a:p>
                <a:p>
                  <a:pPr algn="l"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𝑦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𝑚𝑖𝑛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=(−1)</m:t>
                        </m:r>
                        <m:r>
                          <a:rPr lang="en-US" altLang="zh-CN" sz="2400" i="1" baseline="30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−(−2)−1=2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endParaRPr>
                </a:p>
                <a:p>
                  <a:pPr algn="l">
                    <a:lnSpc>
                      <a:spcPct val="12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𝑦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𝑚𝑎𝑥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=(−2)</m:t>
                        </m:r>
                        <m:r>
                          <a:rPr lang="en-US" altLang="zh-CN" sz="2400" i="1" baseline="30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−(−4)−1=7.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" y="5738"/>
                  <a:ext cx="11104" cy="2935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3486" y="6423"/>
              <a:ext cx="27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12" name="文本框 11" title="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690880" y="1095375"/>
                <a:ext cx="7547610" cy="5340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(1</a:t>
                </a: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∈[0, 3] 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</a:t>
                </a: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∈(2, 4]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</a:t>
                </a: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</a:t>
                </a: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∈[−2, −1]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690880" y="1095375"/>
                <a:ext cx="7547610" cy="534035"/>
              </a:xfrm>
              <a:prstGeom prst="rect">
                <a:avLst/>
              </a:prstGeom>
              <a:blipFill rotWithShape="1">
                <a:blip r:embed="rId41"/>
                <a:stretch>
                  <a:fillRect r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 title=""/>
          <p:cNvGrpSpPr/>
          <p:nvPr/>
        </p:nvGrpSpPr>
        <p:grpSpPr>
          <a:xfrm>
            <a:off x="4602480" y="1635125"/>
            <a:ext cx="6021070" cy="1419860"/>
            <a:chOff x="7248" y="2575"/>
            <a:chExt cx="9482" cy="2236"/>
          </a:xfrm>
        </p:grpSpPr>
        <mc:AlternateContent>
          <mc:Choice Requires="a14">
            <p:sp>
              <p:nvSpPr>
                <p:cNvPr id="13" name="文本框 12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7248" y="2575"/>
                  <a:ext cx="9483" cy="22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8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∈(2,4] 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时，函数无最小值，在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=4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处取到最大值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𝑦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𝑚𝑎𝑥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=4</m:t>
                        </m:r>
                        <m:r>
                          <a:rPr lang="en-US" altLang="zh-CN" sz="2400" i="1" baseline="30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−8−1=7.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3"/>
                  </p:custDataLst>
                </p:nvPr>
              </p:nvSpPr>
              <p:spPr>
                <a:xfrm>
                  <a:off x="7248" y="2575"/>
                  <a:ext cx="9483" cy="2236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8174" y="386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14997" y="-5492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14680" y="702310"/>
                <a:ext cx="10593705" cy="53879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含参数的二次函数最值问题的解法：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解决含参的二次函数的最值问题，首先将二次函数化为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ℎ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的形式，再依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的符号确定抛物线的开口方向，依对称轴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ℎ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得出顶点的位置，再根据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的定义区间结合大致图象确定最大值或最小值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含参数的二次函数最值问题的三种类型：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区间固定，对称轴变动（含参），求最值；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对称轴固定，最值也固定，对称轴变动，求参数；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区间固定，最值也固定，对称轴变动，求参数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通常都是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根据区间端点和对称轴的相对位置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进行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分类讨论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endParaRPr lang="zh-CN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" y="702310"/>
                <a:ext cx="10593705" cy="538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82930" y="537845"/>
                <a:ext cx="11277600" cy="214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  <a:spcBef>
                    <a:spcPct val="0"/>
                  </a:spcBef>
                </a:pPr>
                <a:r>
                  <a:rPr lang="zh-CN" altLang="en-US" sz="2400" b="1">
                    <a:solidFill>
                      <a:srgbClr val="4874CB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活动</a:t>
                </a:r>
                <a:r>
                  <a:rPr lang="en-US" altLang="zh-CN" sz="2400" b="1">
                    <a:solidFill>
                      <a:srgbClr val="4874CB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请分别用文字语言和符号语言来描述函数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的单调性？</a:t>
                </a:r>
              </a:p>
              <a:p>
                <a:pPr>
                  <a:lnSpc>
                    <a:spcPct val="180000"/>
                  </a:lnSpc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结合函数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的图象，观察图象是否具有最高点或最低点，这个最高点或最低点有何特征？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82930" y="537845"/>
                <a:ext cx="11277600" cy="21431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7441565" y="408749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表格 52" title="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990975" y="2898775"/>
          <a:ext cx="3850640" cy="318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481330"/>
                <a:gridCol w="481330"/>
                <a:gridCol w="481330"/>
                <a:gridCol w="481330"/>
                <a:gridCol w="481330"/>
                <a:gridCol w="481330"/>
                <a:gridCol w="481330"/>
              </a:tblGrid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直接箭头连接符 54" title=""/>
          <p:cNvCxnSpPr/>
          <p:nvPr>
            <p:custDataLst>
              <p:tags r:id="rId7"/>
            </p:custDataLst>
          </p:nvPr>
        </p:nvCxnSpPr>
        <p:spPr>
          <a:xfrm flipV="1">
            <a:off x="3550285" y="5175250"/>
            <a:ext cx="4715510" cy="88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对象 55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224520" y="5179060"/>
          <a:ext cx="237490" cy="261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9" imgW="127000" imgH="139700" progId="Equation.KSEE3">
                  <p:embed/>
                </p:oleObj>
              </mc:Choice>
              <mc:Fallback>
                <p:oleObj r:id="rId9" imgW="1270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24520" y="5179060"/>
                        <a:ext cx="237490" cy="26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718810" y="5202555"/>
          <a:ext cx="200660" cy="2819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12" imgW="127000" imgH="177165" progId="Equation.KSEE3">
                  <p:embed/>
                </p:oleObj>
              </mc:Choice>
              <mc:Fallback>
                <p:oleObj r:id="rId12" imgW="127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8810" y="5202555"/>
                        <a:ext cx="200660" cy="28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304790" y="5185410"/>
          <a:ext cx="27876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15" imgW="165100" imgH="165100" progId="Equation.KSEE3">
                  <p:embed/>
                </p:oleObj>
              </mc:Choice>
              <mc:Fallback>
                <p:oleObj r:id="rId15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04790" y="5185410"/>
                        <a:ext cx="27876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4661535" y="5182870"/>
          <a:ext cx="34163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18" imgW="190500" imgH="165100" progId="Equation.KSEE3">
                  <p:embed/>
                </p:oleObj>
              </mc:Choice>
              <mc:Fallback>
                <p:oleObj r:id="rId18" imgW="1905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61535" y="5182870"/>
                        <a:ext cx="34163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164330" y="5207635"/>
          <a:ext cx="29845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1" imgW="190500" imgH="177165" progId="Equation.KSEE3">
                  <p:embed/>
                </p:oleObj>
              </mc:Choice>
              <mc:Fallback>
                <p:oleObj r:id="rId21" imgW="1905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64330" y="5207635"/>
                        <a:ext cx="29845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702050" y="5176520"/>
          <a:ext cx="32067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24" imgW="190500" imgH="165100" progId="Equation.KSEE3">
                  <p:embed/>
                </p:oleObj>
              </mc:Choice>
              <mc:Fallback>
                <p:oleObj r:id="rId24" imgW="1905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02050" y="5176520"/>
                        <a:ext cx="32067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5626735" y="5539740"/>
          <a:ext cx="255905" cy="255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7" imgW="165100" imgH="165100" progId="Equation.KSEE3">
                  <p:embed/>
                </p:oleObj>
              </mc:Choice>
              <mc:Fallback>
                <p:oleObj r:id="rId27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26735" y="5539740"/>
                        <a:ext cx="255905" cy="255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5715635" y="4730750"/>
          <a:ext cx="146050" cy="273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30" imgW="88265" imgH="165100" progId="Equation.KSEE3">
                  <p:embed/>
                </p:oleObj>
              </mc:Choice>
              <mc:Fallback>
                <p:oleObj r:id="rId30" imgW="88265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715635" y="4730750"/>
                        <a:ext cx="146050" cy="27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6678930" y="5168900"/>
          <a:ext cx="21463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33" imgW="127000" imgH="165100" progId="Equation.KSEE3">
                  <p:embed/>
                </p:oleObj>
              </mc:Choice>
              <mc:Fallback>
                <p:oleObj r:id="rId33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678930" y="5168900"/>
                        <a:ext cx="21463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7084695" y="5168900"/>
          <a:ext cx="195580" cy="3028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36" imgW="114300" imgH="177165" progId="Equation.KSEE3">
                  <p:embed/>
                </p:oleObj>
              </mc:Choice>
              <mc:Fallback>
                <p:oleObj r:id="rId36" imgW="1143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084695" y="5168900"/>
                        <a:ext cx="195580" cy="30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5694045" y="4131945"/>
          <a:ext cx="199390" cy="259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9" imgW="127000" imgH="165100" progId="Equation.KSEE3">
                  <p:embed/>
                </p:oleObj>
              </mc:Choice>
              <mc:Fallback>
                <p:oleObj r:id="rId39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694045" y="4131945"/>
                        <a:ext cx="199390" cy="25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5687695" y="3583940"/>
          <a:ext cx="171450" cy="2660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42" imgW="114300" imgH="177165" progId="Equation.KSEE3">
                  <p:embed/>
                </p:oleObj>
              </mc:Choice>
              <mc:Fallback>
                <p:oleObj r:id="rId42" imgW="1143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687695" y="3583940"/>
                        <a:ext cx="171450" cy="26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5683250" y="3042920"/>
          <a:ext cx="199390" cy="259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5" imgW="127000" imgH="165100" progId="Equation.KSEE3">
                  <p:embed/>
                </p:oleObj>
              </mc:Choice>
              <mc:Fallback>
                <p:oleObj r:id="rId45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683250" y="3042920"/>
                        <a:ext cx="199390" cy="25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7644765" y="5162550"/>
          <a:ext cx="21399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48" imgW="127000" imgH="165100" progId="Equation.KSEE3">
                  <p:embed/>
                </p:oleObj>
              </mc:Choice>
              <mc:Fallback>
                <p:oleObj r:id="rId48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644765" y="5162550"/>
                        <a:ext cx="21399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6290945" y="5180965"/>
          <a:ext cx="108585" cy="279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51" imgW="88265" imgH="165100" progId="Equation.KSEE3">
                  <p:embed/>
                </p:oleObj>
              </mc:Choice>
              <mc:Fallback>
                <p:oleObj r:id="rId51" imgW="88265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290945" y="5180965"/>
                        <a:ext cx="10858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文本框 95" title=""/>
          <p:cNvSpPr txBox="1"/>
          <p:nvPr>
            <p:custDataLst>
              <p:tags r:id="rId52"/>
            </p:custDataLst>
          </p:nvPr>
        </p:nvSpPr>
        <p:spPr>
          <a:xfrm>
            <a:off x="5641340" y="2681605"/>
            <a:ext cx="28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97" name="直接箭头连接符 96" title=""/>
          <p:cNvCxnSpPr/>
          <p:nvPr>
            <p:custDataLst>
              <p:tags r:id="rId53"/>
            </p:custDataLst>
          </p:nvPr>
        </p:nvCxnSpPr>
        <p:spPr>
          <a:xfrm flipH="1" flipV="1">
            <a:off x="5904865" y="2432050"/>
            <a:ext cx="10160" cy="3742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 title=""/>
          <p:cNvGrpSpPr/>
          <p:nvPr/>
        </p:nvGrpSpPr>
        <p:grpSpPr>
          <a:xfrm>
            <a:off x="3609521" y="2507615"/>
            <a:ext cx="3402149" cy="2675255"/>
            <a:chOff x="4633" y="2579"/>
            <a:chExt cx="6382" cy="5018"/>
          </a:xfrm>
        </p:grpSpPr>
        <p:sp>
          <p:nvSpPr>
            <p:cNvPr id="103" name="任意多边形 102"/>
            <p:cNvSpPr/>
            <p:nvPr>
              <p:custDataLst>
                <p:tags r:id="rId54"/>
              </p:custDataLst>
            </p:nvPr>
          </p:nvSpPr>
          <p:spPr>
            <a:xfrm>
              <a:off x="6875" y="3159"/>
              <a:ext cx="4140" cy="4438"/>
            </a:xfrm>
            <a:custGeom>
              <a:gdLst>
                <a:gd name="connisteX0" fmla="*/ 0 w 1765935"/>
                <a:gd name="connsiteY0" fmla="*/ 0 h 2025684"/>
                <a:gd name="connisteX1" fmla="*/ 459105 w 1765935"/>
                <a:gd name="connsiteY1" fmla="*/ 1536700 h 2025684"/>
                <a:gd name="connisteX2" fmla="*/ 878205 w 1765935"/>
                <a:gd name="connsiteY2" fmla="*/ 2025650 h 2025684"/>
                <a:gd name="connisteX3" fmla="*/ 1327150 w 1765935"/>
                <a:gd name="connsiteY3" fmla="*/ 1546860 h 2025684"/>
                <a:gd name="connisteX4" fmla="*/ 1765935 w 1765935"/>
                <a:gd name="connsiteY4" fmla="*/ 0 h 2025684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765935" h="2025685">
                  <a:moveTo>
                    <a:pt x="0" y="0"/>
                  </a:moveTo>
                  <a:cubicBezTo>
                    <a:pt x="83185" y="297815"/>
                    <a:pt x="283210" y="1131570"/>
                    <a:pt x="459105" y="1536700"/>
                  </a:cubicBezTo>
                  <a:cubicBezTo>
                    <a:pt x="635000" y="1941830"/>
                    <a:pt x="704850" y="2023745"/>
                    <a:pt x="878205" y="2025650"/>
                  </a:cubicBezTo>
                  <a:cubicBezTo>
                    <a:pt x="1051560" y="2027555"/>
                    <a:pt x="1149350" y="1951990"/>
                    <a:pt x="1327150" y="1546860"/>
                  </a:cubicBezTo>
                  <a:cubicBezTo>
                    <a:pt x="1504950" y="1141730"/>
                    <a:pt x="1687195" y="299720"/>
                    <a:pt x="1765935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04" name="文本框 103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4633" y="2579"/>
                  <a:ext cx="2496" cy="69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zh-CN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6"/>
                  </p:custDataLst>
                </p:nvPr>
              </p:nvSpPr>
              <p:spPr>
                <a:xfrm>
                  <a:off x="4633" y="2579"/>
                  <a:ext cx="2496" cy="690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15" name="对象 114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5652770" y="2404745"/>
          <a:ext cx="208915" cy="285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59" imgW="139700" imgH="165100" progId="Equation.KSEE3">
                  <p:embed/>
                </p:oleObj>
              </mc:Choice>
              <mc:Fallback>
                <p:oleObj r:id="rId59" imgW="1397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5652770" y="2404745"/>
                        <a:ext cx="20891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14680" y="608330"/>
                <a:ext cx="4686935" cy="996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𝑎𝑥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</a:t>
                </a: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[0,1]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上的最大值；</a:t>
                </a:r>
                <a:endParaRPr lang="en-US" altLang="zh-CN" sz="2400" b="1">
                  <a:solidFill>
                    <a:srgbClr val="00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" y="608330"/>
                <a:ext cx="4686935" cy="996315"/>
              </a:xfrm>
              <a:prstGeom prst="rect">
                <a:avLst/>
              </a:prstGeom>
              <a:blipFill rotWithShape="1">
                <a:blip r:embed="rId2"/>
                <a:stretch>
                  <a:fillRect r="-1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201" name="组合 31" title=""/>
          <p:cNvGrpSpPr/>
          <p:nvPr/>
        </p:nvGrpSpPr>
        <p:grpSpPr>
          <a:xfrm>
            <a:off x="614997" y="-5492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83895" y="1652270"/>
                <a:ext cx="10938510" cy="115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由二次函数的性质，函数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𝑎𝑥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开口向上，且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对称轴为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.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即函数在区间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(−∞,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上单调递减，在区间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上单调递增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" y="1652270"/>
                <a:ext cx="10938510" cy="11518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83895" y="2804160"/>
                <a:ext cx="10938510" cy="28587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≤1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时，函数在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处取到最大值，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  <m:r>
                        <a:rPr lang="en-US" altLang="zh-CN" sz="2400" i="1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𝑚𝑎𝑥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=1</m:t>
                      </m:r>
                      <m:r>
                        <a:rPr lang="en-US" altLang="zh-CN" sz="2400" i="1" baseline="30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+1=2−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��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 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&gt;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&gt;1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时，函数在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处取到最大值，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  <m:r>
                        <a:rPr lang="en-US" altLang="zh-CN" sz="2400" i="1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𝑚𝑎𝑥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=0</m:t>
                      </m:r>
                      <m:r>
                        <a:rPr lang="en-US" altLang="zh-CN" sz="2400" i="1" baseline="30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+1=1.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 </a:t>
                </a:r>
              </a:p>
              <a:p>
                <a:pPr algn="l">
                  <a:lnSpc>
                    <a:spcPct val="130000"/>
                  </a:lnSpc>
                </a:pP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83895" y="2804160"/>
                <a:ext cx="10938510" cy="28587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14680" y="608330"/>
                <a:ext cx="8032115" cy="996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变</a:t>
                </a: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𝑎𝑥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>
                    <a:solidFill>
                      <a:srgbClr val="00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00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在闭区间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[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+1](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上的最小值</a:t>
                </a:r>
                <a:r>
                  <a:rPr lang="en-US" altLang="zh-CN" sz="2400" b="1">
                    <a:solidFill>
                      <a:srgbClr val="00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" y="608330"/>
                <a:ext cx="8032115" cy="9963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201" name="组合 31" title=""/>
          <p:cNvGrpSpPr/>
          <p:nvPr/>
        </p:nvGrpSpPr>
        <p:grpSpPr>
          <a:xfrm>
            <a:off x="614997" y="-5492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830" y="944381"/>
                <a:ext cx="2158583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83895" y="1652270"/>
                <a:ext cx="10938510" cy="1249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开口向上，且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对称轴为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.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即函数在区间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(−∞,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上单调递减，在区间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,+∞)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上单调递增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83895" y="1652270"/>
                <a:ext cx="10938510" cy="12490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83895" y="2804160"/>
                <a:ext cx="10938510" cy="34690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≥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则函数在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处取到最大值，即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  <m:r>
                        <a:rPr lang="en-US" altLang="zh-CN" sz="2400" i="1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𝑚𝑎𝑥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 baseline="30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 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+1≤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≤−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时，函数在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处取到最大值，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  <m:r>
                        <a:rPr lang="en-US" altLang="zh-CN" sz="2400" i="1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𝑚𝑎𝑥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+1)2−(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+1)+1=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 baseline="30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 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时，函数在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处取到最大值，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宋体" panose="02010600030101010101" pitchFamily="2" charset="-122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  <m:r>
                        <a:rPr lang="en-US" altLang="zh-CN" sz="2400" i="1" baseline="-25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𝑚𝑎𝑥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=(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)</m:t>
                      </m:r>
                      <m:r>
                        <a:rPr lang="en-US" altLang="zh-CN" sz="2400" i="1" baseline="300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+1=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宋体" pitchFamily="2" charset="-122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rPr>
                  <a:t> </a:t>
                </a:r>
              </a:p>
              <a:p>
                <a:pPr algn="l">
                  <a:lnSpc>
                    <a:spcPct val="130000"/>
                  </a:lnSpc>
                </a:pP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83895" y="2804160"/>
                <a:ext cx="10938510" cy="3469005"/>
              </a:xfrm>
              <a:prstGeom prst="rect">
                <a:avLst/>
              </a:prstGeom>
              <a:blipFill rotWithShape="1">
                <a:blip r:embed="rId8"/>
                <a:stretch>
                  <a:fillRect t="-879" b="-4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631507" y="-52387"/>
            <a:ext cx="11193462" cy="583565"/>
            <a:chOff x="614597" y="884420"/>
            <a:chExt cx="11192657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783777" y="944381"/>
                <a:ext cx="485930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 title="">
            <a:hlinkClick/>
          </p:cNvPr>
          <p:cNvSpPr/>
          <p:nvPr/>
        </p:nvSpPr>
        <p:spPr>
          <a:xfrm>
            <a:off x="644525" y="3356610"/>
            <a:ext cx="8135620" cy="152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t"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作业：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fontAlgn="t"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整理题型中的例题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&amp;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变式；</a:t>
            </a:r>
          </a:p>
          <a:p>
            <a:pPr fontAlgn="t"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课本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86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习题3.2  第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6,7,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8题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</a:p>
        </p:txBody>
      </p:sp>
      <p:sp>
        <p:nvSpPr>
          <p:cNvPr id="2" name="文本框 2" title="">
            <a:hlinkClick/>
          </p:cNvPr>
          <p:cNvSpPr/>
          <p:nvPr/>
        </p:nvSpPr>
        <p:spPr>
          <a:xfrm>
            <a:off x="631190" y="851535"/>
            <a:ext cx="8135620" cy="2009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t">
              <a:lnSpc>
                <a:spcPct val="13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小结：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fontAlgn="t"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函数最大（小）值的概念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；</a:t>
            </a:r>
          </a:p>
          <a:p>
            <a:pPr fontAlgn="t"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利用函数单调性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求函数最值的几种方法和一般处理过程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；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fontAlgn="t"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二次函数在给定区间上求最值的思想方法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 title=""/>
          <p:cNvGrpSpPr/>
          <p:nvPr/>
        </p:nvGrpSpPr>
        <p:grpSpPr>
          <a:xfrm>
            <a:off x="582930" y="586740"/>
            <a:ext cx="11277600" cy="1550670"/>
            <a:chOff x="918" y="924"/>
            <a:chExt cx="17760" cy="2442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3048" y="1815"/>
              <a:ext cx="4994" cy="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18" y="924"/>
              <a:ext cx="17760" cy="2442"/>
              <a:chOff x="918" y="924"/>
              <a:chExt cx="17760" cy="2442"/>
            </a:xfrm>
          </p:grpSpPr>
          <p:sp>
            <p:nvSpPr>
              <p:cNvPr id="5" name="矩形 4"/>
              <p:cNvSpPr/>
              <p:nvPr>
                <p:custDataLst>
                  <p:tags r:id="rId4"/>
                </p:custDataLst>
              </p:nvPr>
            </p:nvSpPr>
            <p:spPr>
              <a:xfrm>
                <a:off x="918" y="2611"/>
                <a:ext cx="3625" cy="7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8569" y="1843"/>
                <a:ext cx="9658" cy="7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>
            <mc:Choice Requires="a14">
              <p:sp>
                <p:nvSpPr>
                  <p:cNvPr id="2" name="文本框 1"/>
                  <p:cNvSpPr txBox="1"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918" y="924"/>
                    <a:ext cx="17760" cy="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观察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rPr>
                      <a:t>图象，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可以发现，二次函数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r>
                      <a:rPr lang="zh-CN" altLang="en-US" sz="240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图象上有一个最低点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(0,0)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，即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都有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(0).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当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一个函数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的图象有最低点时，我们就说函数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有最小值</a:t>
                    </a:r>
                    <a:r>
                      <a:rPr lang="en-US" altLang="zh-CN" sz="2400" b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.</a:t>
                    </a:r>
                    <a:endPara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918" y="924"/>
                    <a:ext cx="17760" cy="244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矩形 2" title=""/>
          <p:cNvSpPr/>
          <p:nvPr/>
        </p:nvSpPr>
        <p:spPr>
          <a:xfrm>
            <a:off x="7441565" y="408749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表格 52" title="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3990975" y="2898775"/>
          <a:ext cx="3850640" cy="318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481330"/>
                <a:gridCol w="481330"/>
                <a:gridCol w="481330"/>
                <a:gridCol w="481330"/>
                <a:gridCol w="481330"/>
                <a:gridCol w="481330"/>
                <a:gridCol w="481330"/>
              </a:tblGrid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5" name="直接箭头连接符 54" title=""/>
          <p:cNvCxnSpPr/>
          <p:nvPr>
            <p:custDataLst>
              <p:tags r:id="rId9"/>
            </p:custDataLst>
          </p:nvPr>
        </p:nvCxnSpPr>
        <p:spPr>
          <a:xfrm flipV="1">
            <a:off x="3550285" y="5175250"/>
            <a:ext cx="4715510" cy="88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对象 55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224520" y="5179060"/>
          <a:ext cx="237490" cy="261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11" imgW="127000" imgH="139700" progId="Equation.KSEE3">
                  <p:embed/>
                </p:oleObj>
              </mc:Choice>
              <mc:Fallback>
                <p:oleObj r:id="rId11" imgW="1270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24520" y="5179060"/>
                        <a:ext cx="237490" cy="26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718810" y="5202555"/>
          <a:ext cx="200660" cy="2819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14" imgW="127000" imgH="177165" progId="Equation.KSEE3">
                  <p:embed/>
                </p:oleObj>
              </mc:Choice>
              <mc:Fallback>
                <p:oleObj r:id="rId14" imgW="127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18810" y="5202555"/>
                        <a:ext cx="200660" cy="28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304790" y="5185410"/>
          <a:ext cx="27876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17" imgW="165100" imgH="165100" progId="Equation.KSEE3">
                  <p:embed/>
                </p:oleObj>
              </mc:Choice>
              <mc:Fallback>
                <p:oleObj r:id="rId17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04790" y="5185410"/>
                        <a:ext cx="27876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4661535" y="5182870"/>
          <a:ext cx="34163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0" imgW="190500" imgH="165100" progId="Equation.KSEE3">
                  <p:embed/>
                </p:oleObj>
              </mc:Choice>
              <mc:Fallback>
                <p:oleObj r:id="rId20" imgW="1905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61535" y="5182870"/>
                        <a:ext cx="34163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164330" y="5207635"/>
          <a:ext cx="29845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3" imgW="190500" imgH="177165" progId="Equation.KSEE3">
                  <p:embed/>
                </p:oleObj>
              </mc:Choice>
              <mc:Fallback>
                <p:oleObj r:id="rId23" imgW="1905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64330" y="5207635"/>
                        <a:ext cx="29845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3702050" y="5176520"/>
          <a:ext cx="32067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6" imgW="190500" imgH="165100" progId="Equation.KSEE3">
                  <p:embed/>
                </p:oleObj>
              </mc:Choice>
              <mc:Fallback>
                <p:oleObj r:id="rId26" imgW="1905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02050" y="5176520"/>
                        <a:ext cx="32067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5626735" y="5539740"/>
          <a:ext cx="255905" cy="255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29" imgW="165100" imgH="165100" progId="Equation.KSEE3">
                  <p:embed/>
                </p:oleObj>
              </mc:Choice>
              <mc:Fallback>
                <p:oleObj r:id="rId29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26735" y="5539740"/>
                        <a:ext cx="255905" cy="255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5715635" y="4730750"/>
          <a:ext cx="146050" cy="273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32" imgW="88265" imgH="165100" progId="Equation.KSEE3">
                  <p:embed/>
                </p:oleObj>
              </mc:Choice>
              <mc:Fallback>
                <p:oleObj r:id="rId32" imgW="88265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15635" y="4730750"/>
                        <a:ext cx="146050" cy="27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6678930" y="5168900"/>
          <a:ext cx="21463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35" imgW="127000" imgH="165100" progId="Equation.KSEE3">
                  <p:embed/>
                </p:oleObj>
              </mc:Choice>
              <mc:Fallback>
                <p:oleObj r:id="rId35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678930" y="5168900"/>
                        <a:ext cx="21463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7084695" y="5168900"/>
          <a:ext cx="195580" cy="3028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38" imgW="114300" imgH="177165" progId="Equation.KSEE3">
                  <p:embed/>
                </p:oleObj>
              </mc:Choice>
              <mc:Fallback>
                <p:oleObj r:id="rId38" imgW="1143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084695" y="5168900"/>
                        <a:ext cx="195580" cy="30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5694045" y="4131945"/>
          <a:ext cx="199390" cy="259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41" imgW="127000" imgH="165100" progId="Equation.KSEE3">
                  <p:embed/>
                </p:oleObj>
              </mc:Choice>
              <mc:Fallback>
                <p:oleObj r:id="rId41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694045" y="4131945"/>
                        <a:ext cx="199390" cy="25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5687695" y="3583940"/>
          <a:ext cx="171450" cy="2660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4" imgW="114300" imgH="177165" progId="Equation.KSEE3">
                  <p:embed/>
                </p:oleObj>
              </mc:Choice>
              <mc:Fallback>
                <p:oleObj r:id="rId44" imgW="1143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687695" y="3583940"/>
                        <a:ext cx="171450" cy="26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5683250" y="3042920"/>
          <a:ext cx="199390" cy="259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47" imgW="127000" imgH="165100" progId="Equation.KSEE3">
                  <p:embed/>
                </p:oleObj>
              </mc:Choice>
              <mc:Fallback>
                <p:oleObj r:id="rId47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683250" y="3042920"/>
                        <a:ext cx="199390" cy="25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9"/>
            </p:custDataLst>
          </p:nvPr>
        </p:nvGraphicFramePr>
        <p:xfrm>
          <a:off x="7644765" y="5162550"/>
          <a:ext cx="21399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50" imgW="127000" imgH="165100" progId="Equation.KSEE3">
                  <p:embed/>
                </p:oleObj>
              </mc:Choice>
              <mc:Fallback>
                <p:oleObj r:id="rId50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7644765" y="5162550"/>
                        <a:ext cx="21399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6290945" y="5180965"/>
          <a:ext cx="108585" cy="279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53" imgW="88265" imgH="165100" progId="Equation.KSEE3">
                  <p:embed/>
                </p:oleObj>
              </mc:Choice>
              <mc:Fallback>
                <p:oleObj r:id="rId53" imgW="88265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290945" y="5180965"/>
                        <a:ext cx="10858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文本框 95" title=""/>
          <p:cNvSpPr txBox="1"/>
          <p:nvPr>
            <p:custDataLst>
              <p:tags r:id="rId54"/>
            </p:custDataLst>
          </p:nvPr>
        </p:nvSpPr>
        <p:spPr>
          <a:xfrm>
            <a:off x="5641340" y="2681605"/>
            <a:ext cx="28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97" name="直接箭头连接符 96" title=""/>
          <p:cNvCxnSpPr/>
          <p:nvPr>
            <p:custDataLst>
              <p:tags r:id="rId55"/>
            </p:custDataLst>
          </p:nvPr>
        </p:nvCxnSpPr>
        <p:spPr>
          <a:xfrm flipH="1" flipV="1">
            <a:off x="5904865" y="2432050"/>
            <a:ext cx="10160" cy="3742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 title=""/>
          <p:cNvGrpSpPr/>
          <p:nvPr/>
        </p:nvGrpSpPr>
        <p:grpSpPr>
          <a:xfrm>
            <a:off x="3609521" y="2507615"/>
            <a:ext cx="3402149" cy="2675255"/>
            <a:chOff x="4633" y="2579"/>
            <a:chExt cx="6382" cy="5018"/>
          </a:xfrm>
        </p:grpSpPr>
        <p:sp>
          <p:nvSpPr>
            <p:cNvPr id="103" name="任意多边形 102"/>
            <p:cNvSpPr/>
            <p:nvPr>
              <p:custDataLst>
                <p:tags r:id="rId56"/>
              </p:custDataLst>
            </p:nvPr>
          </p:nvSpPr>
          <p:spPr>
            <a:xfrm>
              <a:off x="6875" y="3159"/>
              <a:ext cx="4140" cy="4438"/>
            </a:xfrm>
            <a:custGeom>
              <a:gdLst>
                <a:gd name="connisteX0" fmla="*/ 0 w 1765935"/>
                <a:gd name="connsiteY0" fmla="*/ 0 h 2025684"/>
                <a:gd name="connisteX1" fmla="*/ 459105 w 1765935"/>
                <a:gd name="connsiteY1" fmla="*/ 1536700 h 2025684"/>
                <a:gd name="connisteX2" fmla="*/ 878205 w 1765935"/>
                <a:gd name="connsiteY2" fmla="*/ 2025650 h 2025684"/>
                <a:gd name="connisteX3" fmla="*/ 1327150 w 1765935"/>
                <a:gd name="connsiteY3" fmla="*/ 1546860 h 2025684"/>
                <a:gd name="connisteX4" fmla="*/ 1765935 w 1765935"/>
                <a:gd name="connsiteY4" fmla="*/ 0 h 2025684"/>
              </a:gdLst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765935" h="2025685">
                  <a:moveTo>
                    <a:pt x="0" y="0"/>
                  </a:moveTo>
                  <a:cubicBezTo>
                    <a:pt x="83185" y="297815"/>
                    <a:pt x="283210" y="1131570"/>
                    <a:pt x="459105" y="1536700"/>
                  </a:cubicBezTo>
                  <a:cubicBezTo>
                    <a:pt x="635000" y="1941830"/>
                    <a:pt x="704850" y="2023745"/>
                    <a:pt x="878205" y="2025650"/>
                  </a:cubicBezTo>
                  <a:cubicBezTo>
                    <a:pt x="1051560" y="2027555"/>
                    <a:pt x="1149350" y="1951990"/>
                    <a:pt x="1327150" y="1546860"/>
                  </a:cubicBezTo>
                  <a:cubicBezTo>
                    <a:pt x="1504950" y="1141730"/>
                    <a:pt x="1687195" y="299720"/>
                    <a:pt x="1765935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04" name="文本框 103"/>
                <p:cNvSpPr txBox="1"/>
                <p:nvPr>
                  <p:custDataLst>
                    <p:tags r:id="rId57"/>
                  </p:custDataLst>
                </p:nvPr>
              </p:nvSpPr>
              <p:spPr>
                <a:xfrm>
                  <a:off x="4633" y="2579"/>
                  <a:ext cx="2496" cy="69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zh-CN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8"/>
                  </p:custDataLst>
                </p:nvPr>
              </p:nvSpPr>
              <p:spPr>
                <a:xfrm>
                  <a:off x="4633" y="2579"/>
                  <a:ext cx="2496" cy="690"/>
                </a:xfrm>
                <a:prstGeom prst="rect">
                  <a:avLst/>
                </a:prstGeom>
                <a:blipFill rotWithShape="1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15" name="对象 114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60"/>
            </p:custDataLst>
          </p:nvPr>
        </p:nvGraphicFramePr>
        <p:xfrm>
          <a:off x="5652770" y="2404745"/>
          <a:ext cx="208915" cy="285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61" imgW="139700" imgH="165100" progId="Equation.KSEE3">
                  <p:embed/>
                </p:oleObj>
              </mc:Choice>
              <mc:Fallback>
                <p:oleObj r:id="rId61" imgW="1397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652770" y="2404745"/>
                        <a:ext cx="20891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82930" y="537845"/>
                <a:ext cx="11277600" cy="784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  <a:spcBef>
                    <a:spcPct val="0"/>
                  </a:spcBef>
                </a:pPr>
                <a:r>
                  <a:rPr lang="zh-CN" altLang="en-US" sz="2400" b="1">
                    <a:solidFill>
                      <a:srgbClr val="4874CB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活动</a:t>
                </a:r>
                <a:r>
                  <a:rPr lang="en-US" altLang="zh-CN" sz="2400" b="1">
                    <a:solidFill>
                      <a:srgbClr val="4874CB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：你能以函数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为例说明函数的最大值的含义吗？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82930" y="537845"/>
                <a:ext cx="11277600" cy="7848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 title="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829945" y="2181225"/>
          <a:ext cx="3859530" cy="318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20"/>
                <a:gridCol w="481330"/>
                <a:gridCol w="481330"/>
                <a:gridCol w="481330"/>
                <a:gridCol w="481330"/>
                <a:gridCol w="481330"/>
                <a:gridCol w="481330"/>
                <a:gridCol w="481330"/>
              </a:tblGrid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28575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rgbClr val="D2DEED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 title=""/>
          <p:cNvCxnSpPr/>
          <p:nvPr>
            <p:custDataLst>
              <p:tags r:id="rId7"/>
            </p:custDataLst>
          </p:nvPr>
        </p:nvCxnSpPr>
        <p:spPr>
          <a:xfrm flipV="1">
            <a:off x="383540" y="2617470"/>
            <a:ext cx="4715510" cy="88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066030" y="2621280"/>
          <a:ext cx="237490" cy="261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9" imgW="127000" imgH="139700" progId="Equation.KSEE3">
                  <p:embed/>
                </p:oleObj>
              </mc:Choice>
              <mc:Fallback>
                <p:oleObj r:id="rId9" imgW="1270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6030" y="2621280"/>
                        <a:ext cx="237490" cy="26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560320" y="2644775"/>
          <a:ext cx="200660" cy="2819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12" imgW="127000" imgH="177165" progId="Equation.KSEE3">
                  <p:embed/>
                </p:oleObj>
              </mc:Choice>
              <mc:Fallback>
                <p:oleObj r:id="rId12" imgW="127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60320" y="2644775"/>
                        <a:ext cx="200660" cy="28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146300" y="2627630"/>
          <a:ext cx="27876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15" imgW="165100" imgH="165100" progId="Equation.KSEE3">
                  <p:embed/>
                </p:oleObj>
              </mc:Choice>
              <mc:Fallback>
                <p:oleObj r:id="rId15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46300" y="2627630"/>
                        <a:ext cx="27876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03045" y="2625090"/>
          <a:ext cx="34163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18" imgW="190500" imgH="165100" progId="Equation.KSEE3">
                  <p:embed/>
                </p:oleObj>
              </mc:Choice>
              <mc:Fallback>
                <p:oleObj r:id="rId18" imgW="1905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03045" y="2625090"/>
                        <a:ext cx="34163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009015" y="2666365"/>
          <a:ext cx="29845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21" imgW="190500" imgH="177165" progId="Equation.KSEE3">
                  <p:embed/>
                </p:oleObj>
              </mc:Choice>
              <mc:Fallback>
                <p:oleObj r:id="rId21" imgW="1905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9015" y="2666365"/>
                        <a:ext cx="29845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43560" y="2618740"/>
          <a:ext cx="32067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24" imgW="190500" imgH="165100" progId="Equation.KSEE3">
                  <p:embed/>
                </p:oleObj>
              </mc:Choice>
              <mc:Fallback>
                <p:oleObj r:id="rId24" imgW="1905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3560" y="2618740"/>
                        <a:ext cx="32067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3520440" y="2611120"/>
          <a:ext cx="21463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27" imgW="127000" imgH="165100" progId="Equation.KSEE3">
                  <p:embed/>
                </p:oleObj>
              </mc:Choice>
              <mc:Fallback>
                <p:oleObj r:id="rId27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20440" y="2611120"/>
                        <a:ext cx="21463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3926205" y="2611120"/>
          <a:ext cx="195580" cy="3028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30" imgW="114300" imgH="177165" progId="Equation.KSEE3">
                  <p:embed/>
                </p:oleObj>
              </mc:Choice>
              <mc:Fallback>
                <p:oleObj r:id="rId30" imgW="1143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26205" y="2611120"/>
                        <a:ext cx="195580" cy="30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4486275" y="2604770"/>
          <a:ext cx="21399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33" imgW="127000" imgH="165100" progId="Equation.KSEE3">
                  <p:embed/>
                </p:oleObj>
              </mc:Choice>
              <mc:Fallback>
                <p:oleObj r:id="rId33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86275" y="2604770"/>
                        <a:ext cx="21399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3132455" y="2623185"/>
          <a:ext cx="108585" cy="279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36" imgW="88265" imgH="165100" progId="Equation.KSEE3">
                  <p:embed/>
                </p:oleObj>
              </mc:Choice>
              <mc:Fallback>
                <p:oleObj r:id="rId36" imgW="88265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132455" y="2623185"/>
                        <a:ext cx="10858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 title=""/>
          <p:cNvCxnSpPr/>
          <p:nvPr>
            <p:custDataLst>
              <p:tags r:id="rId38"/>
            </p:custDataLst>
          </p:nvPr>
        </p:nvCxnSpPr>
        <p:spPr>
          <a:xfrm flipH="1" flipV="1">
            <a:off x="2738120" y="1536065"/>
            <a:ext cx="20955" cy="3855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2459990" y="1473835"/>
          <a:ext cx="208915" cy="285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40" imgW="139700" imgH="165100" progId="Equation.KSEE3">
                  <p:embed/>
                </p:oleObj>
              </mc:Choice>
              <mc:Fallback>
                <p:oleObj r:id="rId40" imgW="1397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459990" y="1473835"/>
                        <a:ext cx="20891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任意多边形 28" title=""/>
          <p:cNvSpPr/>
          <p:nvPr>
            <p:custDataLst>
              <p:tags r:id="rId42"/>
            </p:custDataLst>
          </p:nvPr>
        </p:nvSpPr>
        <p:spPr>
          <a:xfrm rot="10800000">
            <a:off x="1647190" y="2617470"/>
            <a:ext cx="2216150" cy="2423160"/>
          </a:xfrm>
          <a:custGeom>
            <a:gdLst>
              <a:gd name="connisteX0" fmla="*/ 0 w 1765935"/>
              <a:gd name="connsiteY0" fmla="*/ 0 h 2025684"/>
              <a:gd name="connisteX1" fmla="*/ 459105 w 1765935"/>
              <a:gd name="connsiteY1" fmla="*/ 1536700 h 2025684"/>
              <a:gd name="connisteX2" fmla="*/ 878205 w 1765935"/>
              <a:gd name="connsiteY2" fmla="*/ 2025650 h 2025684"/>
              <a:gd name="connisteX3" fmla="*/ 1327150 w 1765935"/>
              <a:gd name="connsiteY3" fmla="*/ 1546860 h 2025684"/>
              <a:gd name="connisteX4" fmla="*/ 1765935 w 1765935"/>
              <a:gd name="connsiteY4" fmla="*/ 0 h 2025684"/>
            </a:gdLst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765935" h="2025685">
                <a:moveTo>
                  <a:pt x="0" y="0"/>
                </a:moveTo>
                <a:cubicBezTo>
                  <a:pt x="83185" y="297815"/>
                  <a:pt x="283210" y="1131570"/>
                  <a:pt x="459105" y="1536700"/>
                </a:cubicBezTo>
                <a:cubicBezTo>
                  <a:pt x="635000" y="1941830"/>
                  <a:pt x="704850" y="2023745"/>
                  <a:pt x="878205" y="2025650"/>
                </a:cubicBezTo>
                <a:cubicBezTo>
                  <a:pt x="1051560" y="2027555"/>
                  <a:pt x="1149350" y="1951990"/>
                  <a:pt x="1327150" y="1546860"/>
                </a:cubicBezTo>
                <a:cubicBezTo>
                  <a:pt x="1504950" y="1141730"/>
                  <a:pt x="1687195" y="299720"/>
                  <a:pt x="1765935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2456180" y="2945130"/>
          <a:ext cx="27876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44" imgW="165100" imgH="165100" progId="Equation.KSEE3">
                  <p:embed/>
                </p:oleObj>
              </mc:Choice>
              <mc:Fallback>
                <p:oleObj r:id="rId44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6180" y="2945130"/>
                        <a:ext cx="27876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2419350" y="3387090"/>
          <a:ext cx="34163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46" imgW="190500" imgH="165100" progId="Equation.KSEE3">
                  <p:embed/>
                </p:oleObj>
              </mc:Choice>
              <mc:Fallback>
                <p:oleObj r:id="rId46" imgW="1905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19350" y="3387090"/>
                        <a:ext cx="34163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2440940" y="3829050"/>
          <a:ext cx="298450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48" imgW="190500" imgH="177165" progId="Equation.KSEE3">
                  <p:embed/>
                </p:oleObj>
              </mc:Choice>
              <mc:Fallback>
                <p:oleObj r:id="rId48" imgW="1905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40940" y="3829050"/>
                        <a:ext cx="29845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49"/>
            </p:custDataLst>
          </p:nvPr>
        </p:nvGraphicFramePr>
        <p:xfrm>
          <a:off x="2435860" y="4333875"/>
          <a:ext cx="320675" cy="278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50" imgW="190500" imgH="165100" progId="Equation.KSEE3">
                  <p:embed/>
                </p:oleObj>
              </mc:Choice>
              <mc:Fallback>
                <p:oleObj r:id="rId50" imgW="1905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35860" y="4333875"/>
                        <a:ext cx="32067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2592070" y="2062480"/>
          <a:ext cx="108585" cy="279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52" imgW="88265" imgH="165100" progId="Equation.KSEE3">
                  <p:embed/>
                </p:oleObj>
              </mc:Choice>
              <mc:Fallback>
                <p:oleObj r:id="rId52" imgW="88265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592070" y="2062480"/>
                        <a:ext cx="10858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 title=""/>
          <p:cNvGrpSpPr/>
          <p:nvPr/>
        </p:nvGrpSpPr>
        <p:grpSpPr>
          <a:xfrm>
            <a:off x="2888615" y="1689735"/>
            <a:ext cx="1940560" cy="452120"/>
            <a:chOff x="5000" y="2833"/>
            <a:chExt cx="3056" cy="712"/>
          </a:xfrm>
        </p:grpSpPr>
        <mc:AlternateContent>
          <mc:Choice Requires="a14">
            <p:sp>
              <p:nvSpPr>
                <p:cNvPr id="67" name="文本框 66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5000" y="2833"/>
                  <a:ext cx="3057" cy="71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)=−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4"/>
                  </p:custDataLst>
                </p:nvPr>
              </p:nvSpPr>
              <p:spPr>
                <a:xfrm>
                  <a:off x="5000" y="2833"/>
                  <a:ext cx="3057" cy="712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矩形 69"/>
            <p:cNvSpPr/>
            <p:nvPr>
              <p:custDataLst>
                <p:tags r:id="rId56"/>
              </p:custDataLst>
            </p:nvPr>
          </p:nvSpPr>
          <p:spPr>
            <a:xfrm>
              <a:off x="6560" y="285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 title=""/>
          <p:cNvGrpSpPr/>
          <p:nvPr/>
        </p:nvGrpSpPr>
        <p:grpSpPr>
          <a:xfrm>
            <a:off x="5529340" y="2323465"/>
            <a:ext cx="6097270" cy="2720340"/>
            <a:chOff x="8512" y="9761"/>
            <a:chExt cx="9602" cy="4284"/>
          </a:xfrm>
        </p:grpSpPr>
        <p:sp>
          <p:nvSpPr>
            <p:cNvPr id="42" name="矩形 41"/>
            <p:cNvSpPr/>
            <p:nvPr>
              <p:custDataLst>
                <p:tags r:id="rId57"/>
              </p:custDataLst>
            </p:nvPr>
          </p:nvSpPr>
          <p:spPr>
            <a:xfrm>
              <a:off x="16210" y="11611"/>
              <a:ext cx="1509" cy="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512" y="9761"/>
              <a:ext cx="9602" cy="4284"/>
              <a:chOff x="-272" y="7446"/>
              <a:chExt cx="17760" cy="4284"/>
            </a:xfrm>
          </p:grpSpPr>
          <p:sp>
            <p:nvSpPr>
              <p:cNvPr id="37" name="矩形 36"/>
              <p:cNvSpPr/>
              <p:nvPr>
                <p:custDataLst>
                  <p:tags r:id="rId58"/>
                </p:custDataLst>
              </p:nvPr>
            </p:nvSpPr>
            <p:spPr>
              <a:xfrm>
                <a:off x="3633" y="9296"/>
                <a:ext cx="9222" cy="7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-272" y="7446"/>
                <a:ext cx="17760" cy="4284"/>
                <a:chOff x="-272" y="7446"/>
                <a:chExt cx="17760" cy="4284"/>
              </a:xfrm>
            </p:grpSpPr>
            <p:sp>
              <p:nvSpPr>
                <p:cNvPr id="39" name="矩形 38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-54" y="11001"/>
                  <a:ext cx="5273" cy="72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-271" y="10115"/>
                  <a:ext cx="17031" cy="72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>
              <mc:Choice Requires="a14">
                <p:sp>
                  <p:nvSpPr>
                    <p:cNvPr id="41" name="文本框 40"/>
                    <p:cNvSpPr txBox="1"/>
                    <p:nvPr>
                      <p:custDataLst>
                        <p:tags r:id="rId61"/>
                      </p:custDataLst>
                    </p:nvPr>
                  </p:nvSpPr>
                  <p:spPr>
                    <a:xfrm>
                      <a:off x="-272" y="7446"/>
                      <a:ext cx="17760" cy="42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观察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)=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a:t>的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Cambria Math" panose="02040503050406030204" charset="0"/>
                        </a:rPr>
                        <a:t>图象，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可以发现，二次函数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)=−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r>
                        <a:rPr lang="zh-CN" altLang="en-US" sz="24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的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图象上有一个最高点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(0,0)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，即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∀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𝑅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,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都有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)≤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(0).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当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一个函数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的图象有最高点时，我们就说函数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有最大值</a:t>
                      </a:r>
                      <a: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a:t>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-272" y="7446"/>
                      <a:ext cx="17760" cy="4284"/>
                    </a:xfrm>
                    <a:prstGeom prst="rect">
                      <a:avLst/>
                    </a:prstGeom>
                    <a:blipFill rotWithShape="1">
                      <a:blip r:embed="rId6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 title=""/>
          <p:cNvGrpSpPr/>
          <p:nvPr/>
        </p:nvGrpSpPr>
        <p:grpSpPr>
          <a:xfrm>
            <a:off x="1116330" y="1319530"/>
            <a:ext cx="9555480" cy="2993390"/>
            <a:chOff x="1758" y="2078"/>
            <a:chExt cx="15048" cy="4714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2025" y="2297"/>
                  <a:ext cx="14781" cy="4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一般地，设函数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𝐼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，如果存在实数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满足：</a:t>
                  </a:r>
                  <a:endParaRPr lang="zh-CN" altLang="en-US" sz="2400" b="1" i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𝐼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都有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;</a:t>
                  </a:r>
                  <a:endParaRPr lang="zh-CN" altLang="en-US" sz="2400" b="1" i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∃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𝐼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使得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.</a:t>
                  </a:r>
                  <a:endParaRPr lang="en-US" altLang="zh-CN" sz="2400" b="1" i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那么，我们则称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是函数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最大值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.</a:t>
                  </a:r>
                  <a:endParaRPr lang="en-US" altLang="zh-CN" sz="2400" b="1" i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的最大值可用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“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𝑚𝑎𝑥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”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或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“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𝑚𝑎𝑥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来表示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.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2025" y="2297"/>
                  <a:ext cx="14781" cy="427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圆角矩形 2"/>
            <p:cNvSpPr/>
            <p:nvPr/>
          </p:nvSpPr>
          <p:spPr>
            <a:xfrm>
              <a:off x="1758" y="2078"/>
              <a:ext cx="15048" cy="4715"/>
            </a:xfrm>
            <a:prstGeom prst="round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01" name="组合 31" title=""/>
          <p:cNvGrpSpPr/>
          <p:nvPr/>
        </p:nvGrpSpPr>
        <p:grpSpPr>
          <a:xfrm>
            <a:off x="582670" y="-45403"/>
            <a:ext cx="11209914" cy="583565"/>
            <a:chOff x="598146" y="885055"/>
            <a:chExt cx="11209108" cy="584139"/>
          </a:xfrm>
        </p:grpSpPr>
        <p:cxnSp>
          <p:nvCxnSpPr>
            <p:cNvPr id="5120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03" name="组合 18"/>
            <p:cNvGrpSpPr/>
            <p:nvPr/>
          </p:nvGrpSpPr>
          <p:grpSpPr>
            <a:xfrm>
              <a:off x="598146" y="885055"/>
              <a:ext cx="7077836" cy="58413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209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cxnSp>
          <p:nvCxnSpPr>
            <p:cNvPr id="51210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1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2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3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4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5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82930" y="651510"/>
                <a:ext cx="1127760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b="1">
                    <a:solidFill>
                      <a:srgbClr val="4874CB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活动</a:t>
                </a:r>
                <a:r>
                  <a:rPr lang="en-US" altLang="zh-CN" sz="2400" b="1">
                    <a:solidFill>
                      <a:srgbClr val="4874CB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你能仿照函数最大值的定义，给出函数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的最小值的定义吗？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82930" y="651510"/>
                <a:ext cx="11277600" cy="460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 title=""/>
          <p:cNvGrpSpPr/>
          <p:nvPr/>
        </p:nvGrpSpPr>
        <p:grpSpPr>
          <a:xfrm>
            <a:off x="1116330" y="1319530"/>
            <a:ext cx="9555480" cy="2994025"/>
            <a:chOff x="1758" y="2078"/>
            <a:chExt cx="15048" cy="4715"/>
          </a:xfrm>
        </p:grpSpPr>
        <mc:AlternateContent>
          <mc:Choice Requires="a14">
            <p:sp>
              <p:nvSpPr>
                <p:cNvPr id="3" name="文本框 2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2025" y="2297"/>
                  <a:ext cx="14781" cy="4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一般地，设函数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的定义域为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𝐼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，如果存在实数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满足：</a:t>
                  </a:r>
                  <a:endParaRPr lang="zh-CN" altLang="en-US" sz="2400" b="1" i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𝐼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都有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;</a:t>
                  </a:r>
                  <a:endParaRPr lang="zh-CN" altLang="en-US" sz="2400" b="1" i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∃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𝐼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使得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.</a:t>
                  </a:r>
                  <a:endParaRPr lang="en-US" altLang="zh-CN" sz="2400" b="1" i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那么，我们则称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是函数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最小值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.</a:t>
                  </a:r>
                  <a:endParaRPr lang="en-US" altLang="zh-CN" sz="2400" b="1" i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  <a:spcBef>
                      <a:spcPts val="50"/>
                    </a:spcBef>
                  </a:pP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的最大值可用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“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𝑚𝑖𝑛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”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或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“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𝑓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宋体" pitchFamily="2" charset="-122"/>
                              </a:rPr>
                              <m:t>𝑚𝑖𝑛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宋体" pitchFamily="2" charset="-122"/>
                          </a:rPr>
                          <m:t>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来表示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宋体" panose="02010600030101010101" pitchFamily="2" charset="-122"/>
                    </a:rPr>
                    <a:t>.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2025" y="2297"/>
                  <a:ext cx="14781" cy="427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圆角矩形 44"/>
            <p:cNvSpPr/>
            <p:nvPr>
              <p:custDataLst>
                <p:tags r:id="rId9"/>
              </p:custDataLst>
            </p:nvPr>
          </p:nvSpPr>
          <p:spPr>
            <a:xfrm>
              <a:off x="1758" y="2078"/>
              <a:ext cx="15048" cy="4715"/>
            </a:xfrm>
            <a:prstGeom prst="roundRect">
              <a:avLst/>
            </a:prstGeom>
            <a:noFill/>
            <a:ln w="1905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9" name="图片 28" title=""/>
          <p:cNvPicPr>
            <a:picLocks noChangeAspect="1"/>
          </p:cNvPicPr>
          <p:nvPr/>
        </p:nvPicPr>
        <p:blipFill>
          <a:blip r:embed="rId3"/>
          <a:srcRect l="26948" t="37430" r="52670" b="55151"/>
          <a:stretch>
            <a:fillRect/>
          </a:stretch>
        </p:blipFill>
        <p:spPr>
          <a:xfrm>
            <a:off x="8382000" y="3602990"/>
            <a:ext cx="2567305" cy="2536825"/>
          </a:xfrm>
          <a:prstGeom prst="rect">
            <a:avLst/>
          </a:prstGeom>
        </p:spPr>
      </p:pic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40385" y="568960"/>
                <a:ext cx="8100695" cy="25101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</a:t>
                </a: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菊花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烟花是最壮观的烟花之一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制造时一般是期望在它达到最高点时爆裂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如果烟花距地面的高度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之间的关系为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)=−4.9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+14.7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+18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，那么烟花冲出后什么时候是它爆裂的最佳时刻？这时距地面的高度是多少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精确到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？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5" y="568960"/>
                <a:ext cx="8100695" cy="2510155"/>
              </a:xfrm>
              <a:prstGeom prst="rect">
                <a:avLst/>
              </a:prstGeom>
              <a:blipFill rotWithShape="1">
                <a:blip r:embed="rId4"/>
                <a:stretch>
                  <a:fillRect r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532765" y="3285490"/>
            <a:ext cx="7188835" cy="2180590"/>
            <a:chOff x="663" y="745"/>
            <a:chExt cx="11321" cy="3434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663" y="745"/>
                  <a:ext cx="11321" cy="3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解：画出函数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)=−4.9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+14.7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+18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的图象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显然，函数图象的顶点就是烟花上升的最高点，顶点的横坐标就是烟花爆裂的最佳时刻，纵坐标就是这时距地面的高度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663" y="745"/>
                  <a:ext cx="11321" cy="343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2678" y="272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9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0" name="五边形 13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4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五边形 15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五边形 10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" name="TextBox 13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9" name="直接连接符 3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5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6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7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8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9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0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 26" title=""/>
          <p:cNvSpPr/>
          <p:nvPr/>
        </p:nvSpPr>
        <p:spPr>
          <a:xfrm>
            <a:off x="9352915" y="339534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title=""/>
          <p:cNvSpPr/>
          <p:nvPr>
            <p:custDataLst>
              <p:tags r:id="rId20"/>
            </p:custDataLst>
          </p:nvPr>
        </p:nvSpPr>
        <p:spPr>
          <a:xfrm>
            <a:off x="9352915" y="455612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rcRect l="68694" t="27783" r="17542" b="63478"/>
          <a:stretch>
            <a:fillRect/>
          </a:stretch>
        </p:blipFill>
        <p:spPr>
          <a:xfrm>
            <a:off x="9017000" y="484505"/>
            <a:ext cx="2484120" cy="26650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9" name="图片 28" title=""/>
          <p:cNvPicPr>
            <a:picLocks noChangeAspect="1"/>
          </p:cNvPicPr>
          <p:nvPr/>
        </p:nvPicPr>
        <p:blipFill>
          <a:blip r:embed="rId3"/>
          <a:srcRect l="26948" t="37430" r="52670" b="55151"/>
          <a:stretch>
            <a:fillRect/>
          </a:stretch>
        </p:blipFill>
        <p:spPr>
          <a:xfrm>
            <a:off x="9182735" y="3528695"/>
            <a:ext cx="2567305" cy="2536825"/>
          </a:xfrm>
          <a:prstGeom prst="rect">
            <a:avLst/>
          </a:prstGeom>
        </p:spPr>
      </p:pic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40385" y="568960"/>
                <a:ext cx="8100695" cy="25101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4.</a:t>
                </a: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菊花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烟花是最壮观的烟花之一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制造时一般是期望在它达到最高点时爆裂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如果烟花距地面的高度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之间的关系为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ℎ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)=−4.9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+14.7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+18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，那么烟花冲出后什么时候是它爆裂的最佳时刻？这时距地面的高度是多少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精确到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？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5" y="568960"/>
                <a:ext cx="8100695" cy="2510155"/>
              </a:xfrm>
              <a:prstGeom prst="rect">
                <a:avLst/>
              </a:prstGeom>
              <a:blipFill rotWithShape="1">
                <a:blip r:embed="rId4"/>
                <a:stretch>
                  <a:fillRect r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532765" y="3124835"/>
            <a:ext cx="8536940" cy="2814320"/>
            <a:chOff x="663" y="492"/>
            <a:chExt cx="13444" cy="4432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663" y="492"/>
                  <a:ext cx="13444" cy="4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解：由二次函数的知识，对于函数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)=−4.9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+14.7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+18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，我们有：当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−14.7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2×(−4.9)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=1.5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时，函数有最大值</a:t>
                  </a:r>
                </a:p>
                <a:p>
                  <a:pPr>
                    <a:lnSpc>
                      <a:spcPct val="14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4×(−4.9)×18−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14.7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4×(−4.9)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≈29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于是，烟花冲出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1.5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后是它爆裂的最佳时刻，这时距地面的高度约为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29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663" y="492"/>
                  <a:ext cx="13444" cy="44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2678" y="272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9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0" name="五边形 13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4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五边形 15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五边形 10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" name="TextBox 13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9" name="直接连接符 3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5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6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7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8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9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0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 26" title=""/>
          <p:cNvSpPr/>
          <p:nvPr/>
        </p:nvSpPr>
        <p:spPr>
          <a:xfrm>
            <a:off x="9352915" y="339534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title=""/>
          <p:cNvSpPr/>
          <p:nvPr>
            <p:custDataLst>
              <p:tags r:id="rId20"/>
            </p:custDataLst>
          </p:nvPr>
        </p:nvSpPr>
        <p:spPr>
          <a:xfrm>
            <a:off x="9352915" y="455612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rcRect l="68694" t="27783" r="17542" b="63478"/>
          <a:stretch>
            <a:fillRect/>
          </a:stretch>
        </p:blipFill>
        <p:spPr>
          <a:xfrm>
            <a:off x="9017000" y="484505"/>
            <a:ext cx="2484120" cy="26650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40385" y="408305"/>
                <a:ext cx="11162030" cy="7772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</a:t>
                </a:r>
                <a:r>
                  <a:rPr lang="en-US" altLang="zh-CN" sz="2400" b="1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∈[2,6])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，求函数的最大值和最小值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5" y="408305"/>
                <a:ext cx="11162030" cy="7772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540385" y="1185545"/>
            <a:ext cx="9065260" cy="3435350"/>
            <a:chOff x="675" y="-2562"/>
            <a:chExt cx="14276" cy="5410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675" y="-2562"/>
                  <a:ext cx="14276" cy="5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∀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∈[2,6]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且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，则：</a:t>
                  </a:r>
                </a:p>
                <a:p>
                  <a:pPr>
                    <a:lnSpc>
                      <a:spcPct val="14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f>
                          <m:fPr>
                            <m:type m:val="bar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2[(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−1)−(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−1)]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−1)(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−1)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2(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−1)(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−1)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000" i="1">
                    <a:solidFill>
                      <a:srgbClr val="FF0000"/>
                    </a:solidFill>
                    <a:latin typeface="Cambria Math" panose="02040503050406030204" charset="0"/>
                    <a:ea typeface="微软雅黑"/>
                    <a:cs typeface="Cambria Math" panose="02040503050406030204" charset="0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由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≤6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，得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&gt;0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−1)(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−1)&gt;0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于是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)&gt;0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所以，函数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[2,6]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上单调递减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675" y="-2562"/>
                  <a:ext cx="14276" cy="515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2678" y="272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9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0" name="五边形 13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五边形 15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五边形 10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" name="TextBox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9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 26" title=""/>
          <p:cNvSpPr/>
          <p:nvPr/>
        </p:nvSpPr>
        <p:spPr>
          <a:xfrm>
            <a:off x="9352915" y="339534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title=""/>
          <p:cNvSpPr/>
          <p:nvPr>
            <p:custDataLst>
              <p:tags r:id="rId19"/>
            </p:custDataLst>
          </p:nvPr>
        </p:nvSpPr>
        <p:spPr>
          <a:xfrm>
            <a:off x="9352915" y="4556125"/>
            <a:ext cx="75565" cy="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title="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0"/>
          <a:srcRect l="66099" t="67830" r="14270" b="25243"/>
          <a:stretch>
            <a:fillRect/>
          </a:stretch>
        </p:blipFill>
        <p:spPr>
          <a:xfrm>
            <a:off x="9428480" y="389890"/>
            <a:ext cx="2681605" cy="2568575"/>
          </a:xfrm>
          <a:prstGeom prst="rect">
            <a:avLst/>
          </a:prstGeom>
        </p:spPr>
      </p:pic>
      <p:grpSp>
        <p:nvGrpSpPr>
          <p:cNvPr id="7" name="组合 6" title=""/>
          <p:cNvGrpSpPr/>
          <p:nvPr/>
        </p:nvGrpSpPr>
        <p:grpSpPr>
          <a:xfrm>
            <a:off x="533400" y="4342765"/>
            <a:ext cx="10651490" cy="1346835"/>
            <a:chOff x="663" y="745"/>
            <a:chExt cx="16774" cy="2121"/>
          </a:xfrm>
        </p:grpSpPr>
        <mc:AlternateContent>
          <mc:Choice Requires="a14">
            <p:sp>
              <p:nvSpPr>
                <p:cNvPr id="26" name="文本框 25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663" y="745"/>
                  <a:ext cx="16774" cy="2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因此，函数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在区间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[2,6]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的两个端点上分别取得最大值与最小值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时取得最大值，最大值是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；在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=6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时取得最小值，最小值是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0.4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3"/>
                  </p:custDataLst>
                </p:nvPr>
              </p:nvSpPr>
              <p:spPr>
                <a:xfrm>
                  <a:off x="663" y="745"/>
                  <a:ext cx="16774" cy="212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>
              <p:custDataLst>
                <p:tags r:id="rId25"/>
              </p:custDataLst>
            </p:nvPr>
          </p:nvSpPr>
          <p:spPr>
            <a:xfrm>
              <a:off x="2678" y="272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  <p:tag name="KSO_WM_UNIT_TABLE_BEAUTIFY" val="smartTable{3c4d4e97-3e84-4c31-81dd-8ab832fa68de}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UNIT_TABLE_BEAUTIFY" val="smartTable{3c4d4e97-3e84-4c31-81dd-8ab832fa68de}"/>
  <p:tag name="TABLE_ENDDRAG_ORIGIN_RECT" val="186*200"/>
  <p:tag name="TABLE_ENDDRAG_RECT" val="99*213*186*200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UNIT_TABLE_BEAUTIFY" val="smartTable{3c4d4e97-3e84-4c31-81dd-8ab832fa68de}"/>
  <p:tag name="TABLE_ENDDRAG_ORIGIN_RECT" val="186*200"/>
  <p:tag name="TABLE_ENDDRAG_RECT" val="99*213*186*200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IyMGY2OGYxYjNlODM4OTQ5ZGY5OTFkMzNmODkxYWEifQ==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  <p:tag name="KSO_WM_UNIT_TABLE_BEAUTIFY" val="smartTable{20490790-c24c-468a-9e60-c3d775e2ef4b}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  <p:tag name="KSO_WM_UNIT_TABLE_BEAUTIFY" val="smartTable{20490790-c24c-468a-9e60-c3d775e2ef4b}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151</Paragraphs>
  <Slides>23</Slides>
  <Notes>9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6">
      <vt:lpstr>Arial</vt:lpstr>
      <vt:lpstr>微软雅黑</vt:lpstr>
      <vt:lpstr>Wingdings</vt:lpstr>
      <vt:lpstr>Calibri Light</vt:lpstr>
      <vt:lpstr>Calibri</vt:lpstr>
      <vt:lpstr>楷体</vt:lpstr>
      <vt:lpstr>黑体</vt:lpstr>
      <vt:lpstr>宋体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2023-10-07T10:07:05.969</cp:lastPrinted>
  <dcterms:created xsi:type="dcterms:W3CDTF">2023-10-07T10:07:05Z</dcterms:created>
  <dcterms:modified xsi:type="dcterms:W3CDTF">2023-10-07T02:07:05Z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