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57" r:id="rId4"/>
    <p:sldId id="258" r:id="rId5"/>
    <p:sldId id="264" r:id="rId6"/>
    <p:sldId id="265" r:id="rId7"/>
    <p:sldId id="266" r:id="rId8"/>
    <p:sldId id="267" r:id="rId9"/>
    <p:sldId id="269" r:id="rId10"/>
    <p:sldId id="270" r:id="rId11"/>
    <p:sldId id="268" r:id="rId12"/>
    <p:sldId id="271" r:id="rId13"/>
    <p:sldId id="272" r:id="rId14"/>
    <p:sldId id="273" r:id="rId15"/>
    <p:sldId id="274" r:id="rId16"/>
    <p:sldId id="263" r:id="rId17"/>
    <p:sldId id="275" r:id="rId18"/>
    <p:sldId id="260" r:id="rId19"/>
    <p:sldId id="261" r:id="rId20"/>
    <p:sldId id="262" r:id="rId21"/>
    <p:sldId id="276" r:id="rId22"/>
    <p:sldId id="283" r:id="rId23"/>
    <p:sldId id="277" r:id="rId24"/>
    <p:sldId id="278" r:id="rId25"/>
    <p:sldId id="284" r:id="rId26"/>
    <p:sldId id="279" r:id="rId27"/>
    <p:sldId id="280" r:id="rId28"/>
    <p:sldId id="285" r:id="rId29"/>
    <p:sldId id="293" r:id="rId30"/>
    <p:sldId id="282" r:id="rId31"/>
    <p:sldId id="295" r:id="rId32"/>
    <p:sldId id="296" r:id="rId33"/>
    <p:sldId id="259" r:id="rId34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8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82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tags" Target="tags/tag209.xml" /><Relationship Id="rId36" Type="http://schemas.openxmlformats.org/officeDocument/2006/relationships/presProps" Target="presProps.xml" /><Relationship Id="rId37" Type="http://schemas.openxmlformats.org/officeDocument/2006/relationships/viewProps" Target="viewProps.xml" /><Relationship Id="rId38" Type="http://schemas.openxmlformats.org/officeDocument/2006/relationships/theme" Target="theme/theme1.xml" /><Relationship Id="rId39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wmf" /><Relationship Id="rId10" Type="http://schemas.openxmlformats.org/officeDocument/2006/relationships/image" Target="../media/image21.wmf" /><Relationship Id="rId11" Type="http://schemas.openxmlformats.org/officeDocument/2006/relationships/image" Target="../media/image22.wmf" /><Relationship Id="rId12" Type="http://schemas.openxmlformats.org/officeDocument/2006/relationships/image" Target="../media/image23.wmf" /><Relationship Id="rId13" Type="http://schemas.openxmlformats.org/officeDocument/2006/relationships/image" Target="../media/image24.wmf" /><Relationship Id="rId14" Type="http://schemas.openxmlformats.org/officeDocument/2006/relationships/image" Target="../media/image25.wmf" /><Relationship Id="rId15" Type="http://schemas.openxmlformats.org/officeDocument/2006/relationships/image" Target="../media/image26.wmf" /><Relationship Id="rId2" Type="http://schemas.openxmlformats.org/officeDocument/2006/relationships/image" Target="../media/image13.wmf" /><Relationship Id="rId3" Type="http://schemas.openxmlformats.org/officeDocument/2006/relationships/image" Target="../media/image14.wmf" /><Relationship Id="rId4" Type="http://schemas.openxmlformats.org/officeDocument/2006/relationships/image" Target="../media/image15.wmf" /><Relationship Id="rId5" Type="http://schemas.openxmlformats.org/officeDocument/2006/relationships/image" Target="../media/image16.wmf" /><Relationship Id="rId6" Type="http://schemas.openxmlformats.org/officeDocument/2006/relationships/image" Target="../media/image17.wmf" /><Relationship Id="rId7" Type="http://schemas.openxmlformats.org/officeDocument/2006/relationships/image" Target="../media/image18.wmf" /><Relationship Id="rId8" Type="http://schemas.openxmlformats.org/officeDocument/2006/relationships/image" Target="../media/image19.wmf" /><Relationship Id="rId9" Type="http://schemas.openxmlformats.org/officeDocument/2006/relationships/image" Target="../media/image20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wmf" /><Relationship Id="rId10" Type="http://schemas.openxmlformats.org/officeDocument/2006/relationships/image" Target="../media/image21.wmf" /><Relationship Id="rId11" Type="http://schemas.openxmlformats.org/officeDocument/2006/relationships/image" Target="../media/image22.wmf" /><Relationship Id="rId12" Type="http://schemas.openxmlformats.org/officeDocument/2006/relationships/image" Target="../media/image23.wmf" /><Relationship Id="rId13" Type="http://schemas.openxmlformats.org/officeDocument/2006/relationships/image" Target="../media/image24.wmf" /><Relationship Id="rId14" Type="http://schemas.openxmlformats.org/officeDocument/2006/relationships/image" Target="../media/image25.wmf" /><Relationship Id="rId15" Type="http://schemas.openxmlformats.org/officeDocument/2006/relationships/image" Target="../media/image26.wmf" /><Relationship Id="rId2" Type="http://schemas.openxmlformats.org/officeDocument/2006/relationships/image" Target="../media/image13.wmf" /><Relationship Id="rId3" Type="http://schemas.openxmlformats.org/officeDocument/2006/relationships/image" Target="../media/image14.wmf" /><Relationship Id="rId4" Type="http://schemas.openxmlformats.org/officeDocument/2006/relationships/image" Target="../media/image15.wmf" /><Relationship Id="rId5" Type="http://schemas.openxmlformats.org/officeDocument/2006/relationships/image" Target="../media/image16.wmf" /><Relationship Id="rId6" Type="http://schemas.openxmlformats.org/officeDocument/2006/relationships/image" Target="../media/image17.wmf" /><Relationship Id="rId7" Type="http://schemas.openxmlformats.org/officeDocument/2006/relationships/image" Target="../media/image18.wmf" /><Relationship Id="rId8" Type="http://schemas.openxmlformats.org/officeDocument/2006/relationships/image" Target="../media/image19.wmf" /><Relationship Id="rId9" Type="http://schemas.openxmlformats.org/officeDocument/2006/relationships/image" Target="../media/image20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wmf" /><Relationship Id="rId2" Type="http://schemas.openxmlformats.org/officeDocument/2006/relationships/image" Target="../media/image30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tags" Target="../tags/tag62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tags" Target="../tags/tag64.xml" /><Relationship Id="rId6" Type="http://schemas.openxmlformats.org/officeDocument/2006/relationships/image" Target="../media/image4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6.xml" /><Relationship Id="rId3" Type="http://schemas.openxmlformats.org/officeDocument/2006/relationships/tags" Target="../tags/tag149.xml" /><Relationship Id="rId4" Type="http://schemas.openxmlformats.org/officeDocument/2006/relationships/tags" Target="../tags/tag150.xml" /><Relationship Id="rId5" Type="http://schemas.openxmlformats.org/officeDocument/2006/relationships/tags" Target="../tags/tag151.xml" /><Relationship Id="rId6" Type="http://schemas.openxmlformats.org/officeDocument/2006/relationships/image" Target="../media/image38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57.xml" /><Relationship Id="rId11" Type="http://schemas.openxmlformats.org/officeDocument/2006/relationships/tags" Target="../tags/tag158.xml" /><Relationship Id="rId12" Type="http://schemas.openxmlformats.org/officeDocument/2006/relationships/image" Target="../media/image42.png" /><Relationship Id="rId2" Type="http://schemas.openxmlformats.org/officeDocument/2006/relationships/tags" Target="../tags/tag152.xml" /><Relationship Id="rId3" Type="http://schemas.openxmlformats.org/officeDocument/2006/relationships/image" Target="../media/image39.png" /><Relationship Id="rId4" Type="http://schemas.openxmlformats.org/officeDocument/2006/relationships/tags" Target="../tags/tag153.xml" /><Relationship Id="rId5" Type="http://schemas.openxmlformats.org/officeDocument/2006/relationships/tags" Target="../tags/tag154.xml" /><Relationship Id="rId6" Type="http://schemas.openxmlformats.org/officeDocument/2006/relationships/image" Target="../media/image40.png" /><Relationship Id="rId7" Type="http://schemas.openxmlformats.org/officeDocument/2006/relationships/tags" Target="../tags/tag155.xml" /><Relationship Id="rId8" Type="http://schemas.openxmlformats.org/officeDocument/2006/relationships/tags" Target="../tags/tag156.xml" /><Relationship Id="rId9" Type="http://schemas.openxmlformats.org/officeDocument/2006/relationships/image" Target="../media/image4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59.xml" /><Relationship Id="rId3" Type="http://schemas.openxmlformats.org/officeDocument/2006/relationships/tags" Target="../tags/tag160.xml" /><Relationship Id="rId4" Type="http://schemas.openxmlformats.org/officeDocument/2006/relationships/image" Target="../media/image43.png" /><Relationship Id="rId5" Type="http://schemas.openxmlformats.org/officeDocument/2006/relationships/tags" Target="../tags/tag161.xml" /><Relationship Id="rId6" Type="http://schemas.openxmlformats.org/officeDocument/2006/relationships/tags" Target="../tags/tag162.xml" /><Relationship Id="rId7" Type="http://schemas.openxmlformats.org/officeDocument/2006/relationships/image" Target="../media/image44.png" /><Relationship Id="rId8" Type="http://schemas.openxmlformats.org/officeDocument/2006/relationships/tags" Target="../tags/tag163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7.xml" /><Relationship Id="rId3" Type="http://schemas.openxmlformats.org/officeDocument/2006/relationships/tags" Target="../tags/tag164.xml" /><Relationship Id="rId4" Type="http://schemas.openxmlformats.org/officeDocument/2006/relationships/tags" Target="../tags/tag165.xml" /><Relationship Id="rId5" Type="http://schemas.openxmlformats.org/officeDocument/2006/relationships/image" Target="../media/image45.png" /><Relationship Id="rId6" Type="http://schemas.openxmlformats.org/officeDocument/2006/relationships/image" Target="../media/image46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71.xml" /><Relationship Id="rId11" Type="http://schemas.openxmlformats.org/officeDocument/2006/relationships/tags" Target="../tags/tag172.xml" /><Relationship Id="rId12" Type="http://schemas.openxmlformats.org/officeDocument/2006/relationships/tags" Target="../tags/tag173.xml" /><Relationship Id="rId13" Type="http://schemas.openxmlformats.org/officeDocument/2006/relationships/tags" Target="../tags/tag174.xml" /><Relationship Id="rId14" Type="http://schemas.openxmlformats.org/officeDocument/2006/relationships/tags" Target="../tags/tag175.xml" /><Relationship Id="rId15" Type="http://schemas.openxmlformats.org/officeDocument/2006/relationships/tags" Target="../tags/tag176.xml" /><Relationship Id="rId16" Type="http://schemas.openxmlformats.org/officeDocument/2006/relationships/tags" Target="../tags/tag177.xml" /><Relationship Id="rId17" Type="http://schemas.openxmlformats.org/officeDocument/2006/relationships/tags" Target="../tags/tag178.xml" /><Relationship Id="rId18" Type="http://schemas.openxmlformats.org/officeDocument/2006/relationships/tags" Target="../tags/tag179.xml" /><Relationship Id="rId19" Type="http://schemas.openxmlformats.org/officeDocument/2006/relationships/tags" Target="../tags/tag180.xml" /><Relationship Id="rId2" Type="http://schemas.openxmlformats.org/officeDocument/2006/relationships/notesSlide" Target="../notesSlides/notesSlide8.xml" /><Relationship Id="rId20" Type="http://schemas.openxmlformats.org/officeDocument/2006/relationships/tags" Target="../tags/tag181.xml" /><Relationship Id="rId21" Type="http://schemas.openxmlformats.org/officeDocument/2006/relationships/image" Target="../media/image49.png" /><Relationship Id="rId22" Type="http://schemas.openxmlformats.org/officeDocument/2006/relationships/tags" Target="../tags/tag182.xml" /><Relationship Id="rId3" Type="http://schemas.openxmlformats.org/officeDocument/2006/relationships/image" Target="../media/image47.png" /><Relationship Id="rId4" Type="http://schemas.openxmlformats.org/officeDocument/2006/relationships/tags" Target="../tags/tag166.xml" /><Relationship Id="rId5" Type="http://schemas.openxmlformats.org/officeDocument/2006/relationships/tags" Target="../tags/tag167.xml" /><Relationship Id="rId6" Type="http://schemas.openxmlformats.org/officeDocument/2006/relationships/image" Target="../media/image48.png" /><Relationship Id="rId7" Type="http://schemas.openxmlformats.org/officeDocument/2006/relationships/tags" Target="../tags/tag168.xml" /><Relationship Id="rId8" Type="http://schemas.openxmlformats.org/officeDocument/2006/relationships/tags" Target="../tags/tag169.xml" /><Relationship Id="rId9" Type="http://schemas.openxmlformats.org/officeDocument/2006/relationships/tags" Target="../tags/tag170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88.xml" /><Relationship Id="rId11" Type="http://schemas.openxmlformats.org/officeDocument/2006/relationships/tags" Target="../tags/tag189.xml" /><Relationship Id="rId12" Type="http://schemas.openxmlformats.org/officeDocument/2006/relationships/tags" Target="../tags/tag190.xml" /><Relationship Id="rId13" Type="http://schemas.openxmlformats.org/officeDocument/2006/relationships/tags" Target="../tags/tag191.xml" /><Relationship Id="rId14" Type="http://schemas.openxmlformats.org/officeDocument/2006/relationships/tags" Target="../tags/tag192.xml" /><Relationship Id="rId15" Type="http://schemas.openxmlformats.org/officeDocument/2006/relationships/tags" Target="../tags/tag193.xml" /><Relationship Id="rId16" Type="http://schemas.openxmlformats.org/officeDocument/2006/relationships/tags" Target="../tags/tag194.xml" /><Relationship Id="rId17" Type="http://schemas.openxmlformats.org/officeDocument/2006/relationships/tags" Target="../tags/tag195.xml" /><Relationship Id="rId18" Type="http://schemas.openxmlformats.org/officeDocument/2006/relationships/tags" Target="../tags/tag196.xml" /><Relationship Id="rId19" Type="http://schemas.openxmlformats.org/officeDocument/2006/relationships/tags" Target="../tags/tag197.xml" /><Relationship Id="rId2" Type="http://schemas.openxmlformats.org/officeDocument/2006/relationships/notesSlide" Target="../notesSlides/notesSlide9.xml" /><Relationship Id="rId20" Type="http://schemas.openxmlformats.org/officeDocument/2006/relationships/tags" Target="../tags/tag198.xml" /><Relationship Id="rId21" Type="http://schemas.openxmlformats.org/officeDocument/2006/relationships/image" Target="../media/image52.png" /><Relationship Id="rId22" Type="http://schemas.openxmlformats.org/officeDocument/2006/relationships/tags" Target="../tags/tag199.xml" /><Relationship Id="rId3" Type="http://schemas.openxmlformats.org/officeDocument/2006/relationships/image" Target="../media/image50.png" /><Relationship Id="rId4" Type="http://schemas.openxmlformats.org/officeDocument/2006/relationships/tags" Target="../tags/tag183.xml" /><Relationship Id="rId5" Type="http://schemas.openxmlformats.org/officeDocument/2006/relationships/tags" Target="../tags/tag184.xml" /><Relationship Id="rId6" Type="http://schemas.openxmlformats.org/officeDocument/2006/relationships/image" Target="../media/image51.png" /><Relationship Id="rId7" Type="http://schemas.openxmlformats.org/officeDocument/2006/relationships/tags" Target="../tags/tag185.xml" /><Relationship Id="rId8" Type="http://schemas.openxmlformats.org/officeDocument/2006/relationships/tags" Target="../tags/tag186.xml" /><Relationship Id="rId9" Type="http://schemas.openxmlformats.org/officeDocument/2006/relationships/tags" Target="../tags/tag187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3.png" /><Relationship Id="rId3" Type="http://schemas.openxmlformats.org/officeDocument/2006/relationships/image" Target="../media/image54.png" /><Relationship Id="rId4" Type="http://schemas.openxmlformats.org/officeDocument/2006/relationships/tags" Target="../tags/tag200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5.png" /><Relationship Id="rId3" Type="http://schemas.openxmlformats.org/officeDocument/2006/relationships/tags" Target="../tags/tag201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6.png" /><Relationship Id="rId3" Type="http://schemas.openxmlformats.org/officeDocument/2006/relationships/image" Target="../media/image57.png" /><Relationship Id="rId4" Type="http://schemas.openxmlformats.org/officeDocument/2006/relationships/tags" Target="../tags/tag202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8.png" /><Relationship Id="rId3" Type="http://schemas.openxmlformats.org/officeDocument/2006/relationships/image" Target="../media/image5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8.png" /><Relationship Id="rId11" Type="http://schemas.openxmlformats.org/officeDocument/2006/relationships/tags" Target="../tags/tag69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65.xml" /><Relationship Id="rId4" Type="http://schemas.openxmlformats.org/officeDocument/2006/relationships/image" Target="../media/image5.jpeg" /><Relationship Id="rId5" Type="http://schemas.openxmlformats.org/officeDocument/2006/relationships/tags" Target="../tags/tag66.xml" /><Relationship Id="rId6" Type="http://schemas.openxmlformats.org/officeDocument/2006/relationships/image" Target="../media/image6.jpeg" /><Relationship Id="rId7" Type="http://schemas.openxmlformats.org/officeDocument/2006/relationships/tags" Target="../tags/tag67.xml" /><Relationship Id="rId8" Type="http://schemas.openxmlformats.org/officeDocument/2006/relationships/image" Target="../media/image7.jpeg" /><Relationship Id="rId9" Type="http://schemas.openxmlformats.org/officeDocument/2006/relationships/tags" Target="../tags/tag68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0.png" /><Relationship Id="rId3" Type="http://schemas.openxmlformats.org/officeDocument/2006/relationships/tags" Target="../tags/tag203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1.png" /><Relationship Id="rId3" Type="http://schemas.openxmlformats.org/officeDocument/2006/relationships/image" Target="../media/image62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3.png" /><Relationship Id="rId3" Type="http://schemas.openxmlformats.org/officeDocument/2006/relationships/image" Target="../media/image64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5.png" /><Relationship Id="rId3" Type="http://schemas.openxmlformats.org/officeDocument/2006/relationships/tags" Target="../tags/tag204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6.png" /><Relationship Id="rId3" Type="http://schemas.openxmlformats.org/officeDocument/2006/relationships/image" Target="../media/image67.png" /><Relationship Id="rId4" Type="http://schemas.openxmlformats.org/officeDocument/2006/relationships/image" Target="../media/image68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9.png" /><Relationship Id="rId3" Type="http://schemas.openxmlformats.org/officeDocument/2006/relationships/image" Target="../media/image70.png" /><Relationship Id="rId4" Type="http://schemas.openxmlformats.org/officeDocument/2006/relationships/image" Target="../media/image71.png" /><Relationship Id="rId5" Type="http://schemas.openxmlformats.org/officeDocument/2006/relationships/image" Target="../media/image72.png" /><Relationship Id="rId6" Type="http://schemas.openxmlformats.org/officeDocument/2006/relationships/image" Target="../media/image73.png" /><Relationship Id="rId7" Type="http://schemas.openxmlformats.org/officeDocument/2006/relationships/image" Target="../media/image74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05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5.png" /><Relationship Id="rId3" Type="http://schemas.openxmlformats.org/officeDocument/2006/relationships/image" Target="../media/image67.png" /><Relationship Id="rId4" Type="http://schemas.openxmlformats.org/officeDocument/2006/relationships/image" Target="../media/image68.png" /><Relationship Id="rId5" Type="http://schemas.openxmlformats.org/officeDocument/2006/relationships/tags" Target="../tags/tag206.xml" /><Relationship Id="rId6" Type="http://schemas.openxmlformats.org/officeDocument/2006/relationships/tags" Target="../tags/tag207.xml" /><Relationship Id="rId7" Type="http://schemas.openxmlformats.org/officeDocument/2006/relationships/image" Target="../media/image76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7.png" /><Relationship Id="rId3" Type="http://schemas.openxmlformats.org/officeDocument/2006/relationships/image" Target="../media/image78.png" /><Relationship Id="rId4" Type="http://schemas.openxmlformats.org/officeDocument/2006/relationships/image" Target="../media/image79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08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6.xml" /><Relationship Id="rId11" Type="http://schemas.openxmlformats.org/officeDocument/2006/relationships/tags" Target="../tags/tag77.xml" /><Relationship Id="rId12" Type="http://schemas.openxmlformats.org/officeDocument/2006/relationships/image" Target="../media/image10.png" /><Relationship Id="rId13" Type="http://schemas.openxmlformats.org/officeDocument/2006/relationships/tags" Target="../tags/tag78.xml" /><Relationship Id="rId14" Type="http://schemas.openxmlformats.org/officeDocument/2006/relationships/tags" Target="../tags/tag79.xml" /><Relationship Id="rId15" Type="http://schemas.openxmlformats.org/officeDocument/2006/relationships/tags" Target="../tags/tag80.xml" /><Relationship Id="rId16" Type="http://schemas.openxmlformats.org/officeDocument/2006/relationships/tags" Target="../tags/tag81.xml" /><Relationship Id="rId17" Type="http://schemas.openxmlformats.org/officeDocument/2006/relationships/image" Target="../media/image11.png" /><Relationship Id="rId18" Type="http://schemas.openxmlformats.org/officeDocument/2006/relationships/tags" Target="../tags/tag82.xml" /><Relationship Id="rId19" Type="http://schemas.openxmlformats.org/officeDocument/2006/relationships/oleObject" Target="../embeddings/oleObject1.bin" TargetMode="Internal" /><Relationship Id="rId2" Type="http://schemas.openxmlformats.org/officeDocument/2006/relationships/notesSlide" Target="../notesSlides/notesSlide2.xml" /><Relationship Id="rId20" Type="http://schemas.openxmlformats.org/officeDocument/2006/relationships/image" Target="../media/image12.wmf" /><Relationship Id="rId21" Type="http://schemas.openxmlformats.org/officeDocument/2006/relationships/tags" Target="../tags/tag83.xml" /><Relationship Id="rId22" Type="http://schemas.openxmlformats.org/officeDocument/2006/relationships/oleObject" Target="../embeddings/oleObject2.bin" TargetMode="Internal" /><Relationship Id="rId23" Type="http://schemas.openxmlformats.org/officeDocument/2006/relationships/image" Target="../media/image13.wmf" /><Relationship Id="rId24" Type="http://schemas.openxmlformats.org/officeDocument/2006/relationships/tags" Target="../tags/tag84.xml" /><Relationship Id="rId25" Type="http://schemas.openxmlformats.org/officeDocument/2006/relationships/oleObject" Target="../embeddings/oleObject3.bin" TargetMode="Internal" /><Relationship Id="rId26" Type="http://schemas.openxmlformats.org/officeDocument/2006/relationships/image" Target="../media/image14.wmf" /><Relationship Id="rId27" Type="http://schemas.openxmlformats.org/officeDocument/2006/relationships/tags" Target="../tags/tag85.xml" /><Relationship Id="rId28" Type="http://schemas.openxmlformats.org/officeDocument/2006/relationships/oleObject" Target="../embeddings/oleObject4.bin" TargetMode="Internal" /><Relationship Id="rId29" Type="http://schemas.openxmlformats.org/officeDocument/2006/relationships/image" Target="../media/image15.wmf" /><Relationship Id="rId3" Type="http://schemas.openxmlformats.org/officeDocument/2006/relationships/tags" Target="../tags/tag70.xml" /><Relationship Id="rId30" Type="http://schemas.openxmlformats.org/officeDocument/2006/relationships/tags" Target="../tags/tag86.xml" /><Relationship Id="rId31" Type="http://schemas.openxmlformats.org/officeDocument/2006/relationships/oleObject" Target="../embeddings/oleObject5.bin" TargetMode="Internal" /><Relationship Id="rId32" Type="http://schemas.openxmlformats.org/officeDocument/2006/relationships/image" Target="../media/image16.wmf" /><Relationship Id="rId33" Type="http://schemas.openxmlformats.org/officeDocument/2006/relationships/tags" Target="../tags/tag87.xml" /><Relationship Id="rId34" Type="http://schemas.openxmlformats.org/officeDocument/2006/relationships/oleObject" Target="../embeddings/oleObject6.bin" TargetMode="Internal" /><Relationship Id="rId35" Type="http://schemas.openxmlformats.org/officeDocument/2006/relationships/image" Target="../media/image17.wmf" /><Relationship Id="rId36" Type="http://schemas.openxmlformats.org/officeDocument/2006/relationships/tags" Target="../tags/tag88.xml" /><Relationship Id="rId37" Type="http://schemas.openxmlformats.org/officeDocument/2006/relationships/oleObject" Target="../embeddings/oleObject7.bin" TargetMode="Internal" /><Relationship Id="rId38" Type="http://schemas.openxmlformats.org/officeDocument/2006/relationships/image" Target="../media/image18.wmf" /><Relationship Id="rId39" Type="http://schemas.openxmlformats.org/officeDocument/2006/relationships/tags" Target="../tags/tag89.xml" /><Relationship Id="rId4" Type="http://schemas.openxmlformats.org/officeDocument/2006/relationships/tags" Target="../tags/tag71.xml" /><Relationship Id="rId40" Type="http://schemas.openxmlformats.org/officeDocument/2006/relationships/oleObject" Target="../embeddings/oleObject8.bin" TargetMode="Internal" /><Relationship Id="rId41" Type="http://schemas.openxmlformats.org/officeDocument/2006/relationships/image" Target="../media/image19.wmf" /><Relationship Id="rId42" Type="http://schemas.openxmlformats.org/officeDocument/2006/relationships/tags" Target="../tags/tag90.xml" /><Relationship Id="rId43" Type="http://schemas.openxmlformats.org/officeDocument/2006/relationships/tags" Target="../tags/tag91.xml" /><Relationship Id="rId44" Type="http://schemas.openxmlformats.org/officeDocument/2006/relationships/oleObject" Target="../embeddings/oleObject9.bin" TargetMode="Internal" /><Relationship Id="rId45" Type="http://schemas.openxmlformats.org/officeDocument/2006/relationships/image" Target="../media/image20.wmf" /><Relationship Id="rId46" Type="http://schemas.openxmlformats.org/officeDocument/2006/relationships/tags" Target="../tags/tag92.xml" /><Relationship Id="rId47" Type="http://schemas.openxmlformats.org/officeDocument/2006/relationships/oleObject" Target="../embeddings/oleObject10.bin" TargetMode="Internal" /><Relationship Id="rId48" Type="http://schemas.openxmlformats.org/officeDocument/2006/relationships/image" Target="../media/image21.wmf" /><Relationship Id="rId49" Type="http://schemas.openxmlformats.org/officeDocument/2006/relationships/tags" Target="../tags/tag93.xml" /><Relationship Id="rId5" Type="http://schemas.openxmlformats.org/officeDocument/2006/relationships/tags" Target="../tags/tag72.xml" /><Relationship Id="rId50" Type="http://schemas.openxmlformats.org/officeDocument/2006/relationships/oleObject" Target="../embeddings/oleObject11.bin" TargetMode="Internal" /><Relationship Id="rId51" Type="http://schemas.openxmlformats.org/officeDocument/2006/relationships/image" Target="../media/image22.wmf" /><Relationship Id="rId52" Type="http://schemas.openxmlformats.org/officeDocument/2006/relationships/tags" Target="../tags/tag94.xml" /><Relationship Id="rId53" Type="http://schemas.openxmlformats.org/officeDocument/2006/relationships/oleObject" Target="../embeddings/oleObject12.bin" TargetMode="Internal" /><Relationship Id="rId54" Type="http://schemas.openxmlformats.org/officeDocument/2006/relationships/tags" Target="../tags/tag95.xml" /><Relationship Id="rId55" Type="http://schemas.openxmlformats.org/officeDocument/2006/relationships/oleObject" Target="../embeddings/oleObject13.bin" TargetMode="Internal" /><Relationship Id="rId56" Type="http://schemas.openxmlformats.org/officeDocument/2006/relationships/image" Target="../media/image23.wmf" /><Relationship Id="rId57" Type="http://schemas.openxmlformats.org/officeDocument/2006/relationships/tags" Target="../tags/tag96.xml" /><Relationship Id="rId58" Type="http://schemas.openxmlformats.org/officeDocument/2006/relationships/oleObject" Target="../embeddings/oleObject14.bin" TargetMode="Internal" /><Relationship Id="rId59" Type="http://schemas.openxmlformats.org/officeDocument/2006/relationships/image" Target="../media/image24.wmf" /><Relationship Id="rId6" Type="http://schemas.openxmlformats.org/officeDocument/2006/relationships/image" Target="../media/image9.png" /><Relationship Id="rId60" Type="http://schemas.openxmlformats.org/officeDocument/2006/relationships/tags" Target="../tags/tag97.xml" /><Relationship Id="rId61" Type="http://schemas.openxmlformats.org/officeDocument/2006/relationships/oleObject" Target="../embeddings/oleObject15.bin" TargetMode="Internal" /><Relationship Id="rId62" Type="http://schemas.openxmlformats.org/officeDocument/2006/relationships/image" Target="../media/image25.wmf" /><Relationship Id="rId63" Type="http://schemas.openxmlformats.org/officeDocument/2006/relationships/tags" Target="../tags/tag98.xml" /><Relationship Id="rId64" Type="http://schemas.openxmlformats.org/officeDocument/2006/relationships/tags" Target="../tags/tag99.xml" /><Relationship Id="rId65" Type="http://schemas.openxmlformats.org/officeDocument/2006/relationships/tags" Target="../tags/tag100.xml" /><Relationship Id="rId66" Type="http://schemas.openxmlformats.org/officeDocument/2006/relationships/oleObject" Target="../embeddings/oleObject16.bin" TargetMode="Internal" /><Relationship Id="rId67" Type="http://schemas.openxmlformats.org/officeDocument/2006/relationships/image" Target="../media/image26.wmf" /><Relationship Id="rId68" Type="http://schemas.openxmlformats.org/officeDocument/2006/relationships/vmlDrawing" Target="../drawings/vmlDrawing1.vml" /><Relationship Id="rId7" Type="http://schemas.openxmlformats.org/officeDocument/2006/relationships/tags" Target="../tags/tag73.xml" /><Relationship Id="rId8" Type="http://schemas.openxmlformats.org/officeDocument/2006/relationships/tags" Target="../tags/tag74.xml" /><Relationship Id="rId9" Type="http://schemas.openxmlformats.org/officeDocument/2006/relationships/tags" Target="../tags/tag75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0.png" /><Relationship Id="rId3" Type="http://schemas.openxmlformats.org/officeDocument/2006/relationships/image" Target="../media/image81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Relationship Id="rId3" Type="http://schemas.openxmlformats.org/officeDocument/2006/relationships/image" Target="../media/image3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05.xml" /><Relationship Id="rId11" Type="http://schemas.openxmlformats.org/officeDocument/2006/relationships/oleObject" Target="../embeddings/oleObject18.bin" TargetMode="Internal" /><Relationship Id="rId12" Type="http://schemas.openxmlformats.org/officeDocument/2006/relationships/image" Target="../media/image13.wmf" /><Relationship Id="rId13" Type="http://schemas.openxmlformats.org/officeDocument/2006/relationships/tags" Target="../tags/tag106.xml" /><Relationship Id="rId14" Type="http://schemas.openxmlformats.org/officeDocument/2006/relationships/oleObject" Target="../embeddings/oleObject19.bin" TargetMode="Internal" /><Relationship Id="rId15" Type="http://schemas.openxmlformats.org/officeDocument/2006/relationships/image" Target="../media/image14.wmf" /><Relationship Id="rId16" Type="http://schemas.openxmlformats.org/officeDocument/2006/relationships/tags" Target="../tags/tag107.xml" /><Relationship Id="rId17" Type="http://schemas.openxmlformats.org/officeDocument/2006/relationships/oleObject" Target="../embeddings/oleObject20.bin" TargetMode="Internal" /><Relationship Id="rId18" Type="http://schemas.openxmlformats.org/officeDocument/2006/relationships/image" Target="../media/image15.wmf" /><Relationship Id="rId19" Type="http://schemas.openxmlformats.org/officeDocument/2006/relationships/tags" Target="../tags/tag108.xml" /><Relationship Id="rId2" Type="http://schemas.openxmlformats.org/officeDocument/2006/relationships/notesSlide" Target="../notesSlides/notesSlide3.xml" /><Relationship Id="rId20" Type="http://schemas.openxmlformats.org/officeDocument/2006/relationships/oleObject" Target="../embeddings/oleObject21.bin" TargetMode="Internal" /><Relationship Id="rId21" Type="http://schemas.openxmlformats.org/officeDocument/2006/relationships/image" Target="../media/image16.wmf" /><Relationship Id="rId22" Type="http://schemas.openxmlformats.org/officeDocument/2006/relationships/tags" Target="../tags/tag109.xml" /><Relationship Id="rId23" Type="http://schemas.openxmlformats.org/officeDocument/2006/relationships/oleObject" Target="../embeddings/oleObject22.bin" TargetMode="Internal" /><Relationship Id="rId24" Type="http://schemas.openxmlformats.org/officeDocument/2006/relationships/image" Target="../media/image17.wmf" /><Relationship Id="rId25" Type="http://schemas.openxmlformats.org/officeDocument/2006/relationships/tags" Target="../tags/tag110.xml" /><Relationship Id="rId26" Type="http://schemas.openxmlformats.org/officeDocument/2006/relationships/oleObject" Target="../embeddings/oleObject23.bin" TargetMode="Internal" /><Relationship Id="rId27" Type="http://schemas.openxmlformats.org/officeDocument/2006/relationships/image" Target="../media/image18.wmf" /><Relationship Id="rId28" Type="http://schemas.openxmlformats.org/officeDocument/2006/relationships/tags" Target="../tags/tag111.xml" /><Relationship Id="rId29" Type="http://schemas.openxmlformats.org/officeDocument/2006/relationships/oleObject" Target="../embeddings/oleObject24.bin" TargetMode="Internal" /><Relationship Id="rId3" Type="http://schemas.openxmlformats.org/officeDocument/2006/relationships/tags" Target="../tags/tag101.xml" /><Relationship Id="rId30" Type="http://schemas.openxmlformats.org/officeDocument/2006/relationships/image" Target="../media/image19.wmf" /><Relationship Id="rId31" Type="http://schemas.openxmlformats.org/officeDocument/2006/relationships/tags" Target="../tags/tag112.xml" /><Relationship Id="rId32" Type="http://schemas.openxmlformats.org/officeDocument/2006/relationships/tags" Target="../tags/tag113.xml" /><Relationship Id="rId33" Type="http://schemas.openxmlformats.org/officeDocument/2006/relationships/oleObject" Target="../embeddings/oleObject25.bin" TargetMode="Internal" /><Relationship Id="rId34" Type="http://schemas.openxmlformats.org/officeDocument/2006/relationships/image" Target="../media/image20.wmf" /><Relationship Id="rId35" Type="http://schemas.openxmlformats.org/officeDocument/2006/relationships/tags" Target="../tags/tag114.xml" /><Relationship Id="rId36" Type="http://schemas.openxmlformats.org/officeDocument/2006/relationships/oleObject" Target="../embeddings/oleObject26.bin" TargetMode="Internal" /><Relationship Id="rId37" Type="http://schemas.openxmlformats.org/officeDocument/2006/relationships/image" Target="../media/image21.wmf" /><Relationship Id="rId38" Type="http://schemas.openxmlformats.org/officeDocument/2006/relationships/tags" Target="../tags/tag115.xml" /><Relationship Id="rId39" Type="http://schemas.openxmlformats.org/officeDocument/2006/relationships/oleObject" Target="../embeddings/oleObject27.bin" TargetMode="Internal" /><Relationship Id="rId4" Type="http://schemas.openxmlformats.org/officeDocument/2006/relationships/tags" Target="../tags/tag102.xml" /><Relationship Id="rId40" Type="http://schemas.openxmlformats.org/officeDocument/2006/relationships/image" Target="../media/image22.wmf" /><Relationship Id="rId41" Type="http://schemas.openxmlformats.org/officeDocument/2006/relationships/tags" Target="../tags/tag116.xml" /><Relationship Id="rId42" Type="http://schemas.openxmlformats.org/officeDocument/2006/relationships/oleObject" Target="../embeddings/oleObject28.bin" TargetMode="Internal" /><Relationship Id="rId43" Type="http://schemas.openxmlformats.org/officeDocument/2006/relationships/tags" Target="../tags/tag117.xml" /><Relationship Id="rId44" Type="http://schemas.openxmlformats.org/officeDocument/2006/relationships/oleObject" Target="../embeddings/oleObject29.bin" TargetMode="Internal" /><Relationship Id="rId45" Type="http://schemas.openxmlformats.org/officeDocument/2006/relationships/image" Target="../media/image23.wmf" /><Relationship Id="rId46" Type="http://schemas.openxmlformats.org/officeDocument/2006/relationships/tags" Target="../tags/tag118.xml" /><Relationship Id="rId47" Type="http://schemas.openxmlformats.org/officeDocument/2006/relationships/oleObject" Target="../embeddings/oleObject30.bin" TargetMode="Internal" /><Relationship Id="rId48" Type="http://schemas.openxmlformats.org/officeDocument/2006/relationships/image" Target="../media/image24.wmf" /><Relationship Id="rId49" Type="http://schemas.openxmlformats.org/officeDocument/2006/relationships/tags" Target="../tags/tag119.xml" /><Relationship Id="rId5" Type="http://schemas.openxmlformats.org/officeDocument/2006/relationships/image" Target="../media/image27.png" /><Relationship Id="rId50" Type="http://schemas.openxmlformats.org/officeDocument/2006/relationships/oleObject" Target="../embeddings/oleObject31.bin" TargetMode="Internal" /><Relationship Id="rId51" Type="http://schemas.openxmlformats.org/officeDocument/2006/relationships/image" Target="../media/image25.wmf" /><Relationship Id="rId52" Type="http://schemas.openxmlformats.org/officeDocument/2006/relationships/tags" Target="../tags/tag120.xml" /><Relationship Id="rId53" Type="http://schemas.openxmlformats.org/officeDocument/2006/relationships/tags" Target="../tags/tag121.xml" /><Relationship Id="rId54" Type="http://schemas.openxmlformats.org/officeDocument/2006/relationships/tags" Target="../tags/tag122.xml" /><Relationship Id="rId55" Type="http://schemas.openxmlformats.org/officeDocument/2006/relationships/oleObject" Target="../embeddings/oleObject32.bin" TargetMode="Internal" /><Relationship Id="rId56" Type="http://schemas.openxmlformats.org/officeDocument/2006/relationships/image" Target="../media/image26.wmf" /><Relationship Id="rId57" Type="http://schemas.openxmlformats.org/officeDocument/2006/relationships/tags" Target="../tags/tag123.xml" /><Relationship Id="rId58" Type="http://schemas.openxmlformats.org/officeDocument/2006/relationships/tags" Target="../tags/tag124.xml" /><Relationship Id="rId59" Type="http://schemas.openxmlformats.org/officeDocument/2006/relationships/tags" Target="../tags/tag125.xml" /><Relationship Id="rId6" Type="http://schemas.openxmlformats.org/officeDocument/2006/relationships/tags" Target="../tags/tag103.xml" /><Relationship Id="rId60" Type="http://schemas.openxmlformats.org/officeDocument/2006/relationships/image" Target="../media/image10.png" /><Relationship Id="rId61" Type="http://schemas.openxmlformats.org/officeDocument/2006/relationships/tags" Target="../tags/tag126.xml" /><Relationship Id="rId62" Type="http://schemas.openxmlformats.org/officeDocument/2006/relationships/tags" Target="../tags/tag127.xml" /><Relationship Id="rId63" Type="http://schemas.openxmlformats.org/officeDocument/2006/relationships/tags" Target="../tags/tag128.xml" /><Relationship Id="rId64" Type="http://schemas.openxmlformats.org/officeDocument/2006/relationships/tags" Target="../tags/tag129.xml" /><Relationship Id="rId65" Type="http://schemas.openxmlformats.org/officeDocument/2006/relationships/image" Target="../media/image11.png" /><Relationship Id="rId66" Type="http://schemas.openxmlformats.org/officeDocument/2006/relationships/vmlDrawing" Target="../drawings/vmlDrawing2.vml" /><Relationship Id="rId7" Type="http://schemas.openxmlformats.org/officeDocument/2006/relationships/tags" Target="../tags/tag104.xml" /><Relationship Id="rId8" Type="http://schemas.openxmlformats.org/officeDocument/2006/relationships/oleObject" Target="../embeddings/oleObject17.bin" TargetMode="Internal" /><Relationship Id="rId9" Type="http://schemas.openxmlformats.org/officeDocument/2006/relationships/image" Target="../media/image12.wmf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4.xml" /><Relationship Id="rId3" Type="http://schemas.openxmlformats.org/officeDocument/2006/relationships/tags" Target="../tags/tag130.xml" /><Relationship Id="rId4" Type="http://schemas.openxmlformats.org/officeDocument/2006/relationships/tags" Target="../tags/tag131.xml" /><Relationship Id="rId5" Type="http://schemas.openxmlformats.org/officeDocument/2006/relationships/image" Target="../media/image28.png" /><Relationship Id="rId6" Type="http://schemas.openxmlformats.org/officeDocument/2006/relationships/tags" Target="../tags/tag132.xml" /><Relationship Id="rId7" Type="http://schemas.openxmlformats.org/officeDocument/2006/relationships/tags" Target="../tags/tag133.xml" /><Relationship Id="rId8" Type="http://schemas.openxmlformats.org/officeDocument/2006/relationships/tags" Target="../tags/tag134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3.vml" /><Relationship Id="rId2" Type="http://schemas.openxmlformats.org/officeDocument/2006/relationships/tags" Target="../tags/tag135.xml" /><Relationship Id="rId3" Type="http://schemas.openxmlformats.org/officeDocument/2006/relationships/oleObject" Target="../embeddings/oleObject33.bin" TargetMode="Internal" /><Relationship Id="rId4" Type="http://schemas.openxmlformats.org/officeDocument/2006/relationships/image" Target="../media/image29.wmf" /><Relationship Id="rId5" Type="http://schemas.openxmlformats.org/officeDocument/2006/relationships/oleObject" Target="../embeddings/oleObject34.bin" TargetMode="Internal" /><Relationship Id="rId6" Type="http://schemas.openxmlformats.org/officeDocument/2006/relationships/image" Target="../media/image30.wmf" /><Relationship Id="rId7" Type="http://schemas.openxmlformats.org/officeDocument/2006/relationships/image" Target="../media/image31.png" /><Relationship Id="rId8" Type="http://schemas.openxmlformats.org/officeDocument/2006/relationships/tags" Target="../tags/tag136.xml" /><Relationship Id="rId9" Type="http://schemas.openxmlformats.org/officeDocument/2006/relationships/image" Target="../media/image32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37.xml" /><Relationship Id="rId3" Type="http://schemas.openxmlformats.org/officeDocument/2006/relationships/tags" Target="../tags/tag138.xml" /><Relationship Id="rId4" Type="http://schemas.openxmlformats.org/officeDocument/2006/relationships/image" Target="../media/image33.png" /><Relationship Id="rId5" Type="http://schemas.openxmlformats.org/officeDocument/2006/relationships/tags" Target="../tags/tag139.xml" /><Relationship Id="rId6" Type="http://schemas.openxmlformats.org/officeDocument/2006/relationships/tags" Target="../tags/tag140.xml" /><Relationship Id="rId7" Type="http://schemas.openxmlformats.org/officeDocument/2006/relationships/image" Target="../media/image34.png" /><Relationship Id="rId8" Type="http://schemas.openxmlformats.org/officeDocument/2006/relationships/tags" Target="../tags/tag141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42.xml" /><Relationship Id="rId3" Type="http://schemas.openxmlformats.org/officeDocument/2006/relationships/tags" Target="../tags/tag143.xml" /><Relationship Id="rId4" Type="http://schemas.openxmlformats.org/officeDocument/2006/relationships/image" Target="../media/image35.png" /><Relationship Id="rId5" Type="http://schemas.openxmlformats.org/officeDocument/2006/relationships/tags" Target="../tags/tag144.xml" /><Relationship Id="rId6" Type="http://schemas.openxmlformats.org/officeDocument/2006/relationships/image" Target="../media/image36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5.xml" /><Relationship Id="rId3" Type="http://schemas.openxmlformats.org/officeDocument/2006/relationships/tags" Target="../tags/tag145.xml" /><Relationship Id="rId4" Type="http://schemas.openxmlformats.org/officeDocument/2006/relationships/tags" Target="../tags/tag146.xml" /><Relationship Id="rId5" Type="http://schemas.openxmlformats.org/officeDocument/2006/relationships/image" Target="../media/image37.png" /><Relationship Id="rId6" Type="http://schemas.openxmlformats.org/officeDocument/2006/relationships/tags" Target="../tags/tag147.xml" /><Relationship Id="rId7" Type="http://schemas.openxmlformats.org/officeDocument/2006/relationships/image" Target="../media/image36.png" /><Relationship Id="rId8" Type="http://schemas.openxmlformats.org/officeDocument/2006/relationships/tags" Target="../tags/tag148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995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34615" y="2040890"/>
            <a:ext cx="11304905" cy="208534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3.2.2 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奇偶性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lang="zh-CN" altLang="en-US" sz="5400" b="1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/>
              <a:cs typeface="微软雅黑" panose="020b0503020204020204" charset="-122"/>
              <a:sym typeface="+mn-ea"/>
            </a:endParaRP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第三章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函数的概念与性质</a:t>
            </a:r>
            <a:endParaRPr lang="zh-CN" altLang="en-US" sz="4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1747500" y="107315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06165" y="-5429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 title=""/>
          <p:cNvSpPr/>
          <p:nvPr/>
        </p:nvSpPr>
        <p:spPr>
          <a:xfrm>
            <a:off x="4825365" y="1774190"/>
            <a:ext cx="75565" cy="3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 title=""/>
          <p:cNvSpPr/>
          <p:nvPr/>
        </p:nvSpPr>
        <p:spPr>
          <a:xfrm>
            <a:off x="9056370" y="215646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0" name="表格 99" title="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740535" y="1143000"/>
          <a:ext cx="8803132" cy="205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755"/>
                <a:gridCol w="758825"/>
                <a:gridCol w="758063"/>
                <a:gridCol w="758444"/>
                <a:gridCol w="758444"/>
                <a:gridCol w="758443"/>
                <a:gridCol w="758445"/>
                <a:gridCol w="758443"/>
                <a:gridCol w="758445"/>
                <a:gridCol w="758825"/>
              </a:tblGrid>
              <a:tr h="4572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altLang="zh-CN" sz="2400" b="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>
                    <a:lnL>
                      <a:noFill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>
                      <a:noFill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67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)=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altLang="zh-CN" sz="2400" i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>
                      <a:noFill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7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𝑔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=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oMath>
                        </m:oMathPara>
                      </a14:m>
                      <a:endParaRPr lang="en-US" altLang="zh-CN" sz="2400" i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无意义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>
                      <a:noFill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" name="组合 21" title=""/>
          <p:cNvGrpSpPr/>
          <p:nvPr/>
        </p:nvGrpSpPr>
        <p:grpSpPr>
          <a:xfrm>
            <a:off x="673735" y="3731257"/>
            <a:ext cx="10722610" cy="977316"/>
            <a:chOff x="1061" y="7335"/>
            <a:chExt cx="16886" cy="4396"/>
          </a:xfrm>
        </p:grpSpPr>
        <mc:AlternateContent>
          <mc:Choice Requires="a14">
            <p:sp>
              <p:nvSpPr>
                <p:cNvPr id="15" name="文本框 14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1061" y="7335"/>
                  <a:ext cx="16886" cy="43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可以发现，当自变量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取一对相反数时，相应的函数值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rPr>
                    <a:t>也是一对相反数</a:t>
                  </a:r>
                  <a:r>
                    <a:rPr lang="en-US" altLang="zh-CN" sz="2400" b="1"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1061" y="7335"/>
                  <a:ext cx="16886" cy="439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/>
            <p:cNvSpPr/>
            <p:nvPr/>
          </p:nvSpPr>
          <p:spPr>
            <a:xfrm>
              <a:off x="14215" y="771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06165" y="-5429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 title=""/>
          <p:cNvSpPr txBox="1"/>
          <p:nvPr>
            <p:custDataLst>
              <p:tags r:id="rId2"/>
            </p:custDataLst>
          </p:nvPr>
        </p:nvSpPr>
        <p:spPr>
          <a:xfrm>
            <a:off x="622300" y="1078865"/>
            <a:ext cx="10584815" cy="215709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</a:pPr>
            <a:endParaRPr lang="en-US" sz="4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sz="4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622300" y="499110"/>
                <a:ext cx="8099425" cy="230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观察图象可知：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两个函数的图象都关于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原点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对称；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)，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)，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)⋯</m:t>
                      </m:r>
                    </m:oMath>
                  </m:oMathPara>
                </a14:m>
                <a:endParaRPr lang="en-US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400" i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)，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)，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)⋯</m:t>
                      </m:r>
                    </m:oMath>
                  </m:oMathPara>
                </a14:m>
                <a:endParaRPr lang="en-US" altLang="en-US" sz="2400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499110"/>
                <a:ext cx="8099425" cy="23069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 title=""/>
          <p:cNvGrpSpPr/>
          <p:nvPr/>
        </p:nvGrpSpPr>
        <p:grpSpPr>
          <a:xfrm>
            <a:off x="546735" y="4372610"/>
            <a:ext cx="10970260" cy="1525270"/>
            <a:chOff x="861" y="7117"/>
            <a:chExt cx="17276" cy="2402"/>
          </a:xfrm>
        </p:grpSpPr>
        <p:sp>
          <p:nvSpPr>
            <p:cNvPr id="25" name="矩形 24"/>
            <p:cNvSpPr/>
            <p:nvPr>
              <p:custDataLst>
                <p:tags r:id="rId4"/>
              </p:custDataLst>
            </p:nvPr>
          </p:nvSpPr>
          <p:spPr>
            <a:xfrm>
              <a:off x="16146" y="7390"/>
              <a:ext cx="1725" cy="6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>
              <p:custDataLst>
                <p:tags r:id="rId5"/>
              </p:custDataLst>
            </p:nvPr>
          </p:nvSpPr>
          <p:spPr>
            <a:xfrm>
              <a:off x="955" y="8445"/>
              <a:ext cx="3921" cy="6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861" y="7117"/>
              <a:ext cx="17277" cy="2403"/>
              <a:chOff x="886" y="5200"/>
              <a:chExt cx="17277" cy="2403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635" y="5473"/>
                <a:ext cx="7426" cy="6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886" y="5200"/>
                <a:ext cx="17277" cy="2403"/>
                <a:chOff x="886" y="5200"/>
                <a:chExt cx="17277" cy="2403"/>
              </a:xfrm>
            </p:grpSpPr>
            <mc:AlternateContent>
              <mc:Choice Requires="a14">
                <p:sp>
                  <p:nvSpPr>
                    <p:cNvPr id="3" name="文本框 2"/>
                    <p:cNvSpPr txBox="1"/>
                    <p:nvPr/>
                  </p:nvSpPr>
                  <p:spPr>
                    <a:xfrm>
                      <a:off x="886" y="5200"/>
                      <a:ext cx="17277" cy="24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fontAlgn="auto">
                        <a:lnSpc>
                          <a:spcPct val="160000"/>
                        </a:lnSpc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实际上，针对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𝑔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∀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∈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𝑅</m:t>
                            </m:r>
                          </m:oMath>
                        </m:oMathPara>
                      </a14:m>
                      <a:r>
                        <a:rPr lang="zh-CN" altLang="en-US" sz="24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，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都有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(−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)=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</a:t>
                      </a: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这时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称函数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)=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𝑥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为奇函数</a:t>
                      </a:r>
                      <a:r>
                        <a:rPr lang="en-US" altLang="zh-CN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同理，我们称函数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𝑔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)=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oMath>
                        </m:oMathPara>
                      </a14:m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也是偶函数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</a:t>
                      </a: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altLang="en-US"/>
                        <a:t>                   </a:t>
                      </a:r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3" name="文本框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6" y="5200"/>
                      <a:ext cx="17277" cy="2403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矩形 10"/>
                <p:cNvSpPr/>
                <p:nvPr/>
              </p:nvSpPr>
              <p:spPr>
                <a:xfrm>
                  <a:off x="1313" y="5825"/>
                  <a:ext cx="119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7" name="组合 26" title=""/>
          <p:cNvGrpSpPr/>
          <p:nvPr/>
        </p:nvGrpSpPr>
        <p:grpSpPr>
          <a:xfrm>
            <a:off x="1030605" y="3140075"/>
            <a:ext cx="3384550" cy="975360"/>
            <a:chOff x="1623" y="4945"/>
            <a:chExt cx="5330" cy="1536"/>
          </a:xfrm>
        </p:grpSpPr>
        <p:grpSp>
          <p:nvGrpSpPr>
            <p:cNvPr id="5" name="组合 4"/>
            <p:cNvGrpSpPr/>
            <p:nvPr/>
          </p:nvGrpSpPr>
          <p:grpSpPr>
            <a:xfrm>
              <a:off x="1623" y="4945"/>
              <a:ext cx="5331" cy="1537"/>
              <a:chOff x="13094" y="2752"/>
              <a:chExt cx="4897" cy="1537"/>
            </a:xfrm>
          </p:grpSpPr>
          <p:sp>
            <p:nvSpPr>
              <p:cNvPr id="6" name="矩形 5"/>
              <p:cNvSpPr/>
              <p:nvPr>
                <p:custDataLst>
                  <p:tags r:id="rId7"/>
                </p:custDataLst>
              </p:nvPr>
            </p:nvSpPr>
            <p:spPr>
              <a:xfrm>
                <a:off x="14485" y="2752"/>
                <a:ext cx="3506" cy="153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右箭头 7"/>
              <p:cNvSpPr/>
              <p:nvPr>
                <p:custDataLst>
                  <p:tags r:id="rId8"/>
                </p:custDataLst>
              </p:nvPr>
            </p:nvSpPr>
            <p:spPr>
              <a:xfrm>
                <a:off x="13094" y="3111"/>
                <a:ext cx="1072" cy="690"/>
              </a:xfrm>
              <a:prstGeom prst="rightArrow">
                <a:avLst>
                  <a:gd name="adj1" fmla="val 50000"/>
                  <a:gd name="adj2" fmla="val 44637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mc:AlternateContent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3134" y="4945"/>
                  <a:ext cx="3712" cy="72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)=−</m:t>
                        </m:r>
                        <m:r>
                          <a:rPr lang="en-US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(−</m:t>
                        </m:r>
                        <m:r>
                          <a:rPr lang="en-US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2400" i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4" y="4945"/>
                  <a:ext cx="3712" cy="72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22" name="文本框 21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3137" y="5670"/>
                  <a:ext cx="3712" cy="72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)=−</m:t>
                        </m:r>
                        <m:r>
                          <a:rPr lang="en-US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(−</m:t>
                        </m:r>
                        <m:r>
                          <a:rPr lang="en-US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2400" i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1"/>
                  </p:custDataLst>
                </p:nvPr>
              </p:nvSpPr>
              <p:spPr>
                <a:xfrm>
                  <a:off x="3137" y="5670"/>
                  <a:ext cx="3712" cy="72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06165" y="-5429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 title=""/>
          <p:cNvSpPr/>
          <p:nvPr/>
        </p:nvSpPr>
        <p:spPr>
          <a:xfrm>
            <a:off x="833755" y="369887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>
        <mc:Choice Requires="a14">
          <p:sp>
            <p:nvSpPr>
              <p:cNvPr id="5" name="文本框 4" title="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22300" y="1122045"/>
                <a:ext cx="11018520" cy="2306955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一般地，设函数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的定义域为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𝐼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,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如果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∀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𝐼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都有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𝐼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那么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就叫做奇函数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实际上，我们还能从函数图象的对称性出发来定义偶函数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即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图象关于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原点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对称的函数是偶函数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622300" y="1122045"/>
                <a:ext cx="11018520" cy="2306955"/>
              </a:xfrm>
              <a:prstGeom prst="rect">
                <a:avLst/>
              </a:prstGeom>
              <a:blipFill rotWithShape="1">
                <a:blip r:embed="rId4"/>
                <a:stretch>
                  <a:fillRect l="-86" t="-413" r="-490" b="-413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 title=""/>
          <p:cNvGrpSpPr/>
          <p:nvPr/>
        </p:nvGrpSpPr>
        <p:grpSpPr>
          <a:xfrm>
            <a:off x="402590" y="3820160"/>
            <a:ext cx="11386185" cy="1817899"/>
            <a:chOff x="634" y="6016"/>
            <a:chExt cx="17931" cy="2863"/>
          </a:xfrm>
        </p:grpSpPr>
        <p:sp>
          <p:nvSpPr>
            <p:cNvPr id="2" name="矩形 1"/>
            <p:cNvSpPr/>
            <p:nvPr/>
          </p:nvSpPr>
          <p:spPr>
            <a:xfrm>
              <a:off x="2861" y="7115"/>
              <a:ext cx="12116" cy="6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34" y="6016"/>
              <a:ext cx="17931" cy="2863"/>
              <a:chOff x="677" y="459"/>
              <a:chExt cx="17931" cy="5965"/>
            </a:xfrm>
          </p:grpSpPr>
          <mc:AlternateContent>
            <mc:Choice Requires="a14">
              <p:sp>
                <p:nvSpPr>
                  <p:cNvPr id="5123" name="Rectangle 3"/>
                  <p:cNvSpPr>
                    <a:spLocks noGrp="1" noChangeArrowheads="1"/>
                  </p:cNvSpPr>
                  <p:nvPr>
                    <p:custDataLst>
                      <p:tags r:id="rId5"/>
                    </p:custDataLst>
                  </p:nvPr>
                </p:nvSpPr>
                <p:spPr>
                  <a:xfrm>
                    <a:off x="677" y="459"/>
                    <a:ext cx="17931" cy="59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>
                    <a:lvl1pPr marL="285750" indent="-285750" algn="l" rtl="0" eaLnBrk="1" fontAlgn="base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  <a:buClrTx/>
                      <a:buSzTx/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0" indent="0" algn="l" rtl="0" eaLnBrk="1" fontAlgn="base" hangingPunct="1">
                      <a:lnSpc>
                        <a:spcPct val="13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FontTx/>
                      <a:buNone/>
                      <a:defRPr sz="1800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720090" indent="-228600" algn="l" rtl="0" eaLnBrk="1" fontAlgn="base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99795" indent="-228600" algn="l" rtl="0" eaLnBrk="1" fontAlgn="base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  <a:buChar char="–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080135" indent="-228600" algn="l" rtl="0" eaLnBrk="1" fontAlgn="base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  <a:buChar char="»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259840" indent="-228600" algn="l" defTabSz="913765" rtl="0" eaLnBrk="1" latinLnBrk="0" hangingPunct="1">
                      <a:lnSpc>
                        <a:spcPct val="100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3765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3765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3765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latinLnBrk="0">
                      <a:lnSpc>
                        <a:spcPct val="150000"/>
                      </a:lnSpc>
                      <a:buNone/>
                    </a:pPr>
                    <a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    </a:t>
                    </a:r>
                    <a:r>
                      <a: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奇偶性是函数在它的定义域上的整体性质，所以判断函数的奇偶性应先明确它的定义域</a:t>
                    </a:r>
                    <a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.</a:t>
                    </a:r>
                    <a:r>
                      <a:rPr lang="zh-CN" altLang="en-US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无论是奇函数还是偶函数，其定义域都一定关于原点对称</a:t>
                    </a:r>
                    <a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.</a:t>
                    </a:r>
                    <a:r>
                      <a: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例如，函数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)=|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|</m:t>
                          </m:r>
                        </m:oMath>
                      </m:oMathPara>
                    </a14:m>
                    <a:r>
                      <a: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，当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𝑅</m:t>
                          </m:r>
                        </m:oMath>
                      </m:oMathPara>
                    </a14:m>
                    <a:r>
                      <a: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时，它是偶函数；但当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∈[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，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]</m:t>
                          </m:r>
                        </m:oMath>
                      </m:oMathPara>
                    </a14:m>
                    <a:r>
                      <a: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时，它不是偶函数也不是奇函数</a:t>
                    </a:r>
                    <a:r>
                      <a: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.</a:t>
                    </a:r>
                    <a:endParaRPr lang="en-US" altLang="zh-CN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5123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677" y="459"/>
                    <a:ext cx="17931" cy="59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矩形 7"/>
              <p:cNvSpPr/>
              <p:nvPr>
                <p:custDataLst>
                  <p:tags r:id="rId8"/>
                </p:custDataLst>
              </p:nvPr>
            </p:nvSpPr>
            <p:spPr>
              <a:xfrm>
                <a:off x="7599" y="4228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06165" y="-5429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 title=""/>
          <p:cNvGrpSpPr/>
          <p:nvPr/>
        </p:nvGrpSpPr>
        <p:grpSpPr>
          <a:xfrm>
            <a:off x="429895" y="527342"/>
            <a:ext cx="6520180" cy="3984140"/>
            <a:chOff x="677" y="137"/>
            <a:chExt cx="10268" cy="13073"/>
          </a:xfrm>
        </p:grpSpPr>
        <mc:AlternateContent>
          <mc:Choice Requires="a14">
            <p:sp>
              <p:nvSpPr>
                <p:cNvPr id="5123" name="Rectangle 3"/>
                <p:cNvSpPr>
                  <a:spLocks noGrp="1" noChangeArrowheads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677" y="137"/>
                  <a:ext cx="10268" cy="130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>
                  <a:lvl1pPr marL="285750" indent="-28575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0" indent="0" algn="l" rtl="0" eaLnBrk="1" fontAlgn="base" hangingPunct="1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Tx/>
                    <a:buNone/>
                    <a:defRPr sz="1800" kern="120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20090" indent="-22860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99795" indent="-22860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har char="–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080135" indent="-22860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har char="»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259840" indent="-228600" algn="l" defTabSz="913765" rtl="0" eaLnBrk="1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3765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3765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3765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latinLnBrk="0">
                    <a:lnSpc>
                      <a:spcPct val="150000"/>
                    </a:lnSpc>
                    <a:buNone/>
                  </a:pPr>
                  <a:r>
                    <a:rPr lang="zh-CN" altLang="en-US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问题</a:t>
                  </a:r>
                  <a:r>
                    <a:rPr lang="en-US" altLang="zh-CN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4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</a:t>
                  </a:r>
                  <a:endParaRPr lang="zh-CN" altLang="en-US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marL="0" indent="0" latinLnBrk="0">
                    <a:lnSpc>
                      <a:spcPct val="150000"/>
                    </a:lnSpc>
                    <a:buNone/>
                  </a:pPr>
                  <a:r>
                    <a:rPr lang="en-US" altLang="zh-CN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(1)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判断函数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的奇偶性</a:t>
                  </a:r>
                  <a:r>
                    <a:rPr lang="en-US" altLang="zh-CN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marL="0" indent="0" latinLnBrk="0">
                    <a:lnSpc>
                      <a:spcPct val="150000"/>
                    </a:lnSpc>
                    <a:buNone/>
                  </a:pPr>
                  <a:r>
                    <a:rPr lang="en-US" altLang="zh-CN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(2)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右图是函数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图象的一部分，你能根据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的奇偶性画出它在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轴左边的图象吗？</a:t>
                  </a:r>
                  <a:endParaRPr lang="en-US" altLang="zh-CN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marL="0" indent="0" latinLnBrk="0">
                    <a:lnSpc>
                      <a:spcPct val="150000"/>
                    </a:lnSpc>
                    <a:buNone/>
                  </a:pPr>
                  <a:r>
                    <a:rPr lang="en-US" altLang="zh-CN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(3)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一般地，如果知道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为偶</a:t>
                  </a:r>
                  <a:r>
                    <a:rPr lang="en-US" altLang="zh-CN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奇</a:t>
                  </a:r>
                  <a:r>
                    <a:rPr lang="en-US" altLang="zh-CN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)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函数，那么我们可以怎样化简对它的研究？</a:t>
                  </a:r>
                  <a:endParaRPr lang="zh-CN" altLang="en-US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5123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677" y="137"/>
                  <a:ext cx="10268" cy="1307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/>
            <p:cNvSpPr/>
            <p:nvPr/>
          </p:nvSpPr>
          <p:spPr>
            <a:xfrm>
              <a:off x="7599" y="422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 title=""/>
          <p:cNvSpPr/>
          <p:nvPr/>
        </p:nvSpPr>
        <p:spPr>
          <a:xfrm>
            <a:off x="9056370" y="215646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title=""/>
          <p:cNvPicPr>
            <a:picLocks noChangeAspect="1"/>
          </p:cNvPicPr>
          <p:nvPr/>
        </p:nvPicPr>
        <p:blipFill>
          <a:blip r:embed="rId6"/>
          <a:srcRect l="58992" t="17971" r="24576" b="74515"/>
          <a:stretch>
            <a:fillRect/>
          </a:stretch>
        </p:blipFill>
        <p:spPr>
          <a:xfrm>
            <a:off x="8032750" y="1205230"/>
            <a:ext cx="2584450" cy="262763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40385" y="574040"/>
                <a:ext cx="8105775" cy="9283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例</a:t>
                </a:r>
                <a:r>
                  <a:rPr lang="en-US" altLang="zh-CN" sz="2400" b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6.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判断下列函数的奇偶性：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85" y="574040"/>
                <a:ext cx="8105775" cy="9283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 title=""/>
          <p:cNvGrpSpPr/>
          <p:nvPr/>
        </p:nvGrpSpPr>
        <p:grpSpPr>
          <a:xfrm>
            <a:off x="561975" y="1677670"/>
            <a:ext cx="11169650" cy="1598930"/>
            <a:chOff x="709" y="330"/>
            <a:chExt cx="17590" cy="2518"/>
          </a:xfrm>
        </p:grpSpPr>
        <mc:AlternateContent>
          <mc:Choice Requires="a14">
            <p:sp>
              <p:nvSpPr>
                <p:cNvPr id="12" name="文本框 11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09" y="330"/>
                  <a:ext cx="17590" cy="1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(1)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的定义域为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𝑅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/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   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∀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都有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/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   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为偶函数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709" y="330"/>
                  <a:ext cx="17590" cy="195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2678" y="2729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9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10" name="五边形 13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4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" name="五边形 15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" name="五边形 10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7" name="TextBox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19" name="直接连接符 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5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6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7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9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1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合 28" title=""/>
          <p:cNvGrpSpPr/>
          <p:nvPr/>
        </p:nvGrpSpPr>
        <p:grpSpPr>
          <a:xfrm>
            <a:off x="569595" y="3429000"/>
            <a:ext cx="11169650" cy="2128520"/>
            <a:chOff x="741" y="-504"/>
            <a:chExt cx="17590" cy="3352"/>
          </a:xfrm>
        </p:grpSpPr>
        <mc:AlternateContent>
          <mc:Choice Requires="a14">
            <p:sp>
              <p:nvSpPr>
                <p:cNvPr id="30" name="文本框 29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741" y="-504"/>
                  <a:ext cx="17590" cy="19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(2)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的定义域为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𝑅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/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∀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都有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/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为奇函数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0"/>
                  </p:custDataLst>
                </p:nvPr>
              </p:nvSpPr>
              <p:spPr>
                <a:xfrm>
                  <a:off x="741" y="-504"/>
                  <a:ext cx="17590" cy="1986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/>
            <p:cNvSpPr/>
            <p:nvPr>
              <p:custDataLst>
                <p:tags r:id="rId22"/>
              </p:custDataLst>
            </p:nvPr>
          </p:nvSpPr>
          <p:spPr>
            <a:xfrm>
              <a:off x="2678" y="2729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40385" y="574040"/>
                <a:ext cx="8105775" cy="10782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例</a:t>
                </a:r>
                <a:r>
                  <a:rPr lang="en-US" altLang="zh-CN" sz="2400" b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6.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判断下列函数的奇偶性：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(4)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85" y="574040"/>
                <a:ext cx="8105775" cy="10782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 title=""/>
          <p:cNvGrpSpPr/>
          <p:nvPr/>
        </p:nvGrpSpPr>
        <p:grpSpPr>
          <a:xfrm>
            <a:off x="561975" y="1817370"/>
            <a:ext cx="11169650" cy="2043430"/>
            <a:chOff x="709" y="330"/>
            <a:chExt cx="17590" cy="3218"/>
          </a:xfrm>
        </p:grpSpPr>
        <mc:AlternateContent>
          <mc:Choice Requires="a14">
            <p:sp>
              <p:nvSpPr>
                <p:cNvPr id="12" name="文本框 11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09" y="330"/>
                  <a:ext cx="17590" cy="3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(3)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的定义域为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}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/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   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∀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都有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/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)=−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=−(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)=−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/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   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为奇函数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709" y="330"/>
                  <a:ext cx="17590" cy="321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2678" y="2729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9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10" name="五边形 13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4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" name="五边形 15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" name="五边形 10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7" name="TextBox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19" name="直接连接符 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5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6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7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9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1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合 28" title=""/>
          <p:cNvGrpSpPr/>
          <p:nvPr/>
        </p:nvGrpSpPr>
        <p:grpSpPr>
          <a:xfrm>
            <a:off x="569595" y="3948430"/>
            <a:ext cx="11169650" cy="1748790"/>
            <a:chOff x="741" y="94"/>
            <a:chExt cx="17590" cy="2754"/>
          </a:xfrm>
        </p:grpSpPr>
        <mc:AlternateContent>
          <mc:Choice Requires="a14">
            <p:sp>
              <p:nvSpPr>
                <p:cNvPr id="30" name="文本框 29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741" y="94"/>
                  <a:ext cx="17590" cy="21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1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(4)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的定义域为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𝑅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1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∀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都有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1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为奇函数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0"/>
                  </p:custDataLst>
                </p:nvPr>
              </p:nvSpPr>
              <p:spPr>
                <a:xfrm>
                  <a:off x="741" y="94"/>
                  <a:ext cx="17590" cy="2170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/>
            <p:cNvSpPr/>
            <p:nvPr>
              <p:custDataLst>
                <p:tags r:id="rId22"/>
              </p:custDataLst>
            </p:nvPr>
          </p:nvSpPr>
          <p:spPr>
            <a:xfrm>
              <a:off x="2678" y="2729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67564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题型一：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函数奇偶性的判断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4098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1109980"/>
                <a:ext cx="10768965" cy="668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)=</m:t>
                      </m:r>
                      <m:r>
                        <a:rPr lang="en-US" sz="2400" i="1">
                          <a:latin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kern="1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 kern="1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判断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的奇偶性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109980"/>
                <a:ext cx="10768965" cy="6686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 title=""/>
          <p:cNvGrpSpPr/>
          <p:nvPr/>
        </p:nvGrpSpPr>
        <p:grpSpPr>
          <a:xfrm>
            <a:off x="598805" y="1903672"/>
            <a:ext cx="11715750" cy="1708863"/>
            <a:chOff x="591" y="-1567"/>
            <a:chExt cx="18450" cy="8845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591" y="-1567"/>
                  <a:ext cx="18450" cy="88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的定义域为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𝑅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   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∀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都有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   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为偶函数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" y="-1567"/>
                  <a:ext cx="18450" cy="884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9300" y="520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圆角矩形 9" title=""/>
          <p:cNvSpPr/>
          <p:nvPr/>
        </p:nvSpPr>
        <p:spPr>
          <a:xfrm>
            <a:off x="6487160" y="1663065"/>
            <a:ext cx="75565" cy="7556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 title=""/>
          <p:cNvSpPr/>
          <p:nvPr/>
        </p:nvSpPr>
        <p:spPr>
          <a:xfrm>
            <a:off x="6368415" y="129857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3250" y="539115"/>
                <a:ext cx="10323195" cy="2897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函数</a:t>
                </a:r>
                <a:r>
                  <a:rPr 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奇偶性</a:t>
                </a:r>
                <a:r>
                  <a:rPr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判断</a:t>
                </a:r>
                <a:endParaRPr altLang="zh-CN" sz="2400" b="1" kern="1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定义域</a:t>
                </a:r>
                <a:r>
                  <a:rPr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</a:t>
                </a:r>
                <a:r>
                  <a:rPr 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判断函数的定义域是否关于原点对称</a:t>
                </a:r>
                <a:r>
                  <a:rPr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altLang="zh-CN" sz="2400" b="1" kern="1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计算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(−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)=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(−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，则为偶函数；</a:t>
                </a:r>
                <a:r>
                  <a:rPr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)=−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(−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kern="1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则为奇函数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 kern="1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" y="539115"/>
                <a:ext cx="10323195" cy="2897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组合 7" title=""/>
          <p:cNvGrpSpPr/>
          <p:nvPr/>
        </p:nvGrpSpPr>
        <p:grpSpPr>
          <a:xfrm>
            <a:off x="523240" y="1518250"/>
            <a:ext cx="10919460" cy="2823997"/>
            <a:chOff x="591" y="-396"/>
            <a:chExt cx="17196" cy="7760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591" y="-396"/>
                  <a:ext cx="17196" cy="7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的定义域为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}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   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∀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都有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=−(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)=−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   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为奇函数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" y="-396"/>
                  <a:ext cx="17196" cy="776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9300" y="520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圆角矩形 9" title=""/>
          <p:cNvSpPr/>
          <p:nvPr/>
        </p:nvSpPr>
        <p:spPr>
          <a:xfrm>
            <a:off x="8333105" y="1696720"/>
            <a:ext cx="46990" cy="1079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98805" y="509270"/>
                <a:ext cx="10768965" cy="883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)=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zh-CN" altLang="en-US" sz="2400" kern="1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 kern="1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判断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 kern="1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的奇偶性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 i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509270"/>
                <a:ext cx="10768965" cy="8832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/>
        </p:nvGrpSpPr>
        <p:grpSpPr>
          <a:xfrm>
            <a:off x="631507" y="173673"/>
            <a:ext cx="11193462" cy="583565"/>
            <a:chOff x="614597" y="884420"/>
            <a:chExt cx="11192657" cy="584139"/>
          </a:xfrm>
        </p:grpSpPr>
        <p:cxnSp>
          <p:nvCxnSpPr>
            <p:cNvPr id="3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6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0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1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7" name="文本框 16" title=""/>
              <p:cNvSpPr txBox="1"/>
              <p:nvPr/>
            </p:nvSpPr>
            <p:spPr>
              <a:xfrm>
                <a:off x="639445" y="1463040"/>
                <a:ext cx="10873740" cy="476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是偶函数</a:t>
                </a:r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定义域为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求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的值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5" y="1463040"/>
                <a:ext cx="10873740" cy="476250"/>
              </a:xfrm>
              <a:prstGeom prst="rect">
                <a:avLst/>
              </a:prstGeom>
              <a:blipFill rotWithShape="1">
                <a:blip r:embed="rId2"/>
                <a:stretch>
                  <a:fillRect r="-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3" name="文本框 22" title=""/>
              <p:cNvSpPr txBox="1"/>
              <p:nvPr/>
            </p:nvSpPr>
            <p:spPr>
              <a:xfrm>
                <a:off x="781685" y="2059940"/>
                <a:ext cx="9591040" cy="2782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∵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偶函数的定义域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关于原点对称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=0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又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为偶函数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/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  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（−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）−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/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      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=0.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5" y="2059940"/>
                <a:ext cx="9591040" cy="2782570"/>
              </a:xfrm>
              <a:prstGeom prst="rect">
                <a:avLst/>
              </a:prstGeom>
              <a:blipFill rotWithShape="1">
                <a:blip r:embed="rId3"/>
                <a:stretch>
                  <a:fillRect r="-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 title=""/>
          <p:cNvGrpSpPr/>
          <p:nvPr/>
        </p:nvGrpSpPr>
        <p:grpSpPr>
          <a:xfrm>
            <a:off x="667385" y="887095"/>
            <a:ext cx="4630420" cy="460375"/>
            <a:chOff x="3302" y="2316"/>
            <a:chExt cx="7292" cy="725"/>
          </a:xfrm>
        </p:grpSpPr>
        <p:sp>
          <p:nvSpPr>
            <p:cNvPr id="25" name="文本框 24"/>
            <p:cNvSpPr txBox="1"/>
            <p:nvPr/>
          </p:nvSpPr>
          <p:spPr>
            <a:xfrm>
              <a:off x="3558" y="2316"/>
              <a:ext cx="703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题型二：利用函数奇偶性求参数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02" y="2328"/>
              <a:ext cx="7291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情境导入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 title=""/>
          <p:cNvSpPr txBox="1"/>
          <p:nvPr>
            <p:custDataLst>
              <p:tags r:id="rId3"/>
            </p:custDataLst>
          </p:nvPr>
        </p:nvSpPr>
        <p:spPr>
          <a:xfrm>
            <a:off x="582930" y="736600"/>
            <a:ext cx="11277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“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对称美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是自古以来中国的一种审美形式，实际生活中、传统文化里、自然界中对称的例子比比皆是，体现着数学的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对称美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！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7" name="组合 6" title=""/>
          <p:cNvGrpSpPr/>
          <p:nvPr/>
        </p:nvGrpSpPr>
        <p:grpSpPr>
          <a:xfrm>
            <a:off x="669925" y="2538095"/>
            <a:ext cx="10598785" cy="2160270"/>
            <a:chOff x="1055" y="4094"/>
            <a:chExt cx="16691" cy="3402"/>
          </a:xfrm>
        </p:grpSpPr>
        <p:pic>
          <p:nvPicPr>
            <p:cNvPr id="5" name="图片 4" descr="VE70UUDX5U`(GRJIH0{826O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3181" t="16065"/>
            <a:stretch>
              <a:fillRect/>
            </a:stretch>
          </p:blipFill>
          <p:spPr>
            <a:xfrm>
              <a:off x="1055" y="4170"/>
              <a:ext cx="3483" cy="2998"/>
            </a:xfrm>
            <a:prstGeom prst="rect">
              <a:avLst/>
            </a:prstGeom>
          </p:spPr>
        </p:pic>
        <p:pic>
          <p:nvPicPr>
            <p:cNvPr id="3" name="图片 2" descr="41QEV7R}R2JYPKUC[{]TTVT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6">
              <a:clrChange>
                <a:clrFrom>
                  <a:srgbClr val="FEFEFE">
                    <a:alpha val="100000"/>
                  </a:srgbClr>
                </a:clrFrom>
                <a:clrTo>
                  <a:srgbClr val="FEFEFE">
                    <a:alpha val="100000"/>
                    <a:alpha val="0"/>
                  </a:srgbClr>
                </a:clrTo>
              </a:clrChange>
            </a:blip>
            <a:srcRect l="16959" t="13645" r="13168" b="8766"/>
            <a:stretch>
              <a:fillRect/>
            </a:stretch>
          </p:blipFill>
          <p:spPr>
            <a:xfrm>
              <a:off x="5292" y="4272"/>
              <a:ext cx="3764" cy="3046"/>
            </a:xfrm>
            <a:prstGeom prst="rect">
              <a:avLst/>
            </a:prstGeom>
          </p:spPr>
        </p:pic>
        <p:pic>
          <p:nvPicPr>
            <p:cNvPr id="4" name="图片 3" descr="B7C53D6EA583A8CEA68288DAA65F9B2E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8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13638" r="3114" b="4430"/>
            <a:stretch>
              <a:fillRect/>
            </a:stretch>
          </p:blipFill>
          <p:spPr>
            <a:xfrm>
              <a:off x="9637" y="4094"/>
              <a:ext cx="4066" cy="340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160" y="4598"/>
              <a:ext cx="3586" cy="2394"/>
            </a:xfrm>
            <a:prstGeom prst="rect">
              <a:avLst/>
            </a:prstGeom>
          </p:spPr>
        </p:pic>
      </p:grpSp>
      <p:grpSp>
        <p:nvGrpSpPr>
          <p:cNvPr id="10" name="组合 9" title=""/>
          <p:cNvGrpSpPr/>
          <p:nvPr/>
        </p:nvGrpSpPr>
        <p:grpSpPr>
          <a:xfrm>
            <a:off x="582930" y="4851400"/>
            <a:ext cx="11277600" cy="645160"/>
            <a:chOff x="918" y="7640"/>
            <a:chExt cx="17760" cy="1016"/>
          </a:xfrm>
        </p:grpSpPr>
        <p:sp>
          <p:nvSpPr>
            <p:cNvPr id="8" name="文本框 7"/>
            <p:cNvSpPr txBox="1"/>
            <p:nvPr>
              <p:custDataLst>
                <p:tags r:id="rId11"/>
              </p:custDataLst>
            </p:nvPr>
          </p:nvSpPr>
          <p:spPr>
            <a:xfrm>
              <a:off x="918" y="7640"/>
              <a:ext cx="1776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 </a:t>
              </a: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其实，这种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“</a:t>
              </a: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对称美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”</a:t>
              </a: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还体现在我们的函数图象中，反映着函数的重要性质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</a:t>
              </a:r>
              <a:endPara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189" y="853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3250" y="539115"/>
                <a:ext cx="10323195" cy="400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利用函数奇偶性求参数</a:t>
                </a:r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定义域</a:t>
                </a:r>
                <a:r>
                  <a:rPr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</a:t>
                </a:r>
                <a:r>
                  <a:rPr 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有时候可以根据定义域关于原点对称，求出其中的一个参数</a:t>
                </a:r>
                <a:r>
                  <a:rPr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altLang="zh-CN" sz="2400" b="1" kern="1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计算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(−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，再根据两者相等或者相反的关系，建立等式来求出其余的参数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 kern="1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en-US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有时候还可以利用特殊点来计算出参数，</a:t>
                </a:r>
                <a:r>
                  <a:rPr 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如对于奇函数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而言，若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处有定义，则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)=</m:t>
                      </m:r>
                    </m:oMath>
                  </m:oMathPara>
                </a14:m>
                <a:r>
                  <a:rPr lang="en-US" altLang="zh-CN" sz="2400" kern="1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 kern="1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" y="539115"/>
                <a:ext cx="10323195" cy="40055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31" title=""/>
          <p:cNvGrpSpPr/>
          <p:nvPr/>
        </p:nvGrpSpPr>
        <p:grpSpPr>
          <a:xfrm>
            <a:off x="632142" y="-72707"/>
            <a:ext cx="11193462" cy="583565"/>
            <a:chOff x="614597" y="884420"/>
            <a:chExt cx="11192657" cy="584139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6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7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2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8" name="文本框 17" title=""/>
              <p:cNvSpPr txBox="1"/>
              <p:nvPr/>
            </p:nvSpPr>
            <p:spPr>
              <a:xfrm>
                <a:off x="631190" y="899160"/>
                <a:ext cx="7823200" cy="1192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是偶函数</a:t>
                </a:r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求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的值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;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)(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是奇函数</a:t>
                </a:r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求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的值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899160"/>
                <a:ext cx="7823200" cy="1192530"/>
              </a:xfrm>
              <a:prstGeom prst="rect">
                <a:avLst/>
              </a:prstGeom>
              <a:blipFill rotWithShape="1">
                <a:blip r:embed="rId2"/>
                <a:stretch>
                  <a:fillRect r="-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9" name="文本框 18" title=""/>
              <p:cNvSpPr txBox="1"/>
              <p:nvPr/>
            </p:nvSpPr>
            <p:spPr>
              <a:xfrm>
                <a:off x="781685" y="2575560"/>
                <a:ext cx="3033395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答案：</a:t>
                </a:r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5" y="2575560"/>
                <a:ext cx="3033395" cy="460375"/>
              </a:xfrm>
              <a:prstGeom prst="rect">
                <a:avLst/>
              </a:prstGeom>
              <a:blipFill rotWithShape="1">
                <a:blip r:embed="rId3"/>
                <a:stretch>
                  <a:fillRect r="-2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6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7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2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8" name="文本框 17" title=""/>
              <p:cNvSpPr txBox="1"/>
              <p:nvPr/>
            </p:nvSpPr>
            <p:spPr>
              <a:xfrm>
                <a:off x="507365" y="1463040"/>
                <a:ext cx="9147810" cy="149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上的偶函数</a:t>
                </a:r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且当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</a:t>
                </a:r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,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则当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,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求此时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的解析式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65" y="1463040"/>
                <a:ext cx="9147810" cy="14935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9" name="文本框 18" title=""/>
              <p:cNvSpPr txBox="1"/>
              <p:nvPr/>
            </p:nvSpPr>
            <p:spPr>
              <a:xfrm>
                <a:off x="502920" y="2663190"/>
                <a:ext cx="8126095" cy="1641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</a:t>
                </a: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上的偶函数</a:t>
                </a: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63190"/>
                <a:ext cx="8126095" cy="16414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 title=""/>
          <p:cNvGrpSpPr/>
          <p:nvPr/>
        </p:nvGrpSpPr>
        <p:grpSpPr>
          <a:xfrm>
            <a:off x="667385" y="887095"/>
            <a:ext cx="6577330" cy="460375"/>
            <a:chOff x="3302" y="2316"/>
            <a:chExt cx="10358" cy="725"/>
          </a:xfrm>
        </p:grpSpPr>
        <p:sp>
          <p:nvSpPr>
            <p:cNvPr id="25" name="文本框 24"/>
            <p:cNvSpPr txBox="1"/>
            <p:nvPr/>
          </p:nvSpPr>
          <p:spPr>
            <a:xfrm>
              <a:off x="3558" y="2316"/>
              <a:ext cx="99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题型三：利用函数奇偶性求分段函数的解析式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02" y="2328"/>
              <a:ext cx="10358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3250" y="539115"/>
                <a:ext cx="10323195" cy="2343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利用函数奇偶性求分段函数的解析式</a:t>
                </a:r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定义域</a:t>
                </a:r>
                <a:r>
                  <a:rPr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</a:t>
                </a:r>
                <a:r>
                  <a:rPr 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根据已知定义域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en-US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正或负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的解析式，写出另一边的解析式</a:t>
                </a:r>
                <a:r>
                  <a:rPr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altLang="zh-CN" sz="2400" b="1" kern="1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altLang="zh-CN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 kern="1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写成分段函数的形式，通常不会出现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 kern="1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，如果出现也需要特殊说明</a:t>
                </a:r>
                <a:r>
                  <a:rPr lang="en-US" altLang="zh-CN" sz="2400" b="1" kern="1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 kern="100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" y="539115"/>
                <a:ext cx="10323195" cy="23437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6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7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2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8" name="文本框 17" title=""/>
              <p:cNvSpPr txBox="1"/>
              <p:nvPr/>
            </p:nvSpPr>
            <p:spPr>
              <a:xfrm>
                <a:off x="631190" y="720090"/>
                <a:ext cx="9370695" cy="145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上的奇函数</a:t>
                </a:r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且当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∞）</m:t>
                      </m:r>
                      <m:r>
                        <m:rPr>
                          <m:sty m:val="b"/>
                        </m:rPr>
                        <a:rPr lang="zh-CN" altLang="en-US" sz="2400" b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时</m:t>
                      </m:r>
                      <m:r>
                        <m:rPr>
                          <m:sty m:val="p"/>
                        </m:rPr>
                        <a:rPr lang="zh-CN" altLang="en-US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求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上的</a:t>
                </a:r>
                <a:r>
                  <a:rPr 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解析式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720090"/>
                <a:ext cx="9370695" cy="14509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 title=""/>
          <p:cNvGrpSpPr/>
          <p:nvPr/>
        </p:nvGrpSpPr>
        <p:grpSpPr>
          <a:xfrm>
            <a:off x="782320" y="2171065"/>
            <a:ext cx="4714875" cy="1050290"/>
            <a:chOff x="1231" y="3897"/>
            <a:chExt cx="7425" cy="1654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1231" y="4056"/>
                  <a:ext cx="3144" cy="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答案：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" y="4056"/>
                  <a:ext cx="3144" cy="72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左大括号 1"/>
            <p:cNvSpPr/>
            <p:nvPr/>
          </p:nvSpPr>
          <p:spPr>
            <a:xfrm>
              <a:off x="4427" y="4173"/>
              <a:ext cx="153" cy="1258"/>
            </a:xfrm>
            <a:prstGeom prst="leftBrace">
              <a:avLst>
                <a:gd name="adj1" fmla="val 0"/>
                <a:gd name="adj2" fmla="val 4862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4632" y="3897"/>
                  <a:ext cx="4025" cy="165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3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2" y="3897"/>
                  <a:ext cx="4025" cy="16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31" title=""/>
          <p:cNvGrpSpPr/>
          <p:nvPr/>
        </p:nvGrpSpPr>
        <p:grpSpPr>
          <a:xfrm>
            <a:off x="631507" y="-47307"/>
            <a:ext cx="11193462" cy="583565"/>
            <a:chOff x="614597" y="884420"/>
            <a:chExt cx="11192657" cy="584139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6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7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2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8" name="文本框 17" title=""/>
              <p:cNvSpPr txBox="1"/>
              <p:nvPr/>
            </p:nvSpPr>
            <p:spPr>
              <a:xfrm>
                <a:off x="507365" y="1112520"/>
                <a:ext cx="10082530" cy="149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若对于任意实数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总有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,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∞，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上是增函数，则（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）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65" y="1112520"/>
                <a:ext cx="10082530" cy="14935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 title=""/>
          <p:cNvGrpSpPr/>
          <p:nvPr/>
        </p:nvGrpSpPr>
        <p:grpSpPr>
          <a:xfrm>
            <a:off x="661035" y="666750"/>
            <a:ext cx="6363970" cy="460375"/>
            <a:chOff x="3302" y="2328"/>
            <a:chExt cx="13485" cy="725"/>
          </a:xfrm>
        </p:grpSpPr>
        <p:sp>
          <p:nvSpPr>
            <p:cNvPr id="25" name="文本框 24"/>
            <p:cNvSpPr txBox="1"/>
            <p:nvPr/>
          </p:nvSpPr>
          <p:spPr>
            <a:xfrm>
              <a:off x="3558" y="2328"/>
              <a:ext cx="1283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题型四：比较大小（奇偶性与单调性的综合）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02" y="2328"/>
              <a:ext cx="13485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 title=""/>
          <p:cNvGrpSpPr/>
          <p:nvPr/>
        </p:nvGrpSpPr>
        <p:grpSpPr>
          <a:xfrm>
            <a:off x="415290" y="2091690"/>
            <a:ext cx="10650855" cy="685800"/>
            <a:chOff x="654" y="3810"/>
            <a:chExt cx="16773" cy="1080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654" y="3810"/>
                  <a:ext cx="4340" cy="1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(−</m:t>
                        </m:r>
                        <m:f>
                          <m:fPr>
                            <m:type m:val="bar"/>
                            <m:ctrlPr>
                              <a:rPr lang="en-US" altLang="zh-CN" sz="16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)&lt;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(−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)&lt;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600" b="1" i="1"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" y="3810"/>
                  <a:ext cx="4340" cy="108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9202" y="3810"/>
                  <a:ext cx="3879" cy="1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𝐶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)&lt;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)&lt;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(−</m:t>
                        </m:r>
                        <m:f>
                          <m:fPr>
                            <m:type m:val="bar"/>
                            <m:ctrlPr>
                              <a:rPr lang="en-US" altLang="zh-CN" sz="16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6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600" b="1" i="1"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2" y="3810"/>
                  <a:ext cx="3879" cy="108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13465" y="3810"/>
                  <a:ext cx="3963" cy="1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𝐷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)&lt;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(−</m:t>
                        </m:r>
                        <m:f>
                          <m:fPr>
                            <m:type m:val="bar"/>
                            <m:ctrlPr>
                              <a:rPr lang="en-US" altLang="zh-CN" sz="16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)&lt;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600" b="1" i="1"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5" y="3810"/>
                  <a:ext cx="3963" cy="108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006" y="3810"/>
                  <a:ext cx="3898" cy="1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)&lt;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(−</m:t>
                        </m:r>
                        <m:f>
                          <m:fPr>
                            <m:type m:val="bar"/>
                            <m:ctrlPr>
                              <a:rPr lang="en-US" altLang="zh-CN" sz="16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)&lt;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600" b="1" i="1"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" y="3810"/>
                  <a:ext cx="3898" cy="108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>
        <mc:Choice Requires="a14">
          <p:sp>
            <p:nvSpPr>
              <p:cNvPr id="23" name="文本框 22" title=""/>
              <p:cNvSpPr txBox="1"/>
              <p:nvPr/>
            </p:nvSpPr>
            <p:spPr>
              <a:xfrm>
                <a:off x="575945" y="2879725"/>
                <a:ext cx="9219565" cy="3021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解：据题意得</a:t>
                </a:r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为偶函数，且在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区间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（−∞，−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上是增函数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/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 </m:t>
                      </m:r>
                    </m:oMath>
                  </m:oMathPara>
                </a14:m>
                <a:r>
                  <a: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rPr>
                  <a:t>.</a:t>
                </a:r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  <a:p>
                <a:pPr algn="l"/>
                <a:r>
                  <a: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rPr>
                  <a:t>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又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/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 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rPr>
                  <a:t>.</a:t>
                </a:r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  <a:p>
                <a:pPr algn="l"/>
                <a:r>
                  <a: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rPr>
                  <a:t>   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故选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B.</a:t>
                </a:r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  <a:p>
                <a:pPr algn="l"/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/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45" y="2879725"/>
                <a:ext cx="9219565" cy="3021330"/>
              </a:xfrm>
              <a:prstGeom prst="rect">
                <a:avLst/>
              </a:prstGeom>
              <a:blipFill rotWithShape="1">
                <a:blip r:embed="rId7"/>
                <a:stretch>
                  <a:fillRect b="-1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0323195" cy="2711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综合利用函数奇偶性和单调性比较大小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(1)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若自变量在同一区间内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直接利用函数的单调性比较大小；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若自变量不在同一区间内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需利用函数的奇偶性把自变量转化的同一区间内，再利用单调性比较大小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 kern="1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6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7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2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8" name="文本框 17" title=""/>
              <p:cNvSpPr txBox="1"/>
              <p:nvPr/>
            </p:nvSpPr>
            <p:spPr>
              <a:xfrm>
                <a:off x="631190" y="720090"/>
                <a:ext cx="11194415" cy="992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上的奇函数</a:t>
                </a:r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且当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，+∞)</m:t>
                      </m:r>
                      <m:r>
                        <m:rPr>
                          <m:sty m:val="b"/>
                        </m:rPr>
                        <a:rPr lang="zh-CN" altLang="en-US" sz="2400" b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时</m:t>
                      </m:r>
                      <m:r>
                        <m:rPr>
                          <m:sty m:val="p"/>
                        </m:rPr>
                        <a:rPr lang="zh-CN" altLang="en-US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求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上的</a:t>
                </a:r>
                <a:r>
                  <a:rPr 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解析式，并比较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的大小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720090"/>
                <a:ext cx="11194415" cy="992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 title=""/>
          <p:cNvGrpSpPr/>
          <p:nvPr/>
        </p:nvGrpSpPr>
        <p:grpSpPr>
          <a:xfrm>
            <a:off x="782320" y="2171065"/>
            <a:ext cx="7327265" cy="1050290"/>
            <a:chOff x="1232" y="3419"/>
            <a:chExt cx="11539" cy="1654"/>
          </a:xfrm>
        </p:grpSpPr>
        <p:grpSp>
          <p:nvGrpSpPr>
            <p:cNvPr id="21" name="组合 20"/>
            <p:cNvGrpSpPr/>
            <p:nvPr/>
          </p:nvGrpSpPr>
          <p:grpSpPr>
            <a:xfrm>
              <a:off x="1232" y="3419"/>
              <a:ext cx="7426" cy="1654"/>
              <a:chOff x="1231" y="3897"/>
              <a:chExt cx="7426" cy="1654"/>
            </a:xfrm>
          </p:grpSpPr>
          <mc:AlternateContent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1231" y="4056"/>
                    <a:ext cx="3144" cy="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答案：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)=</m:t>
                          </m:r>
                        </m:oMath>
                      </m:oMathPara>
                    </a14:m>
                    <a:endParaRPr lang="en-US" altLang="zh-CN" sz="2400" b="1" i="1">
                      <a:solidFill>
                        <a:srgbClr val="FF0000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1" y="4056"/>
                    <a:ext cx="3144" cy="72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左大括号 1"/>
              <p:cNvSpPr/>
              <p:nvPr/>
            </p:nvSpPr>
            <p:spPr>
              <a:xfrm>
                <a:off x="4427" y="4173"/>
                <a:ext cx="153" cy="1258"/>
              </a:xfrm>
              <a:prstGeom prst="leftBrace">
                <a:avLst>
                  <a:gd name="adj1" fmla="val 0"/>
                  <a:gd name="adj2" fmla="val 48629"/>
                </a:avLst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mc:AlternateContent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632" y="3897"/>
                    <a:ext cx="4025" cy="16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l">
                      <a:lnSpc>
                        <a:spcPct val="130000"/>
                      </a:lnSpc>
                    </a:pP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)，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</m:oMath>
                      </m:oMathPara>
                    </a14:m>
                    <a:endPara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  <a:p>
                    <a:pPr algn="l">
                      <a:lnSpc>
                        <a:spcPct val="130000"/>
                      </a:lnSpc>
                    </a:pP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)，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&lt;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</m:oMath>
                      </m:oMathPara>
                    </a14:m>
                    <a:endPara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2" y="3897"/>
                    <a:ext cx="4025" cy="165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>
          <mc:Choice Requires="a14">
            <p:sp>
              <p:nvSpPr>
                <p:cNvPr id="22" name="文本框 21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9419" y="3578"/>
                  <a:ext cx="3352" cy="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9419" y="3578"/>
                  <a:ext cx="3352" cy="72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31" title=""/>
          <p:cNvGrpSpPr/>
          <p:nvPr/>
        </p:nvGrpSpPr>
        <p:grpSpPr>
          <a:xfrm>
            <a:off x="631507" y="-47307"/>
            <a:ext cx="11193462" cy="583565"/>
            <a:chOff x="614597" y="884420"/>
            <a:chExt cx="11192657" cy="584139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6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7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2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 title=""/>
          <p:cNvGrpSpPr/>
          <p:nvPr/>
        </p:nvGrpSpPr>
        <p:grpSpPr>
          <a:xfrm>
            <a:off x="667385" y="666115"/>
            <a:ext cx="7252335" cy="460375"/>
            <a:chOff x="3302" y="2316"/>
            <a:chExt cx="13485" cy="725"/>
          </a:xfrm>
        </p:grpSpPr>
        <p:sp>
          <p:nvSpPr>
            <p:cNvPr id="25" name="文本框 24"/>
            <p:cNvSpPr txBox="1"/>
            <p:nvPr/>
          </p:nvSpPr>
          <p:spPr>
            <a:xfrm>
              <a:off x="3558" y="2316"/>
              <a:ext cx="1294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题型五：解不等式问题（奇偶性与单调性的综合）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02" y="2328"/>
              <a:ext cx="13485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1" name="文本框 20" title=""/>
              <p:cNvSpPr txBox="1"/>
              <p:nvPr/>
            </p:nvSpPr>
            <p:spPr>
              <a:xfrm>
                <a:off x="575945" y="1242060"/>
                <a:ext cx="9084945" cy="149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已知定义在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的奇函数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上是减函数，</a:t>
                </a:r>
                <a:r>
                  <a:rPr 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,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求实数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的取值范围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45" y="1242060"/>
                <a:ext cx="9084945" cy="14935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 title=""/>
          <p:cNvGrpSpPr/>
          <p:nvPr/>
        </p:nvGrpSpPr>
        <p:grpSpPr>
          <a:xfrm>
            <a:off x="647700" y="2279015"/>
            <a:ext cx="9664700" cy="2937510"/>
            <a:chOff x="1006" y="3618"/>
            <a:chExt cx="15220" cy="4626"/>
          </a:xfrm>
        </p:grpSpPr>
        <mc:AlternateContent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006" y="3618"/>
                  <a:ext cx="15221" cy="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是定义在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[−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]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上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的奇函数，且在区间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[−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]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上是减函数</a:t>
                  </a:r>
                  <a:endPara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l">
                    <a:lnSpc>
                      <a:spcPct val="12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在区间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]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上为减函数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2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</a:t>
                  </a:r>
                  <a:r>
                    <a:rPr 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,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l">
                    <a:lnSpc>
                      <a:spcPct val="12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则有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2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     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 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解得：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2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     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" y="3618"/>
                  <a:ext cx="15221" cy="462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左大括号 27"/>
            <p:cNvSpPr/>
            <p:nvPr/>
          </p:nvSpPr>
          <p:spPr>
            <a:xfrm>
              <a:off x="3251" y="6033"/>
              <a:ext cx="141" cy="1809"/>
            </a:xfrm>
            <a:prstGeom prst="leftBrace">
              <a:avLst>
                <a:gd name="adj1" fmla="val 0"/>
                <a:gd name="adj2" fmla="val 4862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9" name="文本框 28" title=""/>
              <p:cNvSpPr txBox="1"/>
              <p:nvPr/>
            </p:nvSpPr>
            <p:spPr>
              <a:xfrm>
                <a:off x="1323975" y="5180330"/>
                <a:ext cx="4702810" cy="6178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即实数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的取值范围是：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75" y="5180330"/>
                <a:ext cx="4702810" cy="6178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0323195" cy="2711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利用函数的奇偶性与单调性解不等式问题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(1)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注意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含参数的定义域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要在函数的定义域内，进而列出不等式；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根据函数的单调性，列出关于两个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含参定义域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的大小不等式；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(3)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联立不等式，求出参数即不等式的解集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 kern="1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06165" y="-5429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 title=""/>
          <p:cNvSpPr txBox="1"/>
          <p:nvPr>
            <p:custDataLst>
              <p:tags r:id="rId3"/>
            </p:custDataLst>
          </p:nvPr>
        </p:nvSpPr>
        <p:spPr>
          <a:xfrm>
            <a:off x="412115" y="619125"/>
            <a:ext cx="114560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前面我们用符号语言精确地描述了函数图象在定义域的某个区间上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上升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”(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下降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的性质，下面继续研究函数的其它性质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7" name="组合 6" title=""/>
          <p:cNvGrpSpPr/>
          <p:nvPr/>
        </p:nvGrpSpPr>
        <p:grpSpPr>
          <a:xfrm>
            <a:off x="356870" y="1945501"/>
            <a:ext cx="5927090" cy="2133699"/>
            <a:chOff x="562" y="3120"/>
            <a:chExt cx="9334" cy="4301"/>
          </a:xfrm>
        </p:grpSpPr>
        <mc:AlternateContent>
          <mc:Choice Requires="a14">
            <p:sp>
              <p:nvSpPr>
                <p:cNvPr id="5123" name="Rectangle 3"/>
                <p:cNvSpPr>
                  <a:spLocks noGrp="1" noChangeArrowheads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562" y="3120"/>
                  <a:ext cx="9334" cy="43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>
                  <a:lvl1pPr marL="285750" indent="-28575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0" indent="0" algn="l" rtl="0" eaLnBrk="1" fontAlgn="base" hangingPunct="1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Tx/>
                    <a:buNone/>
                    <a:defRPr sz="1800" kern="120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20090" indent="-22860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99795" indent="-22860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har char="–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080135" indent="-22860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har char="»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259840" indent="-228600" algn="l" defTabSz="913765" rtl="0" eaLnBrk="1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3765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3765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3765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latinLnBrk="0">
                    <a:lnSpc>
                      <a:spcPct val="150000"/>
                    </a:lnSpc>
                    <a:buNone/>
                  </a:pPr>
                  <a:r>
                    <a:rPr lang="zh-CN" altLang="en-US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活动</a:t>
                  </a:r>
                  <a:r>
                    <a:rPr lang="en-US" altLang="zh-CN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1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：请同学们画出并观察函数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</m:oMath>
                    </m:oMathPara>
                  </a14:m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的图象，你能发现这两个函数有什么共同特征吗？</a:t>
                  </a:r>
                  <a:endParaRPr lang="zh-CN" altLang="en-US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5123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562" y="3120"/>
                  <a:ext cx="9334" cy="430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/>
            <p:cNvSpPr/>
            <p:nvPr/>
          </p:nvSpPr>
          <p:spPr>
            <a:xfrm>
              <a:off x="7599" y="422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 title=""/>
          <p:cNvSpPr/>
          <p:nvPr>
            <p:custDataLst>
              <p:tags r:id="rId7"/>
            </p:custDataLst>
          </p:nvPr>
        </p:nvSpPr>
        <p:spPr>
          <a:xfrm>
            <a:off x="8495030" y="3089910"/>
            <a:ext cx="75565" cy="5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 title="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6814185" y="2334260"/>
          <a:ext cx="4587240" cy="378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405"/>
                <a:gridCol w="573405"/>
                <a:gridCol w="573405"/>
                <a:gridCol w="573405"/>
                <a:gridCol w="573405"/>
                <a:gridCol w="573405"/>
                <a:gridCol w="573405"/>
                <a:gridCol w="573405"/>
              </a:tblGrid>
              <a:tr h="5410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5410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5410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5410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5410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5410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5410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0" name="组合 9" title=""/>
          <p:cNvGrpSpPr/>
          <p:nvPr/>
        </p:nvGrpSpPr>
        <p:grpSpPr>
          <a:xfrm>
            <a:off x="6781800" y="1852295"/>
            <a:ext cx="3636010" cy="3186430"/>
            <a:chOff x="5289" y="2579"/>
            <a:chExt cx="5726" cy="5018"/>
          </a:xfrm>
        </p:grpSpPr>
        <p:sp>
          <p:nvSpPr>
            <p:cNvPr id="11" name="任意多边形 10"/>
            <p:cNvSpPr/>
            <p:nvPr>
              <p:custDataLst>
                <p:tags r:id="rId9"/>
              </p:custDataLst>
            </p:nvPr>
          </p:nvSpPr>
          <p:spPr>
            <a:xfrm>
              <a:off x="6875" y="3159"/>
              <a:ext cx="4140" cy="4438"/>
            </a:xfrm>
            <a:custGeom>
              <a:gdLst>
                <a:gd name="connisteX0" fmla="*/ 0 w 1765935"/>
                <a:gd name="connsiteY0" fmla="*/ 0 h 2025684"/>
                <a:gd name="connisteX1" fmla="*/ 459105 w 1765935"/>
                <a:gd name="connsiteY1" fmla="*/ 1536700 h 2025684"/>
                <a:gd name="connisteX2" fmla="*/ 878205 w 1765935"/>
                <a:gd name="connsiteY2" fmla="*/ 2025650 h 2025684"/>
                <a:gd name="connisteX3" fmla="*/ 1327150 w 1765935"/>
                <a:gd name="connsiteY3" fmla="*/ 1546860 h 2025684"/>
                <a:gd name="connisteX4" fmla="*/ 1765935 w 1765935"/>
                <a:gd name="connsiteY4" fmla="*/ 0 h 2025684"/>
              </a:gdLst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1765935" h="2025685">
                  <a:moveTo>
                    <a:pt x="0" y="0"/>
                  </a:moveTo>
                  <a:cubicBezTo>
                    <a:pt x="83185" y="297815"/>
                    <a:pt x="283210" y="1131570"/>
                    <a:pt x="459105" y="1536700"/>
                  </a:cubicBezTo>
                  <a:cubicBezTo>
                    <a:pt x="635000" y="1941830"/>
                    <a:pt x="704850" y="2023745"/>
                    <a:pt x="878205" y="2025650"/>
                  </a:cubicBezTo>
                  <a:cubicBezTo>
                    <a:pt x="1051560" y="2027555"/>
                    <a:pt x="1149350" y="1951990"/>
                    <a:pt x="1327150" y="1546860"/>
                  </a:cubicBezTo>
                  <a:cubicBezTo>
                    <a:pt x="1504950" y="1141730"/>
                    <a:pt x="1687195" y="299720"/>
                    <a:pt x="1765935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2" name="文本框 11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5289" y="2579"/>
                  <a:ext cx="1839" cy="56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𝒇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𝒙</m:t>
                            </m:r>
                          </m:e>
                          <m:sup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altLang="zh-CN" b="1" i="1">
                    <a:solidFill>
                      <a:srgbClr val="C0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1"/>
                  </p:custDataLst>
                </p:nvPr>
              </p:nvSpPr>
              <p:spPr>
                <a:xfrm>
                  <a:off x="5289" y="2579"/>
                  <a:ext cx="1839" cy="56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 title=""/>
          <p:cNvGrpSpPr/>
          <p:nvPr/>
        </p:nvGrpSpPr>
        <p:grpSpPr>
          <a:xfrm>
            <a:off x="7033260" y="3940175"/>
            <a:ext cx="4345940" cy="2207260"/>
            <a:chOff x="5700" y="5905"/>
            <a:chExt cx="6844" cy="3476"/>
          </a:xfrm>
        </p:grpSpPr>
        <p:cxnSp>
          <p:nvCxnSpPr>
            <p:cNvPr id="18" name="直接连接符 17"/>
            <p:cNvCxnSpPr/>
            <p:nvPr>
              <p:custDataLst>
                <p:tags r:id="rId13"/>
              </p:custDataLst>
            </p:nvPr>
          </p:nvCxnSpPr>
          <p:spPr>
            <a:xfrm flipH="1" flipV="1">
              <a:off x="8964" y="5905"/>
              <a:ext cx="3288" cy="303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4"/>
              </p:custDataLst>
            </p:nvPr>
          </p:nvCxnSpPr>
          <p:spPr>
            <a:xfrm flipH="1">
              <a:off x="5700" y="5917"/>
              <a:ext cx="3252" cy="3048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>
          <mc:Choice Requires="a14">
            <p:sp>
              <p:nvSpPr>
                <p:cNvPr id="20" name="文本框 19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9487" y="8801"/>
                  <a:ext cx="3057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𝒈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)=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𝟐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−|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|</m:t>
                        </m:r>
                      </m:oMath>
                    </m:oMathPara>
                  </a14:m>
                  <a:endParaRPr lang="en-US" altLang="zh-CN" b="1" i="1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6"/>
                  </p:custDataLst>
                </p:nvPr>
              </p:nvSpPr>
              <p:spPr>
                <a:xfrm>
                  <a:off x="9487" y="8801"/>
                  <a:ext cx="3057" cy="58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 title=""/>
          <p:cNvGrpSpPr/>
          <p:nvPr/>
        </p:nvGrpSpPr>
        <p:grpSpPr>
          <a:xfrm>
            <a:off x="6450330" y="1769110"/>
            <a:ext cx="5372735" cy="4611370"/>
            <a:chOff x="4613" y="2057"/>
            <a:chExt cx="8461" cy="7262"/>
          </a:xfrm>
        </p:grpSpPr>
        <p:graphicFrame>
          <p:nvGraphicFramePr>
            <p:cNvPr id="25" name="对象 24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7371" y="7202"/>
            <a:ext cx="522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8" r:id="rId19" imgW="165100" imgH="165100" progId="Equation.KSEE3">
                    <p:embed/>
                  </p:oleObj>
                </mc:Choice>
                <mc:Fallback>
                  <p:oleObj r:id="rId19" imgW="1651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371" y="7202"/>
                          <a:ext cx="522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6339" y="7198"/>
            <a:ext cx="640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9" r:id="rId22" imgW="190500" imgH="165100" progId="Equation.KSEE3">
                    <p:embed/>
                  </p:oleObj>
                </mc:Choice>
                <mc:Fallback>
                  <p:oleObj r:id="rId22" imgW="1905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339" y="7198"/>
                          <a:ext cx="640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5569" y="7237"/>
            <a:ext cx="559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0" r:id="rId25" imgW="190500" imgH="177165" progId="Equation.KSEE3">
                    <p:embed/>
                  </p:oleObj>
                </mc:Choice>
                <mc:Fallback>
                  <p:oleObj r:id="rId25" imgW="190500" imgH="177165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569" y="7237"/>
                          <a:ext cx="559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4613" y="7188"/>
            <a:ext cx="601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1" r:id="rId28" imgW="190500" imgH="165100" progId="Equation.KSEE3">
                    <p:embed/>
                  </p:oleObj>
                </mc:Choice>
                <mc:Fallback>
                  <p:oleObj r:id="rId28" imgW="1905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4613" y="7188"/>
                          <a:ext cx="601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10241" y="7201"/>
            <a:ext cx="402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2" r:id="rId31" imgW="127000" imgH="165100" progId="Equation.KSEE3">
                    <p:embed/>
                  </p:oleObj>
                </mc:Choice>
                <mc:Fallback>
                  <p:oleObj r:id="rId31" imgW="1270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0241" y="7201"/>
                          <a:ext cx="402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33"/>
              </p:custDataLst>
            </p:nvPr>
          </p:nvGraphicFramePr>
          <p:xfrm>
            <a:off x="11171" y="7183"/>
            <a:ext cx="366" cy="56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3" r:id="rId34" imgW="114300" imgH="177165" progId="Equation.KSEE3">
                    <p:embed/>
                  </p:oleObj>
                </mc:Choice>
                <mc:Fallback>
                  <p:oleObj r:id="rId34" imgW="114300" imgH="177165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11171" y="7183"/>
                          <a:ext cx="366" cy="5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12037" y="7180"/>
            <a:ext cx="401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4" r:id="rId37" imgW="127000" imgH="165100" progId="Equation.KSEE3">
                    <p:embed/>
                  </p:oleObj>
                </mc:Choice>
                <mc:Fallback>
                  <p:oleObj r:id="rId37" imgW="1270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2037" y="7180"/>
                          <a:ext cx="401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39"/>
              </p:custDataLst>
            </p:nvPr>
          </p:nvGraphicFramePr>
          <p:xfrm>
            <a:off x="9404" y="7210"/>
            <a:ext cx="203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5" r:id="rId40" imgW="88265" imgH="165100" progId="Equation.KSEE3">
                    <p:embed/>
                  </p:oleObj>
                </mc:Choice>
                <mc:Fallback>
                  <p:oleObj r:id="rId40" imgW="88265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9404" y="7210"/>
                          <a:ext cx="203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" name="组合 47"/>
            <p:cNvGrpSpPr/>
            <p:nvPr/>
          </p:nvGrpSpPr>
          <p:grpSpPr>
            <a:xfrm>
              <a:off x="4720" y="2057"/>
              <a:ext cx="8355" cy="7263"/>
              <a:chOff x="4720" y="2057"/>
              <a:chExt cx="8355" cy="7263"/>
            </a:xfrm>
          </p:grpSpPr>
          <p:cxnSp>
            <p:nvCxnSpPr>
              <p:cNvPr id="50" name="直接箭头连接符 49"/>
              <p:cNvCxnSpPr/>
              <p:nvPr>
                <p:custDataLst>
                  <p:tags r:id="rId42"/>
                </p:custDataLst>
              </p:nvPr>
            </p:nvCxnSpPr>
            <p:spPr>
              <a:xfrm flipV="1">
                <a:off x="4720" y="7206"/>
                <a:ext cx="8222" cy="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1" name="对象 50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3"/>
                </p:custDataLst>
              </p:nvPr>
            </p:nvGraphicFramePr>
            <p:xfrm>
              <a:off x="12631" y="7406"/>
              <a:ext cx="445" cy="490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46" r:id="rId44" imgW="127000" imgH="139700" progId="Equation.KSEE3">
                      <p:embed/>
                    </p:oleObj>
                  </mc:Choice>
                  <mc:Fallback>
                    <p:oleObj r:id="rId44" imgW="127000" imgH="1397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12631" y="7406"/>
                            <a:ext cx="445" cy="49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对象 52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6"/>
                </p:custDataLst>
              </p:nvPr>
            </p:nvGraphicFramePr>
            <p:xfrm>
              <a:off x="8475" y="7228"/>
              <a:ext cx="376" cy="528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47" r:id="rId47" imgW="127000" imgH="177165" progId="Equation.KSEE3">
                      <p:embed/>
                    </p:oleObj>
                  </mc:Choice>
                  <mc:Fallback>
                    <p:oleObj r:id="rId47" imgW="127000" imgH="177165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8475" y="7228"/>
                            <a:ext cx="376" cy="52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对象 55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9"/>
                </p:custDataLst>
              </p:nvPr>
            </p:nvGraphicFramePr>
            <p:xfrm>
              <a:off x="8210" y="7885"/>
              <a:ext cx="479" cy="479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48" r:id="rId50" imgW="165100" imgH="165100" progId="Equation.KSEE3">
                      <p:embed/>
                    </p:oleObj>
                  </mc:Choice>
                  <mc:Fallback>
                    <p:oleObj r:id="rId50" imgW="1651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51"/>
                          <a:stretch>
                            <a:fillRect/>
                          </a:stretch>
                        </p:blipFill>
                        <p:spPr>
                          <a:xfrm>
                            <a:off x="8210" y="7885"/>
                            <a:ext cx="479" cy="47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对象 57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52"/>
                </p:custDataLst>
              </p:nvPr>
            </p:nvGraphicFramePr>
            <p:xfrm>
              <a:off x="8382" y="6006"/>
              <a:ext cx="274" cy="514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49" r:id="rId53" imgW="88265" imgH="165100" progId="Equation.KSEE3">
                      <p:embed/>
                    </p:oleObj>
                  </mc:Choice>
                  <mc:Fallback>
                    <p:oleObj r:id="rId53" imgW="88265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41"/>
                          <a:stretch>
                            <a:fillRect/>
                          </a:stretch>
                        </p:blipFill>
                        <p:spPr>
                          <a:xfrm>
                            <a:off x="8382" y="6006"/>
                            <a:ext cx="274" cy="51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对象 60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54"/>
                </p:custDataLst>
              </p:nvPr>
            </p:nvGraphicFramePr>
            <p:xfrm>
              <a:off x="8333" y="5056"/>
              <a:ext cx="373" cy="48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0" r:id="rId55" imgW="127000" imgH="165100" progId="Equation.KSEE3">
                      <p:embed/>
                    </p:oleObj>
                  </mc:Choice>
                  <mc:Fallback>
                    <p:oleObj r:id="rId55" imgW="1270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56"/>
                          <a:stretch>
                            <a:fillRect/>
                          </a:stretch>
                        </p:blipFill>
                        <p:spPr>
                          <a:xfrm>
                            <a:off x="8333" y="5056"/>
                            <a:ext cx="373" cy="48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对象 62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57"/>
                </p:custDataLst>
              </p:nvPr>
            </p:nvGraphicFramePr>
            <p:xfrm>
              <a:off x="8331" y="4191"/>
              <a:ext cx="321" cy="498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1" r:id="rId58" imgW="114300" imgH="177165" progId="Equation.KSEE3">
                      <p:embed/>
                    </p:oleObj>
                  </mc:Choice>
                  <mc:Fallback>
                    <p:oleObj r:id="rId58" imgW="114300" imgH="177165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59"/>
                          <a:stretch>
                            <a:fillRect/>
                          </a:stretch>
                        </p:blipFill>
                        <p:spPr>
                          <a:xfrm>
                            <a:off x="8331" y="4191"/>
                            <a:ext cx="321" cy="49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" name="对象 64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60"/>
                </p:custDataLst>
              </p:nvPr>
            </p:nvGraphicFramePr>
            <p:xfrm>
              <a:off x="8333" y="3343"/>
              <a:ext cx="373" cy="48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2" r:id="rId61" imgW="127000" imgH="165100" progId="Equation.KSEE3">
                      <p:embed/>
                    </p:oleObj>
                  </mc:Choice>
                  <mc:Fallback>
                    <p:oleObj r:id="rId61" imgW="1270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62"/>
                          <a:stretch>
                            <a:fillRect/>
                          </a:stretch>
                        </p:blipFill>
                        <p:spPr>
                          <a:xfrm>
                            <a:off x="8333" y="3343"/>
                            <a:ext cx="373" cy="48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" name="文本框 67"/>
              <p:cNvSpPr txBox="1"/>
              <p:nvPr>
                <p:custDataLst>
                  <p:tags r:id="rId63"/>
                </p:custDataLst>
              </p:nvPr>
            </p:nvSpPr>
            <p:spPr>
              <a:xfrm>
                <a:off x="8240" y="2511"/>
                <a:ext cx="530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latin typeface="宋体" panose="02010600030101010101" pitchFamily="2" charset="-122"/>
                    <a:ea typeface="宋体" panose="02010600030101010101" pitchFamily="2" charset="-122"/>
                  </a:rPr>
                  <a:t>5</a:t>
                </a:r>
                <a:endParaRPr lang="en-US" altLang="zh-CN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69" name="直接箭头连接符 68"/>
              <p:cNvCxnSpPr/>
              <p:nvPr>
                <p:custDataLst>
                  <p:tags r:id="rId64"/>
                </p:custDataLst>
              </p:nvPr>
            </p:nvCxnSpPr>
            <p:spPr>
              <a:xfrm flipV="1">
                <a:off x="8784" y="2322"/>
                <a:ext cx="7" cy="69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1" name="对象 70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65"/>
                </p:custDataLst>
              </p:nvPr>
            </p:nvGraphicFramePr>
            <p:xfrm>
              <a:off x="8889" y="2057"/>
              <a:ext cx="439" cy="601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3" r:id="rId66" imgW="139700" imgH="165100" progId="Equation.KSEE3">
                      <p:embed/>
                    </p:oleObj>
                  </mc:Choice>
                  <mc:Fallback>
                    <p:oleObj r:id="rId66" imgW="1397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67"/>
                          <a:stretch>
                            <a:fillRect/>
                          </a:stretch>
                        </p:blipFill>
                        <p:spPr>
                          <a:xfrm>
                            <a:off x="8889" y="2057"/>
                            <a:ext cx="439" cy="60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6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7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2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8" name="文本框 17" title=""/>
              <p:cNvSpPr txBox="1"/>
              <p:nvPr/>
            </p:nvSpPr>
            <p:spPr>
              <a:xfrm>
                <a:off x="631190" y="720090"/>
                <a:ext cx="11194415" cy="1941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的定义域为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上是增函数，</a:t>
                </a:r>
                <a:r>
                  <a:rPr 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若</a:t>
                </a:r>
                <a:endParaRPr 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，则实数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的取值范围为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  )</a:t>
                </a:r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                     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∞，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                         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                         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720090"/>
                <a:ext cx="11194415" cy="19418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 title=""/>
          <p:cNvGrpSpPr/>
          <p:nvPr/>
        </p:nvGrpSpPr>
        <p:grpSpPr>
          <a:xfrm>
            <a:off x="714375" y="3147060"/>
            <a:ext cx="1433830" cy="459740"/>
            <a:chOff x="1125" y="4956"/>
            <a:chExt cx="2258" cy="724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1125" y="4956"/>
                  <a:ext cx="2258" cy="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答案：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𝐶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sz="2400" b="1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" y="4956"/>
                  <a:ext cx="2258" cy="72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2485" y="5164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深度视觉·原创设计 https://www.docer.com/works?userid=22383862" title=""/>
          <p:cNvSpPr txBox="1"/>
          <p:nvPr/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2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2256502" y="1723199"/>
            <a:ext cx="9937085" cy="28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917801" y="2391327"/>
            <a:ext cx="5113017" cy="9220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谢谢学习</a:t>
            </a:r>
            <a:endParaRPr lang="zh-CN" altLang="en-US" sz="6000" b="1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 title=""/>
          <p:cNvSpPr txBox="1"/>
          <p:nvPr/>
        </p:nvSpPr>
        <p:spPr>
          <a:xfrm>
            <a:off x="2917825" y="3295015"/>
            <a:ext cx="401701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Thank you for learning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32913" y="89853"/>
            <a:ext cx="271462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06165" y="-5429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4" name="文本框 3" title="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12115" y="619125"/>
                <a:ext cx="1145603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我们可以发现这两个函数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图象</a:t>
                </a:r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都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轴对称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412115" y="619125"/>
                <a:ext cx="11456035" cy="6451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 title=""/>
          <p:cNvSpPr/>
          <p:nvPr/>
        </p:nvSpPr>
        <p:spPr>
          <a:xfrm>
            <a:off x="4825365" y="2494915"/>
            <a:ext cx="75565" cy="5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6" name="表格 85" title="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3271520" y="1866265"/>
          <a:ext cx="4587240" cy="378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405"/>
                <a:gridCol w="573405"/>
                <a:gridCol w="573405"/>
                <a:gridCol w="573405"/>
                <a:gridCol w="573405"/>
                <a:gridCol w="573405"/>
                <a:gridCol w="573405"/>
                <a:gridCol w="573405"/>
              </a:tblGrid>
              <a:tr h="5410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5410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5410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5410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5410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5410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5410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5" name="组合 4" title=""/>
          <p:cNvGrpSpPr/>
          <p:nvPr/>
        </p:nvGrpSpPr>
        <p:grpSpPr>
          <a:xfrm>
            <a:off x="2929255" y="1306195"/>
            <a:ext cx="5372735" cy="4611370"/>
            <a:chOff x="4613" y="2057"/>
            <a:chExt cx="8461" cy="7262"/>
          </a:xfrm>
        </p:grpSpPr>
        <p:graphicFrame>
          <p:nvGraphicFramePr>
            <p:cNvPr id="28" name="对象 27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7371" y="7202"/>
            <a:ext cx="522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4" r:id="rId8" imgW="165100" imgH="165100" progId="Equation.KSEE3">
                    <p:embed/>
                  </p:oleObj>
                </mc:Choice>
                <mc:Fallback>
                  <p:oleObj r:id="rId8" imgW="1651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371" y="7202"/>
                          <a:ext cx="522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6339" y="7198"/>
            <a:ext cx="640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5" r:id="rId11" imgW="190500" imgH="165100" progId="Equation.KSEE3">
                    <p:embed/>
                  </p:oleObj>
                </mc:Choice>
                <mc:Fallback>
                  <p:oleObj r:id="rId11" imgW="1905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339" y="7198"/>
                          <a:ext cx="640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5569" y="7237"/>
            <a:ext cx="559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6" r:id="rId14" imgW="190500" imgH="177165" progId="Equation.KSEE3">
                    <p:embed/>
                  </p:oleObj>
                </mc:Choice>
                <mc:Fallback>
                  <p:oleObj r:id="rId14" imgW="190500" imgH="177165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69" y="7237"/>
                          <a:ext cx="559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4613" y="7188"/>
            <a:ext cx="601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7" r:id="rId17" imgW="190500" imgH="165100" progId="Equation.KSEE3">
                    <p:embed/>
                  </p:oleObj>
                </mc:Choice>
                <mc:Fallback>
                  <p:oleObj r:id="rId17" imgW="1905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613" y="7188"/>
                          <a:ext cx="601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10241" y="7201"/>
            <a:ext cx="402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8" r:id="rId20" imgW="127000" imgH="165100" progId="Equation.KSEE3">
                    <p:embed/>
                  </p:oleObj>
                </mc:Choice>
                <mc:Fallback>
                  <p:oleObj r:id="rId20" imgW="1270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0241" y="7201"/>
                          <a:ext cx="402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22"/>
              </p:custDataLst>
            </p:nvPr>
          </p:nvGraphicFramePr>
          <p:xfrm>
            <a:off x="11171" y="7183"/>
            <a:ext cx="366" cy="56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9" r:id="rId23" imgW="114300" imgH="177165" progId="Equation.KSEE3">
                    <p:embed/>
                  </p:oleObj>
                </mc:Choice>
                <mc:Fallback>
                  <p:oleObj r:id="rId23" imgW="114300" imgH="177165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1171" y="7183"/>
                          <a:ext cx="366" cy="5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对象 78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25"/>
              </p:custDataLst>
            </p:nvPr>
          </p:nvGraphicFramePr>
          <p:xfrm>
            <a:off x="12037" y="7180"/>
            <a:ext cx="401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0" r:id="rId26" imgW="127000" imgH="165100" progId="Equation.KSEE3">
                    <p:embed/>
                  </p:oleObj>
                </mc:Choice>
                <mc:Fallback>
                  <p:oleObj r:id="rId26" imgW="1270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2037" y="7180"/>
                          <a:ext cx="401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对象 82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28"/>
              </p:custDataLst>
            </p:nvPr>
          </p:nvGraphicFramePr>
          <p:xfrm>
            <a:off x="9404" y="7210"/>
            <a:ext cx="203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1" r:id="rId29" imgW="88265" imgH="165100" progId="Equation.KSEE3">
                    <p:embed/>
                  </p:oleObj>
                </mc:Choice>
                <mc:Fallback>
                  <p:oleObj r:id="rId29" imgW="88265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9404" y="7210"/>
                          <a:ext cx="203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组合 2"/>
            <p:cNvGrpSpPr/>
            <p:nvPr/>
          </p:nvGrpSpPr>
          <p:grpSpPr>
            <a:xfrm>
              <a:off x="4720" y="2057"/>
              <a:ext cx="8355" cy="7263"/>
              <a:chOff x="4720" y="2057"/>
              <a:chExt cx="8355" cy="7263"/>
            </a:xfrm>
          </p:grpSpPr>
          <p:cxnSp>
            <p:nvCxnSpPr>
              <p:cNvPr id="22" name="直接箭头连接符 21"/>
              <p:cNvCxnSpPr/>
              <p:nvPr>
                <p:custDataLst>
                  <p:tags r:id="rId31"/>
                </p:custDataLst>
              </p:nvPr>
            </p:nvCxnSpPr>
            <p:spPr>
              <a:xfrm flipV="1">
                <a:off x="4720" y="7206"/>
                <a:ext cx="8222" cy="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4" name="对象 23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32"/>
                </p:custDataLst>
              </p:nvPr>
            </p:nvGraphicFramePr>
            <p:xfrm>
              <a:off x="12631" y="7406"/>
              <a:ext cx="445" cy="490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2" r:id="rId33" imgW="127000" imgH="139700" progId="Equation.KSEE3">
                      <p:embed/>
                    </p:oleObj>
                  </mc:Choice>
                  <mc:Fallback>
                    <p:oleObj r:id="rId33" imgW="127000" imgH="1397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12631" y="7406"/>
                            <a:ext cx="445" cy="49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对象 25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35"/>
                </p:custDataLst>
              </p:nvPr>
            </p:nvGraphicFramePr>
            <p:xfrm>
              <a:off x="8475" y="7228"/>
              <a:ext cx="376" cy="528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3" r:id="rId36" imgW="127000" imgH="177165" progId="Equation.KSEE3">
                      <p:embed/>
                    </p:oleObj>
                  </mc:Choice>
                  <mc:Fallback>
                    <p:oleObj r:id="rId36" imgW="127000" imgH="177165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8475" y="7228"/>
                            <a:ext cx="376" cy="52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对象 39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38"/>
                </p:custDataLst>
              </p:nvPr>
            </p:nvGraphicFramePr>
            <p:xfrm>
              <a:off x="8210" y="7885"/>
              <a:ext cx="479" cy="479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4" r:id="rId39" imgW="165100" imgH="165100" progId="Equation.KSEE3">
                      <p:embed/>
                    </p:oleObj>
                  </mc:Choice>
                  <mc:Fallback>
                    <p:oleObj r:id="rId39" imgW="1651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8210" y="7885"/>
                            <a:ext cx="479" cy="47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对象 48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1"/>
                </p:custDataLst>
              </p:nvPr>
            </p:nvGraphicFramePr>
            <p:xfrm>
              <a:off x="8382" y="6006"/>
              <a:ext cx="274" cy="514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5" r:id="rId42" imgW="88265" imgH="165100" progId="Equation.KSEE3">
                      <p:embed/>
                    </p:oleObj>
                  </mc:Choice>
                  <mc:Fallback>
                    <p:oleObj r:id="rId42" imgW="88265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8382" y="6006"/>
                            <a:ext cx="274" cy="51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" name="对象 66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3"/>
                </p:custDataLst>
              </p:nvPr>
            </p:nvGraphicFramePr>
            <p:xfrm>
              <a:off x="8333" y="5056"/>
              <a:ext cx="373" cy="48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6" r:id="rId44" imgW="127000" imgH="165100" progId="Equation.KSEE3">
                      <p:embed/>
                    </p:oleObj>
                  </mc:Choice>
                  <mc:Fallback>
                    <p:oleObj r:id="rId44" imgW="1270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8333" y="5056"/>
                            <a:ext cx="373" cy="48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对象 69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6"/>
                </p:custDataLst>
              </p:nvPr>
            </p:nvGraphicFramePr>
            <p:xfrm>
              <a:off x="8331" y="4191"/>
              <a:ext cx="321" cy="498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7" r:id="rId47" imgW="114300" imgH="177165" progId="Equation.KSEE3">
                      <p:embed/>
                    </p:oleObj>
                  </mc:Choice>
                  <mc:Fallback>
                    <p:oleObj r:id="rId47" imgW="114300" imgH="177165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8331" y="4191"/>
                            <a:ext cx="321" cy="49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" name="对象 73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9"/>
                </p:custDataLst>
              </p:nvPr>
            </p:nvGraphicFramePr>
            <p:xfrm>
              <a:off x="8333" y="3343"/>
              <a:ext cx="373" cy="48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8" r:id="rId50" imgW="127000" imgH="165100" progId="Equation.KSEE3">
                      <p:embed/>
                    </p:oleObj>
                  </mc:Choice>
                  <mc:Fallback>
                    <p:oleObj r:id="rId50" imgW="1270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51"/>
                          <a:stretch>
                            <a:fillRect/>
                          </a:stretch>
                        </p:blipFill>
                        <p:spPr>
                          <a:xfrm>
                            <a:off x="8333" y="3343"/>
                            <a:ext cx="373" cy="48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5" name="文本框 84"/>
              <p:cNvSpPr txBox="1"/>
              <p:nvPr>
                <p:custDataLst>
                  <p:tags r:id="rId52"/>
                </p:custDataLst>
              </p:nvPr>
            </p:nvSpPr>
            <p:spPr>
              <a:xfrm>
                <a:off x="8240" y="2511"/>
                <a:ext cx="530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latin typeface="宋体" panose="02010600030101010101" pitchFamily="2" charset="-122"/>
                    <a:ea typeface="宋体" panose="02010600030101010101" pitchFamily="2" charset="-122"/>
                  </a:rPr>
                  <a:t>5</a:t>
                </a:r>
                <a:endParaRPr lang="en-US" altLang="zh-CN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3" name="直接箭头连接符 22"/>
              <p:cNvCxnSpPr/>
              <p:nvPr>
                <p:custDataLst>
                  <p:tags r:id="rId53"/>
                </p:custDataLst>
              </p:nvPr>
            </p:nvCxnSpPr>
            <p:spPr>
              <a:xfrm flipV="1">
                <a:off x="8784" y="2322"/>
                <a:ext cx="7" cy="69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5" name="对象 114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54"/>
                </p:custDataLst>
              </p:nvPr>
            </p:nvGraphicFramePr>
            <p:xfrm>
              <a:off x="8889" y="2057"/>
              <a:ext cx="439" cy="601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9" r:id="rId55" imgW="139700" imgH="165100" progId="Equation.KSEE3">
                      <p:embed/>
                    </p:oleObj>
                  </mc:Choice>
                  <mc:Fallback>
                    <p:oleObj r:id="rId55" imgW="1397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56"/>
                          <a:stretch>
                            <a:fillRect/>
                          </a:stretch>
                        </p:blipFill>
                        <p:spPr>
                          <a:xfrm>
                            <a:off x="8889" y="2057"/>
                            <a:ext cx="439" cy="60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" name="组合 14" title=""/>
          <p:cNvGrpSpPr/>
          <p:nvPr/>
        </p:nvGrpSpPr>
        <p:grpSpPr>
          <a:xfrm>
            <a:off x="3239135" y="1384300"/>
            <a:ext cx="3636010" cy="3186430"/>
            <a:chOff x="5289" y="2579"/>
            <a:chExt cx="5726" cy="5018"/>
          </a:xfrm>
        </p:grpSpPr>
        <p:sp>
          <p:nvSpPr>
            <p:cNvPr id="77" name="任意多边形 76"/>
            <p:cNvSpPr/>
            <p:nvPr>
              <p:custDataLst>
                <p:tags r:id="rId57"/>
              </p:custDataLst>
            </p:nvPr>
          </p:nvSpPr>
          <p:spPr>
            <a:xfrm>
              <a:off x="6875" y="3159"/>
              <a:ext cx="4140" cy="4438"/>
            </a:xfrm>
            <a:custGeom>
              <a:gdLst>
                <a:gd name="connisteX0" fmla="*/ 0 w 1765935"/>
                <a:gd name="connsiteY0" fmla="*/ 0 h 2025684"/>
                <a:gd name="connisteX1" fmla="*/ 459105 w 1765935"/>
                <a:gd name="connsiteY1" fmla="*/ 1536700 h 2025684"/>
                <a:gd name="connisteX2" fmla="*/ 878205 w 1765935"/>
                <a:gd name="connsiteY2" fmla="*/ 2025650 h 2025684"/>
                <a:gd name="connisteX3" fmla="*/ 1327150 w 1765935"/>
                <a:gd name="connsiteY3" fmla="*/ 1546860 h 2025684"/>
                <a:gd name="connisteX4" fmla="*/ 1765935 w 1765935"/>
                <a:gd name="connsiteY4" fmla="*/ 0 h 2025684"/>
              </a:gdLst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1765935" h="2025685">
                  <a:moveTo>
                    <a:pt x="0" y="0"/>
                  </a:moveTo>
                  <a:cubicBezTo>
                    <a:pt x="83185" y="297815"/>
                    <a:pt x="283210" y="1131570"/>
                    <a:pt x="459105" y="1536700"/>
                  </a:cubicBezTo>
                  <a:cubicBezTo>
                    <a:pt x="635000" y="1941830"/>
                    <a:pt x="704850" y="2023745"/>
                    <a:pt x="878205" y="2025650"/>
                  </a:cubicBezTo>
                  <a:cubicBezTo>
                    <a:pt x="1051560" y="2027555"/>
                    <a:pt x="1149350" y="1951990"/>
                    <a:pt x="1327150" y="1546860"/>
                  </a:cubicBezTo>
                  <a:cubicBezTo>
                    <a:pt x="1504950" y="1141730"/>
                    <a:pt x="1687195" y="299720"/>
                    <a:pt x="1765935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4" name="文本框 13"/>
                <p:cNvSpPr txBox="1"/>
                <p:nvPr>
                  <p:custDataLst>
                    <p:tags r:id="rId58"/>
                  </p:custDataLst>
                </p:nvPr>
              </p:nvSpPr>
              <p:spPr>
                <a:xfrm>
                  <a:off x="5289" y="2579"/>
                  <a:ext cx="1839" cy="56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𝒇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𝒙</m:t>
                            </m:r>
                          </m:e>
                          <m:sup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altLang="zh-CN" b="1" i="1">
                    <a:solidFill>
                      <a:srgbClr val="C0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9"/>
                  </p:custDataLst>
                </p:nvPr>
              </p:nvSpPr>
              <p:spPr>
                <a:xfrm>
                  <a:off x="5289" y="2579"/>
                  <a:ext cx="1839" cy="568"/>
                </a:xfrm>
                <a:prstGeom prst="rect">
                  <a:avLst/>
                </a:prstGeom>
                <a:blipFill rotWithShape="1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 title=""/>
          <p:cNvGrpSpPr/>
          <p:nvPr/>
        </p:nvGrpSpPr>
        <p:grpSpPr>
          <a:xfrm>
            <a:off x="3518535" y="3472180"/>
            <a:ext cx="4345940" cy="2207260"/>
            <a:chOff x="5700" y="5905"/>
            <a:chExt cx="6844" cy="3476"/>
          </a:xfrm>
        </p:grpSpPr>
        <p:cxnSp>
          <p:nvCxnSpPr>
            <p:cNvPr id="78" name="直接连接符 77"/>
            <p:cNvCxnSpPr/>
            <p:nvPr>
              <p:custDataLst>
                <p:tags r:id="rId61"/>
              </p:custDataLst>
            </p:nvPr>
          </p:nvCxnSpPr>
          <p:spPr>
            <a:xfrm flipH="1" flipV="1">
              <a:off x="8964" y="5905"/>
              <a:ext cx="3288" cy="303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62"/>
              </p:custDataLst>
            </p:nvPr>
          </p:nvCxnSpPr>
          <p:spPr>
            <a:xfrm flipH="1">
              <a:off x="5700" y="5917"/>
              <a:ext cx="3252" cy="3048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>
          <mc:Choice Requires="a14">
            <p:sp>
              <p:nvSpPr>
                <p:cNvPr id="13" name="文本框 12"/>
                <p:cNvSpPr txBox="1"/>
                <p:nvPr>
                  <p:custDataLst>
                    <p:tags r:id="rId63"/>
                  </p:custDataLst>
                </p:nvPr>
              </p:nvSpPr>
              <p:spPr>
                <a:xfrm>
                  <a:off x="9487" y="8801"/>
                  <a:ext cx="3057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𝒈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)=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𝟐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−|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|</m:t>
                        </m:r>
                      </m:oMath>
                    </m:oMathPara>
                  </a14:m>
                  <a:endParaRPr lang="en-US" altLang="zh-CN" b="1" i="1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4"/>
                  </p:custDataLst>
                </p:nvPr>
              </p:nvSpPr>
              <p:spPr>
                <a:xfrm>
                  <a:off x="9487" y="8801"/>
                  <a:ext cx="3057" cy="580"/>
                </a:xfrm>
                <a:prstGeom prst="rect">
                  <a:avLst/>
                </a:prstGeom>
                <a:blipFill rotWithShape="1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06165" y="-5429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 title=""/>
          <p:cNvGrpSpPr/>
          <p:nvPr/>
        </p:nvGrpSpPr>
        <p:grpSpPr>
          <a:xfrm>
            <a:off x="429895" y="625475"/>
            <a:ext cx="11386185" cy="1185520"/>
            <a:chOff x="677" y="459"/>
            <a:chExt cx="17931" cy="3890"/>
          </a:xfrm>
        </p:grpSpPr>
        <mc:AlternateContent>
          <mc:Choice Requires="a14">
            <p:sp>
              <p:nvSpPr>
                <p:cNvPr id="5123" name="Rectangle 3"/>
                <p:cNvSpPr>
                  <a:spLocks noGrp="1" noChangeArrowheads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677" y="459"/>
                  <a:ext cx="17931" cy="3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>
                  <a:lvl1pPr marL="285750" indent="-28575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0" indent="0" algn="l" rtl="0" eaLnBrk="1" fontAlgn="base" hangingPunct="1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Tx/>
                    <a:buNone/>
                    <a:defRPr sz="1800" kern="120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20090" indent="-22860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99795" indent="-22860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har char="–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080135" indent="-22860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har char="»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259840" indent="-228600" algn="l" defTabSz="913765" rtl="0" eaLnBrk="1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3765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3765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3765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latinLnBrk="0">
                    <a:lnSpc>
                      <a:spcPct val="150000"/>
                    </a:lnSpc>
                    <a:buNone/>
                  </a:pPr>
                  <a:r>
                    <a:rPr lang="zh-CN" altLang="en-US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问题</a:t>
                  </a:r>
                  <a:r>
                    <a:rPr lang="en-US" altLang="zh-CN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1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：类比函数单调性，你能用符号语言精确地描述</a:t>
                  </a:r>
                  <a:r>
                    <a:rPr lang="en-US" altLang="zh-CN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“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函数图象关于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轴对称</a:t>
                  </a:r>
                  <a:r>
                    <a:rPr lang="en-US" altLang="zh-CN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这一特征吗？</a:t>
                  </a:r>
                  <a:endParaRPr lang="zh-CN" altLang="en-US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5123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677" y="459"/>
                  <a:ext cx="17931" cy="389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/>
            <p:cNvSpPr/>
            <p:nvPr/>
          </p:nvSpPr>
          <p:spPr>
            <a:xfrm>
              <a:off x="7599" y="422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 title=""/>
          <p:cNvGrpSpPr/>
          <p:nvPr/>
        </p:nvGrpSpPr>
        <p:grpSpPr>
          <a:xfrm>
            <a:off x="429895" y="1907540"/>
            <a:ext cx="11146790" cy="582930"/>
            <a:chOff x="677" y="3004"/>
            <a:chExt cx="17554" cy="918"/>
          </a:xfrm>
        </p:grpSpPr>
        <p:sp>
          <p:nvSpPr>
            <p:cNvPr id="3" name="Rectangle 3"/>
            <p:cNvSpPr>
              <a:spLocks noGrp="1" noChangeArrowheads="1"/>
            </p:cNvSpPr>
            <p:nvPr>
              <p:custDataLst>
                <p:tags r:id="rId6"/>
              </p:custDataLst>
            </p:nvPr>
          </p:nvSpPr>
          <p:spPr>
            <a:xfrm>
              <a:off x="677" y="3004"/>
              <a:ext cx="17555" cy="9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>
              <a:lvl1pPr marL="285750" indent="-285750" algn="l" rtl="0" eaLnBrk="1" fontAlgn="base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0" indent="0" algn="l" rtl="0" eaLnBrk="1" fontAlgn="base" hangingPunct="1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Tx/>
                <a:buNone/>
                <a:defRPr sz="1800" kern="120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720090" indent="-228600" algn="l" rtl="0" eaLnBrk="1" fontAlgn="base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99795" indent="-228600" algn="l" rtl="0" eaLnBrk="1" fontAlgn="base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135" indent="-228600" algn="l" rtl="0" eaLnBrk="1" fontAlgn="base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59840" indent="-228600" algn="l" defTabSz="913765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lnSpc>
                  <a:spcPct val="150000"/>
                </a:lnSpc>
                <a:buNone/>
              </a:pPr>
              <a:r>
                <a:rPr lang="zh-CN" altLang="en-US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不妨取自变量的一些特殊值，观察相应函数值的情况，如下表：</a:t>
              </a:r>
              <a:endPara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262" y="3396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00" name="表格 99" title="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1740535" y="3006090"/>
          <a:ext cx="880313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755"/>
                <a:gridCol w="758825"/>
                <a:gridCol w="758063"/>
                <a:gridCol w="758444"/>
                <a:gridCol w="758444"/>
                <a:gridCol w="758443"/>
                <a:gridCol w="758445"/>
                <a:gridCol w="758443"/>
                <a:gridCol w="758445"/>
                <a:gridCol w="758825"/>
              </a:tblGrid>
              <a:tr h="4572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altLang="zh-CN" sz="2400" b="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>
                    <a:lnL>
                      <a:noFill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>
                      <a:noFill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67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)=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400" i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9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9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>
                      <a:noFill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67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𝑔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−|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|</m:t>
                            </m:r>
                          </m:oMath>
                        </m:oMathPara>
                      </a14:m>
                      <a:endParaRPr lang="en-US" altLang="zh-CN" sz="2400" i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 w="28575">
                      <a:solidFill>
                        <a:srgbClr val="FFA952"/>
                      </a:solidFill>
                      <a:prstDash val="solid"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>
                      <a:solidFill>
                        <a:srgbClr val="FFA952"/>
                      </a:solidFill>
                      <a:prstDash val="solid"/>
                    </a:lnL>
                    <a:lnR>
                      <a:noFill/>
                    </a:lnR>
                    <a:lnT w="28575">
                      <a:solidFill>
                        <a:srgbClr val="FFA952"/>
                      </a:solidFill>
                      <a:prstDash val="solid"/>
                    </a:lnT>
                    <a:lnB w="28575">
                      <a:solidFill>
                        <a:srgbClr val="FFA95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" name="组合 21" title=""/>
          <p:cNvGrpSpPr/>
          <p:nvPr/>
        </p:nvGrpSpPr>
        <p:grpSpPr>
          <a:xfrm>
            <a:off x="606425" y="4776470"/>
            <a:ext cx="8600440" cy="459740"/>
            <a:chOff x="955" y="7522"/>
            <a:chExt cx="13544" cy="724"/>
          </a:xfrm>
        </p:grpSpPr>
        <p:sp>
          <p:nvSpPr>
            <p:cNvPr id="15" name="文本框 14"/>
            <p:cNvSpPr txBox="1"/>
            <p:nvPr>
              <p:custDataLst>
                <p:tags r:id="rId8"/>
              </p:custDataLst>
            </p:nvPr>
          </p:nvSpPr>
          <p:spPr>
            <a:xfrm>
              <a:off x="955" y="7522"/>
              <a:ext cx="1354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可以发现，当自变量取一对相反数时，相应的两个函数值相等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215" y="771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06165" y="-5429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 title=""/>
          <p:cNvSpPr txBox="1"/>
          <p:nvPr>
            <p:custDataLst>
              <p:tags r:id="rId2"/>
            </p:custDataLst>
          </p:nvPr>
        </p:nvSpPr>
        <p:spPr>
          <a:xfrm>
            <a:off x="622300" y="1078865"/>
            <a:ext cx="10584815" cy="215709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</a:pPr>
            <a:endParaRPr lang="en-US" sz="4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sz="4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0" name="组合 9" title=""/>
          <p:cNvGrpSpPr/>
          <p:nvPr/>
        </p:nvGrpSpPr>
        <p:grpSpPr>
          <a:xfrm>
            <a:off x="8314690" y="1747520"/>
            <a:ext cx="3109595" cy="975360"/>
            <a:chOff x="13094" y="2752"/>
            <a:chExt cx="4897" cy="1536"/>
          </a:xfrm>
        </p:grpSpPr>
        <p:sp>
          <p:nvSpPr>
            <p:cNvPr id="9" name="矩形 8"/>
            <p:cNvSpPr/>
            <p:nvPr/>
          </p:nvSpPr>
          <p:spPr>
            <a:xfrm>
              <a:off x="14485" y="2752"/>
              <a:ext cx="3506" cy="15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右箭头 22"/>
            <p:cNvSpPr/>
            <p:nvPr/>
          </p:nvSpPr>
          <p:spPr>
            <a:xfrm>
              <a:off x="13094" y="3111"/>
              <a:ext cx="1072" cy="690"/>
            </a:xfrm>
            <a:prstGeom prst="rightArrow">
              <a:avLst>
                <a:gd name="adj1" fmla="val 50000"/>
                <a:gd name="adj2" fmla="val 44637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4613" y="2861"/>
              <a:ext cx="3243" cy="1396"/>
              <a:chOff x="14538" y="3506"/>
              <a:chExt cx="3243" cy="1396"/>
            </a:xfrm>
            <a:solidFill>
              <a:schemeClr val="accent1"/>
            </a:solidFill>
          </p:grpSpPr>
          <p:graphicFrame>
            <p:nvGraphicFramePr>
              <p:cNvPr id="50" name="对象 49">
                <a:hlinkClick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4629" y="4150"/>
              <a:ext cx="3153" cy="753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70" r:id="rId3" imgW="850900" imgH="203200" progId="Equation.KSEE3">
                      <p:embed/>
                    </p:oleObj>
                  </mc:Choice>
                  <mc:Fallback>
                    <p:oleObj r:id="rId3" imgW="850900" imgH="2032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4629" y="4150"/>
                            <a:ext cx="3153" cy="75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对象 53">
                <a:hlinkClick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4538" y="3506"/>
              <a:ext cx="3174" cy="736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71" r:id="rId5" imgW="876300" imgH="203200" progId="Equation.KSEE3">
                      <p:embed/>
                    </p:oleObj>
                  </mc:Choice>
                  <mc:Fallback>
                    <p:oleObj r:id="rId5" imgW="876300" imgH="2032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4538" y="3506"/>
                            <a:ext cx="3174" cy="73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622300" y="499110"/>
                <a:ext cx="7213600" cy="230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观察图象可知：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两个函数的图象都关于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轴对称；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)，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)，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)⋯</m:t>
                      </m:r>
                    </m:oMath>
                  </m:oMathPara>
                </a14:m>
                <a:endParaRPr lang="en-US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400" i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)，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)，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)⋯</m:t>
                      </m:r>
                    </m:oMath>
                  </m:oMathPara>
                </a14:m>
                <a:endParaRPr lang="en-US" altLang="en-US" sz="2400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499110"/>
                <a:ext cx="7213600" cy="23069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 title=""/>
          <p:cNvGrpSpPr/>
          <p:nvPr/>
        </p:nvGrpSpPr>
        <p:grpSpPr>
          <a:xfrm>
            <a:off x="622300" y="3235960"/>
            <a:ext cx="10970260" cy="1323340"/>
            <a:chOff x="980" y="5096"/>
            <a:chExt cx="17276" cy="2084"/>
          </a:xfrm>
        </p:grpSpPr>
        <p:sp>
          <p:nvSpPr>
            <p:cNvPr id="15" name="矩形 14"/>
            <p:cNvSpPr/>
            <p:nvPr>
              <p:custDataLst>
                <p:tags r:id="rId8"/>
              </p:custDataLst>
            </p:nvPr>
          </p:nvSpPr>
          <p:spPr>
            <a:xfrm>
              <a:off x="1571" y="6342"/>
              <a:ext cx="5573" cy="6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635" y="5473"/>
              <a:ext cx="8926" cy="6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80" y="5096"/>
              <a:ext cx="17276" cy="2084"/>
              <a:chOff x="980" y="5096"/>
              <a:chExt cx="17276" cy="2084"/>
            </a:xfrm>
          </p:grpSpPr>
          <mc:AlternateContent>
            <mc:Choice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980" y="5096"/>
                    <a:ext cx="17277" cy="20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fontAlgn="auto">
                      <a:lnSpc>
                        <a:spcPct val="160000"/>
                      </a:lnSpc>
                    </a:pP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    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实际上，针对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和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𝑔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𝑅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，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都有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)=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 ，这时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称函数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)=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为偶函数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.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同理，我们称函数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𝑔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)=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|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也是偶函数</a:t>
                    </a:r>
                    <a:r>
                      <a: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.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  </a:t>
                    </a:r>
                    <a:r>
                      <a:rPr lang="zh-CN" altLang="en-US"/>
                      <a:t>                   </a:t>
                    </a:r>
                    <a:endParaRPr lang="zh-CN" altLang="en-US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" y="5096"/>
                    <a:ext cx="17277" cy="2084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矩形 10"/>
              <p:cNvSpPr/>
              <p:nvPr/>
            </p:nvSpPr>
            <p:spPr>
              <a:xfrm>
                <a:off x="1313" y="5825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06165" y="-5429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 title=""/>
          <p:cNvSpPr/>
          <p:nvPr/>
        </p:nvSpPr>
        <p:spPr>
          <a:xfrm>
            <a:off x="833755" y="369887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>
        <mc:Choice Requires="a14">
          <p:sp>
            <p:nvSpPr>
              <p:cNvPr id="5" name="文本框 4" title="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22300" y="1122045"/>
                <a:ext cx="11018520" cy="2306955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一般地，设函数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的定义域为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𝐼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,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如果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∀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𝐼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都有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𝐼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那么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就叫做偶函数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实际上，我们还能从函数图象的对称性出发来定义偶函数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即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图象关于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轴对称的函数是偶函数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622300" y="1122045"/>
                <a:ext cx="11018520" cy="2306955"/>
              </a:xfrm>
              <a:prstGeom prst="rect">
                <a:avLst/>
              </a:prstGeom>
              <a:blipFill rotWithShape="1">
                <a:blip r:embed="rId4"/>
                <a:stretch>
                  <a:fillRect l="-86" t="-413" r="-86" b="-413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 title=""/>
          <p:cNvGrpSpPr/>
          <p:nvPr/>
        </p:nvGrpSpPr>
        <p:grpSpPr>
          <a:xfrm>
            <a:off x="402590" y="3820160"/>
            <a:ext cx="11386185" cy="1185520"/>
            <a:chOff x="677" y="459"/>
            <a:chExt cx="17931" cy="3890"/>
          </a:xfrm>
        </p:grpSpPr>
        <mc:AlternateContent>
          <mc:Choice Requires="a14">
            <p:sp>
              <p:nvSpPr>
                <p:cNvPr id="5123" name="Rectangle 3"/>
                <p:cNvSpPr>
                  <a:spLocks noGrp="1" noChangeArrowheads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677" y="459"/>
                  <a:ext cx="17931" cy="3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>
                  <a:lvl1pPr marL="285750" indent="-28575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0" indent="0" algn="l" rtl="0" eaLnBrk="1" fontAlgn="base" hangingPunct="1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Tx/>
                    <a:buNone/>
                    <a:defRPr sz="1800" kern="120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20090" indent="-22860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99795" indent="-22860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har char="–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080135" indent="-22860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har char="»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259840" indent="-228600" algn="l" defTabSz="913765" rtl="0" eaLnBrk="1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3765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3765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3765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latinLnBrk="0">
                    <a:lnSpc>
                      <a:spcPct val="150000"/>
                    </a:lnSpc>
                    <a:buNone/>
                  </a:pPr>
                  <a:r>
                    <a:rPr lang="zh-CN" altLang="en-US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问题</a:t>
                  </a:r>
                  <a:r>
                    <a:rPr lang="en-US" altLang="zh-CN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2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：你能利用定义判断函数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f>
                          <m:fPr>
                            <m:type m:val="bar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是否为偶函数吗？</a:t>
                  </a:r>
                  <a:endParaRPr lang="zh-CN" altLang="en-US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5123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677" y="459"/>
                  <a:ext cx="17931" cy="389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>
              <p:custDataLst>
                <p:tags r:id="rId8"/>
              </p:custDataLst>
            </p:nvPr>
          </p:nvSpPr>
          <p:spPr>
            <a:xfrm>
              <a:off x="7599" y="422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06165" y="-5429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 title=""/>
          <p:cNvSpPr/>
          <p:nvPr/>
        </p:nvSpPr>
        <p:spPr>
          <a:xfrm>
            <a:off x="833755" y="369887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 title=""/>
          <p:cNvGrpSpPr/>
          <p:nvPr/>
        </p:nvGrpSpPr>
        <p:grpSpPr>
          <a:xfrm>
            <a:off x="492125" y="528953"/>
            <a:ext cx="11386185" cy="1506212"/>
            <a:chOff x="818" y="-12914"/>
            <a:chExt cx="17931" cy="22950"/>
          </a:xfrm>
        </p:grpSpPr>
        <mc:AlternateContent>
          <mc:Choice Requires="a14">
            <p:sp>
              <p:nvSpPr>
                <p:cNvPr id="5123" name="Rectangle 3"/>
                <p:cNvSpPr>
                  <a:spLocks noGrp="1" noChangeArrowheads="1"/>
                </p:cNvSpPr>
                <p:nvPr>
                  <p:custDataLst>
                    <p:tags r:id="rId2"/>
                  </p:custDataLst>
                </p:nvPr>
              </p:nvSpPr>
              <p:spPr>
                <a:xfrm>
                  <a:off x="818" y="-12914"/>
                  <a:ext cx="17931" cy="229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>
                  <a:lvl1pPr marL="285750" indent="-28575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0" indent="0" algn="l" rtl="0" eaLnBrk="1" fontAlgn="base" hangingPunct="1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Tx/>
                    <a:buNone/>
                    <a:defRPr sz="1800" kern="120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20090" indent="-22860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99795" indent="-22860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har char="–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080135" indent="-22860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har char="»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259840" indent="-228600" algn="l" defTabSz="913765" rtl="0" eaLnBrk="1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3765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3765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3765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latinLnBrk="0">
                    <a:lnSpc>
                      <a:spcPct val="150000"/>
                    </a:lnSpc>
                    <a:buNone/>
                  </a:pPr>
                  <a:r>
                    <a:rPr lang="en-US" altLang="zh-CN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利用定义</a:t>
                  </a:r>
                  <a:r>
                    <a:rPr lang="en-US" altLang="zh-CN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,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我们可以发现函数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f>
                          <m:fPr>
                            <m:type m:val="bar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11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都是偶函数，它们的图象分别如下图所示</a:t>
                  </a:r>
                  <a:r>
                    <a:rPr lang="en-US" altLang="zh-CN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5123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818" y="-12914"/>
                  <a:ext cx="17931" cy="229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>
              <a:off x="7599" y="422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6"/>
          <a:srcRect l="23210" t="30056" r="31022" b="62782"/>
          <a:stretch>
            <a:fillRect/>
          </a:stretch>
        </p:blipFill>
        <p:spPr>
          <a:xfrm>
            <a:off x="2317115" y="2161540"/>
            <a:ext cx="7736840" cy="26917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06165" y="-5429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 title=""/>
          <p:cNvGrpSpPr/>
          <p:nvPr/>
        </p:nvGrpSpPr>
        <p:grpSpPr>
          <a:xfrm>
            <a:off x="429895" y="380142"/>
            <a:ext cx="11386185" cy="1430243"/>
            <a:chOff x="677" y="-346"/>
            <a:chExt cx="17931" cy="4693"/>
          </a:xfrm>
        </p:grpSpPr>
        <mc:AlternateContent>
          <mc:Choice Requires="a14">
            <p:sp>
              <p:nvSpPr>
                <p:cNvPr id="5123" name="Rectangle 3"/>
                <p:cNvSpPr>
                  <a:spLocks noGrp="1" noChangeArrowheads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677" y="-346"/>
                  <a:ext cx="17931" cy="45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>
                  <a:lvl1pPr marL="285750" indent="-28575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0" indent="0" algn="l" rtl="0" eaLnBrk="1" fontAlgn="base" hangingPunct="1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Tx/>
                    <a:buNone/>
                    <a:defRPr sz="1800" kern="120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20090" indent="-22860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99795" indent="-22860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har char="–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080135" indent="-22860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har char="»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259840" indent="-228600" algn="l" defTabSz="913765" rtl="0" eaLnBrk="1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3765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3765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3765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latinLnBrk="0">
                    <a:lnSpc>
                      <a:spcPct val="150000"/>
                    </a:lnSpc>
                    <a:buNone/>
                  </a:pPr>
                  <a:r>
                    <a:rPr lang="zh-CN" altLang="en-US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问题</a:t>
                  </a:r>
                  <a:r>
                    <a:rPr lang="en-US" altLang="zh-CN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3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：观察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f>
                          <m:fPr>
                            <m:type m:val="bar"/>
                            <m:ctrlPr>
                              <a:rPr lang="en-US" altLang="zh-CN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的图象，你能发现这两个函数图象有什么共同特征吗？你能用符号语言精确地描述这一特征吗？</a:t>
                  </a:r>
                  <a:endParaRPr lang="en-US" altLang="zh-CN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marL="0" indent="0" latinLnBrk="0">
                    <a:lnSpc>
                      <a:spcPct val="150000"/>
                    </a:lnSpc>
                    <a:buNone/>
                  </a:pPr>
                  <a:endParaRPr lang="zh-CN" altLang="en-US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5123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677" y="-346"/>
                  <a:ext cx="17931" cy="457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/>
            <p:cNvSpPr/>
            <p:nvPr/>
          </p:nvSpPr>
          <p:spPr>
            <a:xfrm>
              <a:off x="7599" y="422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 title=""/>
          <p:cNvSpPr/>
          <p:nvPr/>
        </p:nvSpPr>
        <p:spPr>
          <a:xfrm>
            <a:off x="9056370" y="215646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 title=""/>
          <p:cNvGrpSpPr/>
          <p:nvPr/>
        </p:nvGrpSpPr>
        <p:grpSpPr>
          <a:xfrm>
            <a:off x="606425" y="4776470"/>
            <a:ext cx="10541000" cy="1050290"/>
            <a:chOff x="955" y="7522"/>
            <a:chExt cx="16600" cy="1654"/>
          </a:xfrm>
        </p:grpSpPr>
        <p:sp>
          <p:nvSpPr>
            <p:cNvPr id="8" name="矩形 7"/>
            <p:cNvSpPr/>
            <p:nvPr/>
          </p:nvSpPr>
          <p:spPr>
            <a:xfrm>
              <a:off x="4398" y="7713"/>
              <a:ext cx="9254" cy="5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55" y="7522"/>
              <a:ext cx="16601" cy="1654"/>
              <a:chOff x="955" y="7522"/>
              <a:chExt cx="16601" cy="1654"/>
            </a:xfrm>
          </p:grpSpPr>
          <p:sp>
            <p:nvSpPr>
              <p:cNvPr id="15" name="文本框 14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955" y="7522"/>
                <a:ext cx="16601" cy="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可以发现，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两个函数的图象都关于原点成中心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对称图形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为了用符号语言描述这一特征，不妨取自变量的一些特殊值，看相应函数值的情况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4215" y="7713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" name="图片 3" title="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/>
          <a:srcRect l="23210" t="45399" r="31022" b="47549"/>
          <a:stretch>
            <a:fillRect/>
          </a:stretch>
        </p:blipFill>
        <p:spPr>
          <a:xfrm>
            <a:off x="2563495" y="1987550"/>
            <a:ext cx="7118985" cy="2438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UNIT_TABLE_BEAUTIFY" val="smartTable{17e0274a-2fa9-430f-bda7-2f2d185be36f}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0.xml><?xml version="1.0" encoding="utf-8"?>
<p:tagLst xmlns:p="http://schemas.openxmlformats.org/presentationml/2006/main">
  <p:tag name="KSO_WM_BEAUTIFY_FLAG" val=""/>
  <p:tag name="KSO_WM_TAG_VERSION" val="1.0"/>
  <p:tag name="KSO_WM_TEMPLATE_CATEGORY" val="custom"/>
  <p:tag name="KSO_WM_TEMPLATE_INDEX" val="160336"/>
  <p:tag name="KSO_WM_UNIT_CLEAR" val="1"/>
  <p:tag name="KSO_WM_UNIT_COMPATIBLE" val="0"/>
  <p:tag name="KSO_WM_UNIT_HIGHLIGHT" val="0"/>
  <p:tag name="KSO_WM_UNIT_ID" val="custom160336_2*f*1"/>
  <p:tag name="KSO_WM_UNIT_INDEX" val="1"/>
  <p:tag name="KSO_WM_UNIT_LAYERLEVEL" val="1"/>
  <p:tag name="KSO_WM_UNIT_PRESET_TEXT_INDEX" val="5"/>
  <p:tag name="KSO_WM_UNIT_PRESET_TEXT_LEN" val="232"/>
  <p:tag name="KSO_WM_UNIT_TYPE" val="f"/>
  <p:tag name="KSO_WM_UNIT_VALUE" val="125"/>
</p:tagLst>
</file>

<file path=ppt/tags/tag131.xml><?xml version="1.0" encoding="utf-8"?>
<p:tagLst xmlns:p="http://schemas.openxmlformats.org/presentationml/2006/main">
  <p:tag name="KSO_WM_BEAUTIFY_FLAG" val=""/>
  <p:tag name="KSO_WM_TAG_VERSION" val="1.0"/>
  <p:tag name="KSO_WM_TEMPLATE_CATEGORY" val="custom"/>
  <p:tag name="KSO_WM_TEMPLATE_INDEX" val="160336"/>
  <p:tag name="KSO_WM_UNIT_CLEAR" val="1"/>
  <p:tag name="KSO_WM_UNIT_COMPATIBLE" val="0"/>
  <p:tag name="KSO_WM_UNIT_HIGHLIGHT" val="0"/>
  <p:tag name="KSO_WM_UNIT_ID" val="custom160336_2*f*1"/>
  <p:tag name="KSO_WM_UNIT_INDEX" val="1"/>
  <p:tag name="KSO_WM_UNIT_LAYERLEVEL" val="1"/>
  <p:tag name="KSO_WM_UNIT_PRESET_TEXT_INDEX" val="5"/>
  <p:tag name="KSO_WM_UNIT_PRESET_TEXT_LEN" val="232"/>
  <p:tag name="KSO_WM_UNIT_TYPE" val="f"/>
  <p:tag name="KSO_WM_UNIT_VALUE" val="125"/>
</p:tagLst>
</file>

<file path=ppt/tags/tag132.xml><?xml version="1.0" encoding="utf-8"?>
<p:tagLst xmlns:p="http://schemas.openxmlformats.org/presentationml/2006/main">
  <p:tag name="KSO_WM_BEAUTIFY_FLAG" val=""/>
  <p:tag name="KSO_WM_TAG_VERSION" val="1.0"/>
  <p:tag name="KSO_WM_TEMPLATE_CATEGORY" val="custom"/>
  <p:tag name="KSO_WM_TEMPLATE_INDEX" val="160336"/>
  <p:tag name="KSO_WM_UNIT_CLEAR" val="1"/>
  <p:tag name="KSO_WM_UNIT_COMPATIBLE" val="0"/>
  <p:tag name="KSO_WM_UNIT_HIGHLIGHT" val="0"/>
  <p:tag name="KSO_WM_UNIT_ID" val="custom160336_2*f*1"/>
  <p:tag name="KSO_WM_UNIT_INDEX" val="1"/>
  <p:tag name="KSO_WM_UNIT_LAYERLEVEL" val="1"/>
  <p:tag name="KSO_WM_UNIT_PRESET_TEXT_INDEX" val="5"/>
  <p:tag name="KSO_WM_UNIT_PRESET_TEXT_LEN" val="232"/>
  <p:tag name="KSO_WM_UNIT_TYPE" val="f"/>
  <p:tag name="KSO_WM_UNIT_VALUE" val="125"/>
</p:tagLst>
</file>

<file path=ppt/tags/tag133.xml><?xml version="1.0" encoding="utf-8"?>
<p:tagLst xmlns:p="http://schemas.openxmlformats.org/presentationml/2006/main">
  <p:tag name="KSO_WM_BEAUTIFY_FLAG" val=""/>
  <p:tag name="KSO_WM_UNIT_TABLE_BEAUTIFY" val="smartTable{78272911-b06b-484c-83bb-fbec0007373a}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160336"/>
  <p:tag name="KSO_WM_UNIT_CLEAR" val="1"/>
  <p:tag name="KSO_WM_UNIT_COMPATIBLE" val="0"/>
  <p:tag name="KSO_WM_UNIT_HIGHLIGHT" val="0"/>
  <p:tag name="KSO_WM_UNIT_ID" val="custom160336_3*a*1"/>
  <p:tag name="KSO_WM_UNIT_INDEX" val="1"/>
  <p:tag name="KSO_WM_UNIT_ISCONTENTSTITLE" val="0"/>
  <p:tag name="KSO_WM_UNIT_LAYERLEVEL" val="1"/>
  <p:tag name="KSO_WM_UNIT_PRESET_TEXT_INDEX" val="3"/>
  <p:tag name="KSO_WM_UNIT_PRESET_TEXT_LEN" val="17"/>
  <p:tag name="KSO_WM_UNIT_TYPE" val="a"/>
  <p:tag name="KSO_WM_UNIT_VALUE" val="44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  <p:tag name="KSO_WM_TAG_VERSION" val="1.0"/>
  <p:tag name="KSO_WM_TEMPLATE_CATEGORY" val="custom"/>
  <p:tag name="KSO_WM_TEMPLATE_INDEX" val="160336"/>
  <p:tag name="KSO_WM_UNIT_CLEAR" val="1"/>
  <p:tag name="KSO_WM_UNIT_COMPATIBLE" val="0"/>
  <p:tag name="KSO_WM_UNIT_HIGHLIGHT" val="0"/>
  <p:tag name="KSO_WM_UNIT_ID" val="custom160336_2*f*1"/>
  <p:tag name="KSO_WM_UNIT_INDEX" val="1"/>
  <p:tag name="KSO_WM_UNIT_LAYERLEVEL" val="1"/>
  <p:tag name="KSO_WM_UNIT_PRESET_TEXT_INDEX" val="5"/>
  <p:tag name="KSO_WM_UNIT_PRESET_TEXT_LEN" val="232"/>
  <p:tag name="KSO_WM_UNIT_TYPE" val="f"/>
  <p:tag name="KSO_WM_UNIT_VALUE" val="125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0.xml><?xml version="1.0" encoding="utf-8"?>
<p:tagLst xmlns:p="http://schemas.openxmlformats.org/presentationml/2006/main">
  <p:tag name="KSO_WM_BEAUTIFY_FLAG" val=""/>
  <p:tag name="KSO_WM_TAG_VERSION" val="1.0"/>
  <p:tag name="KSO_WM_TEMPLATE_CATEGORY" val="custom"/>
  <p:tag name="KSO_WM_TEMPLATE_INDEX" val="160336"/>
  <p:tag name="KSO_WM_UNIT_CLEAR" val="1"/>
  <p:tag name="KSO_WM_UNIT_COMPATIBLE" val="0"/>
  <p:tag name="KSO_WM_UNIT_HIGHLIGHT" val="0"/>
  <p:tag name="KSO_WM_UNIT_ID" val="custom160336_2*f*1"/>
  <p:tag name="KSO_WM_UNIT_INDEX" val="1"/>
  <p:tag name="KSO_WM_UNIT_LAYERLEVEL" val="1"/>
  <p:tag name="KSO_WM_UNIT_PRESET_TEXT_INDEX" val="5"/>
  <p:tag name="KSO_WM_UNIT_PRESET_TEXT_LEN" val="232"/>
  <p:tag name="KSO_WM_UNIT_TYPE" val="f"/>
  <p:tag name="KSO_WM_UNIT_VALUE" val="125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  <p:tag name="KSO_WM_TAG_VERSION" val="1.0"/>
  <p:tag name="KSO_WM_TEMPLATE_CATEGORY" val="custom"/>
  <p:tag name="KSO_WM_TEMPLATE_INDEX" val="160336"/>
  <p:tag name="KSO_WM_UNIT_CLEAR" val="1"/>
  <p:tag name="KSO_WM_UNIT_COMPATIBLE" val="0"/>
  <p:tag name="KSO_WM_UNIT_HIGHLIGHT" val="0"/>
  <p:tag name="KSO_WM_UNIT_ID" val="custom160336_2*f*1"/>
  <p:tag name="KSO_WM_UNIT_INDEX" val="1"/>
  <p:tag name="KSO_WM_UNIT_LAYERLEVEL" val="1"/>
  <p:tag name="KSO_WM_UNIT_PRESET_TEXT_INDEX" val="5"/>
  <p:tag name="KSO_WM_UNIT_PRESET_TEXT_LEN" val="232"/>
  <p:tag name="KSO_WM_UNIT_TYPE" val="f"/>
  <p:tag name="KSO_WM_UNIT_VALUE" val="125"/>
</p:tagLst>
</file>

<file path=ppt/tags/tag143.xml><?xml version="1.0" encoding="utf-8"?>
<p:tagLst xmlns:p="http://schemas.openxmlformats.org/presentationml/2006/main">
  <p:tag name="KSO_WM_BEAUTIFY_FLAG" val=""/>
  <p:tag name="KSO_WM_TAG_VERSION" val="1.0"/>
  <p:tag name="KSO_WM_TEMPLATE_CATEGORY" val="custom"/>
  <p:tag name="KSO_WM_TEMPLATE_INDEX" val="160336"/>
  <p:tag name="KSO_WM_UNIT_CLEAR" val="1"/>
  <p:tag name="KSO_WM_UNIT_COMPATIBLE" val="0"/>
  <p:tag name="KSO_WM_UNIT_HIGHLIGHT" val="0"/>
  <p:tag name="KSO_WM_UNIT_ID" val="custom160336_2*f*1"/>
  <p:tag name="KSO_WM_UNIT_INDEX" val="1"/>
  <p:tag name="KSO_WM_UNIT_LAYERLEVEL" val="1"/>
  <p:tag name="KSO_WM_UNIT_PRESET_TEXT_INDEX" val="5"/>
  <p:tag name="KSO_WM_UNIT_PRESET_TEXT_LEN" val="232"/>
  <p:tag name="KSO_WM_UNIT_TYPE" val="f"/>
  <p:tag name="KSO_WM_UNIT_VALUE" val="125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  <p:tag name="KSO_WM_TAG_VERSION" val="1.0"/>
  <p:tag name="KSO_WM_TEMPLATE_CATEGORY" val="custom"/>
  <p:tag name="KSO_WM_TEMPLATE_INDEX" val="160336"/>
  <p:tag name="KSO_WM_UNIT_CLEAR" val="1"/>
  <p:tag name="KSO_WM_UNIT_COMPATIBLE" val="0"/>
  <p:tag name="KSO_WM_UNIT_HIGHLIGHT" val="0"/>
  <p:tag name="KSO_WM_UNIT_ID" val="custom160336_2*f*1"/>
  <p:tag name="KSO_WM_UNIT_INDEX" val="1"/>
  <p:tag name="KSO_WM_UNIT_LAYERLEVEL" val="1"/>
  <p:tag name="KSO_WM_UNIT_PRESET_TEXT_INDEX" val="5"/>
  <p:tag name="KSO_WM_UNIT_PRESET_TEXT_LEN" val="232"/>
  <p:tag name="KSO_WM_UNIT_TYPE" val="f"/>
  <p:tag name="KSO_WM_UNIT_VALUE" val="125"/>
</p:tagLst>
</file>

<file path=ppt/tags/tag146.xml><?xml version="1.0" encoding="utf-8"?>
<p:tagLst xmlns:p="http://schemas.openxmlformats.org/presentationml/2006/main">
  <p:tag name="KSO_WM_BEAUTIFY_FLAG" val=""/>
  <p:tag name="KSO_WM_TAG_VERSION" val="1.0"/>
  <p:tag name="KSO_WM_TEMPLATE_CATEGORY" val="custom"/>
  <p:tag name="KSO_WM_TEMPLATE_INDEX" val="160336"/>
  <p:tag name="KSO_WM_UNIT_CLEAR" val="1"/>
  <p:tag name="KSO_WM_UNIT_COMPATIBLE" val="0"/>
  <p:tag name="KSO_WM_UNIT_HIGHLIGHT" val="0"/>
  <p:tag name="KSO_WM_UNIT_ID" val="custom160336_2*f*1"/>
  <p:tag name="KSO_WM_UNIT_INDEX" val="1"/>
  <p:tag name="KSO_WM_UNIT_LAYERLEVEL" val="1"/>
  <p:tag name="KSO_WM_UNIT_PRESET_TEXT_INDEX" val="5"/>
  <p:tag name="KSO_WM_UNIT_PRESET_TEXT_LEN" val="232"/>
  <p:tag name="KSO_WM_UNIT_TYPE" val="f"/>
  <p:tag name="KSO_WM_UNIT_VALUE" val="125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UNIT_TABLE_BEAUTIFY" val="smartTable{3d159f88-a06b-4cb4-9bf6-c9f06b7afe68}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160336"/>
  <p:tag name="KSO_WM_UNIT_CLEAR" val="1"/>
  <p:tag name="KSO_WM_UNIT_COMPATIBLE" val="0"/>
  <p:tag name="KSO_WM_UNIT_HIGHLIGHT" val="0"/>
  <p:tag name="KSO_WM_UNIT_ID" val="custom160336_3*a*1"/>
  <p:tag name="KSO_WM_UNIT_INDEX" val="1"/>
  <p:tag name="KSO_WM_UNIT_ISCONTENTSTITLE" val="0"/>
  <p:tag name="KSO_WM_UNIT_LAYERLEVEL" val="1"/>
  <p:tag name="KSO_WM_UNIT_PRESET_TEXT_INDEX" val="3"/>
  <p:tag name="KSO_WM_UNIT_PRESET_TEXT_LEN" val="17"/>
  <p:tag name="KSO_WM_UNIT_TYPE" val="a"/>
  <p:tag name="KSO_WM_UNIT_VALUE" val="44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  <p:tag name="KSO_WM_TAG_VERSION" val="1.0"/>
  <p:tag name="KSO_WM_TEMPLATE_CATEGORY" val="custom"/>
  <p:tag name="KSO_WM_TEMPLATE_INDEX" val="160336"/>
  <p:tag name="KSO_WM_UNIT_CLEAR" val="1"/>
  <p:tag name="KSO_WM_UNIT_COMPATIBLE" val="0"/>
  <p:tag name="KSO_WM_UNIT_HIGHLIGHT" val="0"/>
  <p:tag name="KSO_WM_UNIT_ID" val="custom160336_2*f*1"/>
  <p:tag name="KSO_WM_UNIT_INDEX" val="1"/>
  <p:tag name="KSO_WM_UNIT_LAYERLEVEL" val="1"/>
  <p:tag name="KSO_WM_UNIT_PRESET_TEXT_INDEX" val="5"/>
  <p:tag name="KSO_WM_UNIT_PRESET_TEXT_LEN" val="232"/>
  <p:tag name="KSO_WM_UNIT_TYPE" val="f"/>
  <p:tag name="KSO_WM_UNIT_VALUE" val="125"/>
</p:tagLst>
</file>

<file path=ppt/tags/tag162.xml><?xml version="1.0" encoding="utf-8"?>
<p:tagLst xmlns:p="http://schemas.openxmlformats.org/presentationml/2006/main">
  <p:tag name="KSO_WM_BEAUTIFY_FLAG" val=""/>
  <p:tag name="KSO_WM_TAG_VERSION" val="1.0"/>
  <p:tag name="KSO_WM_TEMPLATE_CATEGORY" val="custom"/>
  <p:tag name="KSO_WM_TEMPLATE_INDEX" val="160336"/>
  <p:tag name="KSO_WM_UNIT_CLEAR" val="1"/>
  <p:tag name="KSO_WM_UNIT_COMPATIBLE" val="0"/>
  <p:tag name="KSO_WM_UNIT_HIGHLIGHT" val="0"/>
  <p:tag name="KSO_WM_UNIT_ID" val="custom160336_2*f*1"/>
  <p:tag name="KSO_WM_UNIT_INDEX" val="1"/>
  <p:tag name="KSO_WM_UNIT_LAYERLEVEL" val="1"/>
  <p:tag name="KSO_WM_UNIT_PRESET_TEXT_INDEX" val="5"/>
  <p:tag name="KSO_WM_UNIT_PRESET_TEXT_LEN" val="232"/>
  <p:tag name="KSO_WM_UNIT_TYPE" val="f"/>
  <p:tag name="KSO_WM_UNIT_VALUE" val="125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  <p:tag name="KSO_WM_TAG_VERSION" val="1.0"/>
  <p:tag name="KSO_WM_TEMPLATE_CATEGORY" val="custom"/>
  <p:tag name="KSO_WM_TEMPLATE_INDEX" val="160336"/>
  <p:tag name="KSO_WM_UNIT_CLEAR" val="1"/>
  <p:tag name="KSO_WM_UNIT_COMPATIBLE" val="0"/>
  <p:tag name="KSO_WM_UNIT_HIGHLIGHT" val="0"/>
  <p:tag name="KSO_WM_UNIT_ID" val="custom160336_2*f*1"/>
  <p:tag name="KSO_WM_UNIT_INDEX" val="1"/>
  <p:tag name="KSO_WM_UNIT_LAYERLEVEL" val="1"/>
  <p:tag name="KSO_WM_UNIT_PRESET_TEXT_INDEX" val="5"/>
  <p:tag name="KSO_WM_UNIT_PRESET_TEXT_LEN" val="232"/>
  <p:tag name="KSO_WM_UNIT_TYPE" val="f"/>
  <p:tag name="KSO_WM_UNIT_VALUE" val="125"/>
</p:tagLst>
</file>

<file path=ppt/tags/tag165.xml><?xml version="1.0" encoding="utf-8"?>
<p:tagLst xmlns:p="http://schemas.openxmlformats.org/presentationml/2006/main">
  <p:tag name="KSO_WM_BEAUTIFY_FLAG" val=""/>
  <p:tag name="KSO_WM_TAG_VERSION" val="1.0"/>
  <p:tag name="KSO_WM_TEMPLATE_CATEGORY" val="custom"/>
  <p:tag name="KSO_WM_TEMPLATE_INDEX" val="160336"/>
  <p:tag name="KSO_WM_UNIT_CLEAR" val="1"/>
  <p:tag name="KSO_WM_UNIT_COMPATIBLE" val="0"/>
  <p:tag name="KSO_WM_UNIT_HIGHLIGHT" val="0"/>
  <p:tag name="KSO_WM_UNIT_ID" val="custom160336_2*f*1"/>
  <p:tag name="KSO_WM_UNIT_INDEX" val="1"/>
  <p:tag name="KSO_WM_UNIT_LAYERLEVEL" val="1"/>
  <p:tag name="KSO_WM_UNIT_PRESET_TEXT_INDEX" val="5"/>
  <p:tag name="KSO_WM_UNIT_PRESET_TEXT_LEN" val="232"/>
  <p:tag name="KSO_WM_UNIT_TYPE" val="f"/>
  <p:tag name="KSO_WM_UNIT_VALUE" val="125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0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9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NzIwMWFkZjA2MzZjMzdlMjQ1ZjNiMWY2MTM0NWU4YzMifQ==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UNIT_PLACING_PICTURE_USER_VIEWPORT" val="{&quot;height&quot;:3694,&quot;width&quot;:4292}"/>
</p:tagLst>
</file>

<file path=ppt/tags/tag67.xml><?xml version="1.0" encoding="utf-8"?>
<p:tagLst xmlns:p="http://schemas.openxmlformats.org/presentationml/2006/main">
  <p:tag name="KSO_WM_UNIT_PLACING_PICTURE_USER_VIEWPORT" val="{&quot;height&quot;:3753,&quot;width&quot;:4638}"/>
</p:tagLst>
</file>

<file path=ppt/tags/tag68.xml><?xml version="1.0" encoding="utf-8"?>
<p:tagLst xmlns:p="http://schemas.openxmlformats.org/presentationml/2006/main">
  <p:tag name="KSO_WM_UNIT_PLACING_PICTURE_USER_VIEWPORT" val="{&quot;height&quot;:4193,&quot;width&quot;:5010}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  <p:tag name="KSO_WM_TAG_VERSION" val="1.0"/>
  <p:tag name="KSO_WM_TEMPLATE_CATEGORY" val="custom"/>
  <p:tag name="KSO_WM_TEMPLATE_INDEX" val="160336"/>
  <p:tag name="KSO_WM_UNIT_CLEAR" val="1"/>
  <p:tag name="KSO_WM_UNIT_COMPATIBLE" val="0"/>
  <p:tag name="KSO_WM_UNIT_HIGHLIGHT" val="0"/>
  <p:tag name="KSO_WM_UNIT_ID" val="custom160336_2*f*1"/>
  <p:tag name="KSO_WM_UNIT_INDEX" val="1"/>
  <p:tag name="KSO_WM_UNIT_LAYERLEVEL" val="1"/>
  <p:tag name="KSO_WM_UNIT_PRESET_TEXT_INDEX" val="5"/>
  <p:tag name="KSO_WM_UNIT_PRESET_TEXT_LEN" val="232"/>
  <p:tag name="KSO_WM_UNIT_TYPE" val="f"/>
  <p:tag name="KSO_WM_UNIT_VALUE" val="125"/>
</p:tagLst>
</file>

<file path=ppt/tags/tag72.xml><?xml version="1.0" encoding="utf-8"?>
<p:tagLst xmlns:p="http://schemas.openxmlformats.org/presentationml/2006/main">
  <p:tag name="KSO_WM_BEAUTIFY_FLAG" val=""/>
  <p:tag name="KSO_WM_TAG_VERSION" val="1.0"/>
  <p:tag name="KSO_WM_TEMPLATE_CATEGORY" val="custom"/>
  <p:tag name="KSO_WM_TEMPLATE_INDEX" val="160336"/>
  <p:tag name="KSO_WM_UNIT_CLEAR" val="1"/>
  <p:tag name="KSO_WM_UNIT_COMPATIBLE" val="0"/>
  <p:tag name="KSO_WM_UNIT_HIGHLIGHT" val="0"/>
  <p:tag name="KSO_WM_UNIT_ID" val="custom160336_2*f*1"/>
  <p:tag name="KSO_WM_UNIT_INDEX" val="1"/>
  <p:tag name="KSO_WM_UNIT_LAYERLEVEL" val="1"/>
  <p:tag name="KSO_WM_UNIT_PRESET_TEXT_INDEX" val="5"/>
  <p:tag name="KSO_WM_UNIT_PRESET_TEXT_LEN" val="232"/>
  <p:tag name="KSO_WM_UNIT_TYPE" val="f"/>
  <p:tag name="KSO_WM_UNIT_VALUE" val="125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  <p:tag name="KSO_WM_UNIT_TABLE_BEAUTIFY" val="smartTable{17e0274a-2fa9-430f-bda7-2f2d185be36f}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159</Paragraphs>
  <Slides>31</Slides>
  <Notes>9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baseType="lpstr" size="44">
      <vt:lpstr>Arial</vt:lpstr>
      <vt:lpstr>微软雅黑</vt:lpstr>
      <vt:lpstr>Wingdings</vt:lpstr>
      <vt:lpstr>Calibri Light</vt:lpstr>
      <vt:lpstr>Calibri</vt:lpstr>
      <vt:lpstr>楷体</vt:lpstr>
      <vt:lpstr>黑体</vt:lpstr>
      <vt:lpstr>宋体</vt:lpstr>
      <vt:lpstr>Cambria Math</vt:lpstr>
      <vt:lpstr>MS Mincho</vt:lpstr>
      <vt:lpstr>Times New Roman</vt:lpstr>
      <vt:lpstr>OPPOSans L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2023-10-08T09:32:53.923</cp:lastPrinted>
  <dcterms:created xsi:type="dcterms:W3CDTF">2023-10-08T09:32:53Z</dcterms:created>
  <dcterms:modified xsi:type="dcterms:W3CDTF">2023-10-08T01:32:53Z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