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89" r:id="rId12"/>
    <p:sldId id="258" r:id="rId13"/>
    <p:sldId id="259" r:id="rId14"/>
    <p:sldId id="256" r:id="rId15"/>
    <p:sldId id="260" r:id="rId16"/>
    <p:sldId id="261" r:id="rId17"/>
    <p:sldId id="262" r:id="rId18"/>
    <p:sldId id="263" r:id="rId19"/>
    <p:sldId id="264" r:id="rId20"/>
    <p:sldId id="266" r:id="rId21"/>
    <p:sldId id="267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65" r:id="rId31"/>
    <p:sldId id="298" r:id="rId32"/>
    <p:sldId id="299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300" r:id="rId44"/>
    <p:sldId id="301" r:id="rId45"/>
    <p:sldId id="278" r:id="rId46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3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56" y="84"/>
      </p:cViewPr>
      <p:guideLst>
        <p:guide orient="horz" pos="2191"/>
        <p:guide pos="388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tags" Target="tags/tag900.xml" /><Relationship Id="rId48" Type="http://schemas.openxmlformats.org/officeDocument/2006/relationships/presProps" Target="presProps.xml" /><Relationship Id="rId49" Type="http://schemas.openxmlformats.org/officeDocument/2006/relationships/viewProps" Target="viewProps.xml" /><Relationship Id="rId5" Type="http://schemas.openxmlformats.org/officeDocument/2006/relationships/slide" Target="slides/slide4.xml" /><Relationship Id="rId50" Type="http://schemas.openxmlformats.org/officeDocument/2006/relationships/theme" Target="theme/theme1.xml" /><Relationship Id="rId51" Type="http://schemas.openxmlformats.org/officeDocument/2006/relationships/tableStyles" Target="tableStyles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7.xml" /><Relationship Id="rId2" Type="http://schemas.openxmlformats.org/officeDocument/2006/relationships/tags" Target="../tags/tag58.xml" /><Relationship Id="rId3" Type="http://schemas.openxmlformats.org/officeDocument/2006/relationships/tags" Target="../tags/tag59.xml" /><Relationship Id="rId4" Type="http://schemas.openxmlformats.org/officeDocument/2006/relationships/tags" Target="../tags/tag60.xml" /><Relationship Id="rId5" Type="http://schemas.openxmlformats.org/officeDocument/2006/relationships/tags" Target="../tags/tag61.xml" /><Relationship Id="rId6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2.xml" /><Relationship Id="rId2" Type="http://schemas.openxmlformats.org/officeDocument/2006/relationships/tags" Target="../tags/tag63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8.xml" /><Relationship Id="rId10" Type="http://schemas.openxmlformats.org/officeDocument/2006/relationships/tags" Target="../tags/tag77.xml" /><Relationship Id="rId11" Type="http://schemas.openxmlformats.org/officeDocument/2006/relationships/tags" Target="../tags/tag78.xml" /><Relationship Id="rId12" Type="http://schemas.openxmlformats.org/officeDocument/2006/relationships/tags" Target="../tags/tag79.xml" /><Relationship Id="rId13" Type="http://schemas.openxmlformats.org/officeDocument/2006/relationships/tags" Target="../tags/tag80.xml" /><Relationship Id="rId14" Type="http://schemas.openxmlformats.org/officeDocument/2006/relationships/tags" Target="../tags/tag81.xml" /><Relationship Id="rId15" Type="http://schemas.openxmlformats.org/officeDocument/2006/relationships/tags" Target="../tags/tag82.xml" /><Relationship Id="rId16" Type="http://schemas.openxmlformats.org/officeDocument/2006/relationships/tags" Target="../tags/tag83.xml" /><Relationship Id="rId17" Type="http://schemas.openxmlformats.org/officeDocument/2006/relationships/tags" Target="../tags/tag84.xml" /><Relationship Id="rId18" Type="http://schemas.openxmlformats.org/officeDocument/2006/relationships/tags" Target="../tags/tag85.xml" /><Relationship Id="rId19" Type="http://schemas.openxmlformats.org/officeDocument/2006/relationships/tags" Target="../tags/tag86.xml" /><Relationship Id="rId2" Type="http://schemas.openxmlformats.org/officeDocument/2006/relationships/tags" Target="../tags/tag69.xml" /><Relationship Id="rId20" Type="http://schemas.openxmlformats.org/officeDocument/2006/relationships/tags" Target="../tags/tag87.xml" /><Relationship Id="rId21" Type="http://schemas.openxmlformats.org/officeDocument/2006/relationships/slideMaster" Target="../slideMasters/slideMaster1.xml" /><Relationship Id="rId3" Type="http://schemas.openxmlformats.org/officeDocument/2006/relationships/tags" Target="../tags/tag70.xml" /><Relationship Id="rId4" Type="http://schemas.openxmlformats.org/officeDocument/2006/relationships/tags" Target="../tags/tag71.xml" /><Relationship Id="rId5" Type="http://schemas.openxmlformats.org/officeDocument/2006/relationships/tags" Target="../tags/tag72.xml" /><Relationship Id="rId6" Type="http://schemas.openxmlformats.org/officeDocument/2006/relationships/tags" Target="../tags/tag73.xml" /><Relationship Id="rId7" Type="http://schemas.openxmlformats.org/officeDocument/2006/relationships/tags" Target="../tags/tag74.xml" /><Relationship Id="rId8" Type="http://schemas.openxmlformats.org/officeDocument/2006/relationships/tags" Target="../tags/tag75.xml" /><Relationship Id="rId9" Type="http://schemas.openxmlformats.org/officeDocument/2006/relationships/tags" Target="../tags/tag76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导航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题目"/>
          <p:cNvSpPr>
            <a:spLocks noGrp="1"/>
          </p:cNvSpPr>
          <p:nvPr>
            <p:ph sz="quarter" idx="13" hasCustomPrompt="1"/>
            <p:custDataLst>
              <p:tags r:id="rId2"/>
            </p:custDataLst>
          </p:nvPr>
        </p:nvSpPr>
        <p:spPr>
          <a:xfrm>
            <a:off x="475690" y="815621"/>
            <a:ext cx="11606380" cy="1760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答案"/>
          <p:cNvSpPr>
            <a:spLocks noGrp="1"/>
          </p:cNvSpPr>
          <p:nvPr>
            <p:ph sz="quarter" idx="14" hasCustomPrompt="1"/>
            <p:custDataLst>
              <p:tags r:id="rId3"/>
            </p:custDataLst>
          </p:nvPr>
        </p:nvSpPr>
        <p:spPr>
          <a:xfrm>
            <a:off x="475690" y="2575911"/>
            <a:ext cx="11606380" cy="4282089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defRPr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4" name="题型"/>
          <p:cNvSpPr>
            <a:spLocks noGrp="1"/>
          </p:cNvSpPr>
          <p:nvPr>
            <p:ph sz="quarter" idx="15" hasCustomPrompt="1"/>
            <p:custDataLst>
              <p:tags r:id="rId4"/>
            </p:custDataLst>
          </p:nvPr>
        </p:nvSpPr>
        <p:spPr>
          <a:xfrm>
            <a:off x="475690" y="363038"/>
            <a:ext cx="11606380" cy="612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题型</a:t>
            </a:r>
            <a:endParaRPr lang="zh-CN" altLang="en-US"/>
          </a:p>
        </p:txBody>
      </p:sp>
      <p:grpSp>
        <p:nvGrpSpPr>
          <p:cNvPr id="5" name="组合 4"/>
          <p:cNvGrpSpPr/>
          <p:nvPr userDrawn="1">
            <p:custDataLst>
              <p:tags r:id="rId5"/>
            </p:custDataLst>
          </p:nvPr>
        </p:nvGrpSpPr>
        <p:grpSpPr>
          <a:xfrm>
            <a:off x="606565" y="-80423"/>
            <a:ext cx="11093942" cy="523395"/>
            <a:chOff x="944" y="311"/>
            <a:chExt cx="17627" cy="1124"/>
          </a:xfrm>
        </p:grpSpPr>
        <p:grpSp>
          <p:nvGrpSpPr>
            <p:cNvPr id="7" name="组合 18"/>
            <p:cNvGrpSpPr/>
            <p:nvPr>
              <p:custDataLst>
                <p:tags r:id="rId6"/>
              </p:custDataLst>
            </p:nvPr>
          </p:nvGrpSpPr>
          <p:grpSpPr>
            <a:xfrm>
              <a:off x="944" y="311"/>
              <a:ext cx="11147" cy="1124"/>
              <a:chOff x="1633928" y="857878"/>
              <a:chExt cx="7077836" cy="714203"/>
            </a:xfrm>
          </p:grpSpPr>
          <p:grpSp>
            <p:nvGrpSpPr>
              <p:cNvPr id="17" name="组合 17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9" name="五边形 13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五边形 14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五边形 15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0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rgbClr val="6096E6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6096E6"/>
                    </a:solidFill>
                  </a:endParaRPr>
                </a:p>
              </p:txBody>
            </p:sp>
          </p:grpSp>
          <p:sp>
            <p:nvSpPr>
              <p:cNvPr id="18" name="TextBox 13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33928" y="857878"/>
                <a:ext cx="7077836" cy="714203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28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>
              <p:custDataLst>
                <p:tags r:id="rId13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0" name="直接连接符 3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5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6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7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8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9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0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88.xml" /><Relationship Id="rId14" Type="http://schemas.openxmlformats.org/officeDocument/2006/relationships/tags" Target="../tags/tag89.xml" /><Relationship Id="rId15" Type="http://schemas.openxmlformats.org/officeDocument/2006/relationships/tags" Target="../tags/tag90.xml" /><Relationship Id="rId16" Type="http://schemas.openxmlformats.org/officeDocument/2006/relationships/tags" Target="../tags/tag91.xml" /><Relationship Id="rId17" Type="http://schemas.openxmlformats.org/officeDocument/2006/relationships/tags" Target="../tags/tag92.xml" /><Relationship Id="rId18" Type="http://schemas.openxmlformats.org/officeDocument/2006/relationships/tags" Target="../tags/tag93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tags" Target="../tags/tag94.xml" /><Relationship Id="rId22" Type="http://schemas.openxmlformats.org/officeDocument/2006/relationships/tags" Target="../tags/tag95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>
          <p:custDataLst>
            <p:tags r:id="rId13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03.xml" /><Relationship Id="rId11" Type="http://schemas.openxmlformats.org/officeDocument/2006/relationships/tags" Target="../tags/tag104.xml" /><Relationship Id="rId12" Type="http://schemas.openxmlformats.org/officeDocument/2006/relationships/tags" Target="../tags/tag105.xml" /><Relationship Id="rId13" Type="http://schemas.openxmlformats.org/officeDocument/2006/relationships/tags" Target="../tags/tag106.xml" /><Relationship Id="rId14" Type="http://schemas.openxmlformats.org/officeDocument/2006/relationships/image" Target="../media/image3.png" /><Relationship Id="rId15" Type="http://schemas.openxmlformats.org/officeDocument/2006/relationships/tags" Target="../tags/tag107.xml" /><Relationship Id="rId2" Type="http://schemas.openxmlformats.org/officeDocument/2006/relationships/tags" Target="../tags/tag96.xml" /><Relationship Id="rId3" Type="http://schemas.openxmlformats.org/officeDocument/2006/relationships/tags" Target="../tags/tag97.xml" /><Relationship Id="rId4" Type="http://schemas.openxmlformats.org/officeDocument/2006/relationships/image" Target="../media/image2.jpe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tags" Target="../tags/tag100.xml" /><Relationship Id="rId8" Type="http://schemas.openxmlformats.org/officeDocument/2006/relationships/tags" Target="../tags/tag101.xml" /><Relationship Id="rId9" Type="http://schemas.openxmlformats.org/officeDocument/2006/relationships/tags" Target="../tags/tag10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358.xml" /><Relationship Id="rId11" Type="http://schemas.openxmlformats.org/officeDocument/2006/relationships/tags" Target="../tags/tag359.xml" /><Relationship Id="rId12" Type="http://schemas.openxmlformats.org/officeDocument/2006/relationships/tags" Target="../tags/tag360.xml" /><Relationship Id="rId13" Type="http://schemas.openxmlformats.org/officeDocument/2006/relationships/tags" Target="../tags/tag361.xml" /><Relationship Id="rId14" Type="http://schemas.openxmlformats.org/officeDocument/2006/relationships/tags" Target="../tags/tag362.xml" /><Relationship Id="rId15" Type="http://schemas.openxmlformats.org/officeDocument/2006/relationships/tags" Target="../tags/tag363.xml" /><Relationship Id="rId16" Type="http://schemas.openxmlformats.org/officeDocument/2006/relationships/tags" Target="../tags/tag364.xml" /><Relationship Id="rId17" Type="http://schemas.openxmlformats.org/officeDocument/2006/relationships/tags" Target="../tags/tag365.xml" /><Relationship Id="rId18" Type="http://schemas.openxmlformats.org/officeDocument/2006/relationships/tags" Target="../tags/tag366.xml" /><Relationship Id="rId19" Type="http://schemas.openxmlformats.org/officeDocument/2006/relationships/tags" Target="../tags/tag367.xml" /><Relationship Id="rId2" Type="http://schemas.openxmlformats.org/officeDocument/2006/relationships/tags" Target="../tags/tag350.xml" /><Relationship Id="rId20" Type="http://schemas.openxmlformats.org/officeDocument/2006/relationships/tags" Target="../tags/tag368.xml" /><Relationship Id="rId21" Type="http://schemas.openxmlformats.org/officeDocument/2006/relationships/image" Target="../media/image43.png" /><Relationship Id="rId22" Type="http://schemas.openxmlformats.org/officeDocument/2006/relationships/tags" Target="../tags/tag369.xml" /><Relationship Id="rId23" Type="http://schemas.openxmlformats.org/officeDocument/2006/relationships/tags" Target="../tags/tag370.xml" /><Relationship Id="rId3" Type="http://schemas.openxmlformats.org/officeDocument/2006/relationships/tags" Target="../tags/tag351.xml" /><Relationship Id="rId4" Type="http://schemas.openxmlformats.org/officeDocument/2006/relationships/tags" Target="../tags/tag352.xml" /><Relationship Id="rId5" Type="http://schemas.openxmlformats.org/officeDocument/2006/relationships/tags" Target="../tags/tag353.xml" /><Relationship Id="rId6" Type="http://schemas.openxmlformats.org/officeDocument/2006/relationships/tags" Target="../tags/tag354.xml" /><Relationship Id="rId7" Type="http://schemas.openxmlformats.org/officeDocument/2006/relationships/tags" Target="../tags/tag355.xml" /><Relationship Id="rId8" Type="http://schemas.openxmlformats.org/officeDocument/2006/relationships/tags" Target="../tags/tag356.xml" /><Relationship Id="rId9" Type="http://schemas.openxmlformats.org/officeDocument/2006/relationships/tags" Target="../tags/tag35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379.xml" /><Relationship Id="rId11" Type="http://schemas.openxmlformats.org/officeDocument/2006/relationships/tags" Target="../tags/tag380.xml" /><Relationship Id="rId12" Type="http://schemas.openxmlformats.org/officeDocument/2006/relationships/tags" Target="../tags/tag381.xml" /><Relationship Id="rId13" Type="http://schemas.openxmlformats.org/officeDocument/2006/relationships/tags" Target="../tags/tag382.xml" /><Relationship Id="rId14" Type="http://schemas.openxmlformats.org/officeDocument/2006/relationships/tags" Target="../tags/tag383.xml" /><Relationship Id="rId15" Type="http://schemas.openxmlformats.org/officeDocument/2006/relationships/tags" Target="../tags/tag384.xml" /><Relationship Id="rId16" Type="http://schemas.openxmlformats.org/officeDocument/2006/relationships/tags" Target="../tags/tag385.xml" /><Relationship Id="rId17" Type="http://schemas.openxmlformats.org/officeDocument/2006/relationships/tags" Target="../tags/tag386.xml" /><Relationship Id="rId18" Type="http://schemas.openxmlformats.org/officeDocument/2006/relationships/tags" Target="../tags/tag387.xml" /><Relationship Id="rId19" Type="http://schemas.openxmlformats.org/officeDocument/2006/relationships/tags" Target="../tags/tag388.xml" /><Relationship Id="rId2" Type="http://schemas.openxmlformats.org/officeDocument/2006/relationships/tags" Target="../tags/tag371.xml" /><Relationship Id="rId20" Type="http://schemas.openxmlformats.org/officeDocument/2006/relationships/image" Target="../media/image12.png" /><Relationship Id="rId21" Type="http://schemas.openxmlformats.org/officeDocument/2006/relationships/tags" Target="../tags/tag389.xml" /><Relationship Id="rId22" Type="http://schemas.openxmlformats.org/officeDocument/2006/relationships/tags" Target="../tags/tag390.xml" /><Relationship Id="rId23" Type="http://schemas.openxmlformats.org/officeDocument/2006/relationships/tags" Target="../tags/tag391.xml" /><Relationship Id="rId24" Type="http://schemas.openxmlformats.org/officeDocument/2006/relationships/tags" Target="../tags/tag392.xml" /><Relationship Id="rId25" Type="http://schemas.openxmlformats.org/officeDocument/2006/relationships/tags" Target="../tags/tag393.xml" /><Relationship Id="rId26" Type="http://schemas.openxmlformats.org/officeDocument/2006/relationships/tags" Target="../tags/tag394.xml" /><Relationship Id="rId27" Type="http://schemas.openxmlformats.org/officeDocument/2006/relationships/image" Target="../media/image19.png" /><Relationship Id="rId28" Type="http://schemas.openxmlformats.org/officeDocument/2006/relationships/tags" Target="../tags/tag395.xml" /><Relationship Id="rId29" Type="http://schemas.openxmlformats.org/officeDocument/2006/relationships/tags" Target="../tags/tag396.xml" /><Relationship Id="rId3" Type="http://schemas.openxmlformats.org/officeDocument/2006/relationships/tags" Target="../tags/tag372.xml" /><Relationship Id="rId30" Type="http://schemas.openxmlformats.org/officeDocument/2006/relationships/image" Target="../media/image14.png" /><Relationship Id="rId31" Type="http://schemas.openxmlformats.org/officeDocument/2006/relationships/tags" Target="../tags/tag397.xml" /><Relationship Id="rId32" Type="http://schemas.openxmlformats.org/officeDocument/2006/relationships/tags" Target="../tags/tag398.xml" /><Relationship Id="rId33" Type="http://schemas.openxmlformats.org/officeDocument/2006/relationships/image" Target="../media/image15.png" /><Relationship Id="rId34" Type="http://schemas.openxmlformats.org/officeDocument/2006/relationships/tags" Target="../tags/tag399.xml" /><Relationship Id="rId35" Type="http://schemas.openxmlformats.org/officeDocument/2006/relationships/tags" Target="../tags/tag400.xml" /><Relationship Id="rId36" Type="http://schemas.openxmlformats.org/officeDocument/2006/relationships/image" Target="../media/image16.png" /><Relationship Id="rId37" Type="http://schemas.openxmlformats.org/officeDocument/2006/relationships/tags" Target="../tags/tag401.xml" /><Relationship Id="rId38" Type="http://schemas.openxmlformats.org/officeDocument/2006/relationships/tags" Target="../tags/tag402.xml" /><Relationship Id="rId39" Type="http://schemas.openxmlformats.org/officeDocument/2006/relationships/image" Target="../media/image17.png" /><Relationship Id="rId4" Type="http://schemas.openxmlformats.org/officeDocument/2006/relationships/tags" Target="../tags/tag373.xml" /><Relationship Id="rId40" Type="http://schemas.openxmlformats.org/officeDocument/2006/relationships/tags" Target="../tags/tag403.xml" /><Relationship Id="rId41" Type="http://schemas.openxmlformats.org/officeDocument/2006/relationships/tags" Target="../tags/tag404.xml" /><Relationship Id="rId42" Type="http://schemas.openxmlformats.org/officeDocument/2006/relationships/image" Target="../media/image20.png" /><Relationship Id="rId43" Type="http://schemas.openxmlformats.org/officeDocument/2006/relationships/tags" Target="../tags/tag405.xml" /><Relationship Id="rId44" Type="http://schemas.openxmlformats.org/officeDocument/2006/relationships/tags" Target="../tags/tag406.xml" /><Relationship Id="rId45" Type="http://schemas.openxmlformats.org/officeDocument/2006/relationships/image" Target="../media/image21.png" /><Relationship Id="rId46" Type="http://schemas.openxmlformats.org/officeDocument/2006/relationships/tags" Target="../tags/tag407.xml" /><Relationship Id="rId47" Type="http://schemas.openxmlformats.org/officeDocument/2006/relationships/tags" Target="../tags/tag408.xml" /><Relationship Id="rId48" Type="http://schemas.openxmlformats.org/officeDocument/2006/relationships/image" Target="../media/image22.png" /><Relationship Id="rId49" Type="http://schemas.openxmlformats.org/officeDocument/2006/relationships/tags" Target="../tags/tag409.xml" /><Relationship Id="rId5" Type="http://schemas.openxmlformats.org/officeDocument/2006/relationships/tags" Target="../tags/tag374.xml" /><Relationship Id="rId50" Type="http://schemas.openxmlformats.org/officeDocument/2006/relationships/tags" Target="../tags/tag410.xml" /><Relationship Id="rId51" Type="http://schemas.openxmlformats.org/officeDocument/2006/relationships/image" Target="../media/image23.png" /><Relationship Id="rId52" Type="http://schemas.openxmlformats.org/officeDocument/2006/relationships/tags" Target="../tags/tag411.xml" /><Relationship Id="rId53" Type="http://schemas.openxmlformats.org/officeDocument/2006/relationships/tags" Target="../tags/tag412.xml" /><Relationship Id="rId54" Type="http://schemas.openxmlformats.org/officeDocument/2006/relationships/image" Target="../media/image24.png" /><Relationship Id="rId55" Type="http://schemas.openxmlformats.org/officeDocument/2006/relationships/tags" Target="../tags/tag413.xml" /><Relationship Id="rId56" Type="http://schemas.openxmlformats.org/officeDocument/2006/relationships/tags" Target="../tags/tag414.xml" /><Relationship Id="rId57" Type="http://schemas.openxmlformats.org/officeDocument/2006/relationships/image" Target="../media/image25.png" /><Relationship Id="rId58" Type="http://schemas.openxmlformats.org/officeDocument/2006/relationships/tags" Target="../tags/tag415.xml" /><Relationship Id="rId59" Type="http://schemas.openxmlformats.org/officeDocument/2006/relationships/tags" Target="../tags/tag416.xml" /><Relationship Id="rId6" Type="http://schemas.openxmlformats.org/officeDocument/2006/relationships/tags" Target="../tags/tag375.xml" /><Relationship Id="rId60" Type="http://schemas.openxmlformats.org/officeDocument/2006/relationships/image" Target="../media/image26.png" /><Relationship Id="rId61" Type="http://schemas.openxmlformats.org/officeDocument/2006/relationships/tags" Target="../tags/tag417.xml" /><Relationship Id="rId62" Type="http://schemas.openxmlformats.org/officeDocument/2006/relationships/tags" Target="../tags/tag418.xml" /><Relationship Id="rId63" Type="http://schemas.openxmlformats.org/officeDocument/2006/relationships/image" Target="../media/image27.png" /><Relationship Id="rId64" Type="http://schemas.openxmlformats.org/officeDocument/2006/relationships/tags" Target="../tags/tag419.xml" /><Relationship Id="rId65" Type="http://schemas.openxmlformats.org/officeDocument/2006/relationships/tags" Target="../tags/tag420.xml" /><Relationship Id="rId66" Type="http://schemas.openxmlformats.org/officeDocument/2006/relationships/image" Target="../media/image28.png" /><Relationship Id="rId67" Type="http://schemas.openxmlformats.org/officeDocument/2006/relationships/tags" Target="../tags/tag421.xml" /><Relationship Id="rId68" Type="http://schemas.openxmlformats.org/officeDocument/2006/relationships/tags" Target="../tags/tag422.xml" /><Relationship Id="rId69" Type="http://schemas.openxmlformats.org/officeDocument/2006/relationships/image" Target="../media/image29.png" /><Relationship Id="rId7" Type="http://schemas.openxmlformats.org/officeDocument/2006/relationships/tags" Target="../tags/tag376.xml" /><Relationship Id="rId70" Type="http://schemas.openxmlformats.org/officeDocument/2006/relationships/tags" Target="../tags/tag423.xml" /><Relationship Id="rId71" Type="http://schemas.openxmlformats.org/officeDocument/2006/relationships/tags" Target="../tags/tag424.xml" /><Relationship Id="rId72" Type="http://schemas.openxmlformats.org/officeDocument/2006/relationships/image" Target="../media/image30.png" /><Relationship Id="rId73" Type="http://schemas.openxmlformats.org/officeDocument/2006/relationships/tags" Target="../tags/tag425.xml" /><Relationship Id="rId74" Type="http://schemas.openxmlformats.org/officeDocument/2006/relationships/tags" Target="../tags/tag426.xml" /><Relationship Id="rId75" Type="http://schemas.openxmlformats.org/officeDocument/2006/relationships/image" Target="../media/image31.png" /><Relationship Id="rId76" Type="http://schemas.openxmlformats.org/officeDocument/2006/relationships/tags" Target="../tags/tag427.xml" /><Relationship Id="rId77" Type="http://schemas.openxmlformats.org/officeDocument/2006/relationships/tags" Target="../tags/tag428.xml" /><Relationship Id="rId78" Type="http://schemas.openxmlformats.org/officeDocument/2006/relationships/image" Target="../media/image44.png" /><Relationship Id="rId79" Type="http://schemas.openxmlformats.org/officeDocument/2006/relationships/tags" Target="../tags/tag429.xml" /><Relationship Id="rId8" Type="http://schemas.openxmlformats.org/officeDocument/2006/relationships/tags" Target="../tags/tag377.xml" /><Relationship Id="rId9" Type="http://schemas.openxmlformats.org/officeDocument/2006/relationships/tags" Target="../tags/tag378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438.xml" /><Relationship Id="rId11" Type="http://schemas.openxmlformats.org/officeDocument/2006/relationships/tags" Target="../tags/tag439.xml" /><Relationship Id="rId12" Type="http://schemas.openxmlformats.org/officeDocument/2006/relationships/tags" Target="../tags/tag440.xml" /><Relationship Id="rId13" Type="http://schemas.openxmlformats.org/officeDocument/2006/relationships/tags" Target="../tags/tag441.xml" /><Relationship Id="rId14" Type="http://schemas.openxmlformats.org/officeDocument/2006/relationships/tags" Target="../tags/tag442.xml" /><Relationship Id="rId15" Type="http://schemas.openxmlformats.org/officeDocument/2006/relationships/tags" Target="../tags/tag443.xml" /><Relationship Id="rId16" Type="http://schemas.openxmlformats.org/officeDocument/2006/relationships/tags" Target="../tags/tag444.xml" /><Relationship Id="rId17" Type="http://schemas.openxmlformats.org/officeDocument/2006/relationships/tags" Target="../tags/tag445.xml" /><Relationship Id="rId18" Type="http://schemas.openxmlformats.org/officeDocument/2006/relationships/tags" Target="../tags/tag446.xml" /><Relationship Id="rId19" Type="http://schemas.openxmlformats.org/officeDocument/2006/relationships/tags" Target="../tags/tag447.xml" /><Relationship Id="rId2" Type="http://schemas.openxmlformats.org/officeDocument/2006/relationships/tags" Target="../tags/tag430.xml" /><Relationship Id="rId20" Type="http://schemas.openxmlformats.org/officeDocument/2006/relationships/tags" Target="../tags/tag448.xml" /><Relationship Id="rId21" Type="http://schemas.openxmlformats.org/officeDocument/2006/relationships/image" Target="../media/image45.png" /><Relationship Id="rId22" Type="http://schemas.openxmlformats.org/officeDocument/2006/relationships/tags" Target="../tags/tag449.xml" /><Relationship Id="rId23" Type="http://schemas.openxmlformats.org/officeDocument/2006/relationships/image" Target="../media/image46.png" /><Relationship Id="rId24" Type="http://schemas.openxmlformats.org/officeDocument/2006/relationships/tags" Target="../tags/tag450.xml" /><Relationship Id="rId25" Type="http://schemas.openxmlformats.org/officeDocument/2006/relationships/tags" Target="../tags/tag451.xml" /><Relationship Id="rId26" Type="http://schemas.openxmlformats.org/officeDocument/2006/relationships/tags" Target="../tags/tag452.xml" /><Relationship Id="rId27" Type="http://schemas.openxmlformats.org/officeDocument/2006/relationships/tags" Target="../tags/tag453.xml" /><Relationship Id="rId3" Type="http://schemas.openxmlformats.org/officeDocument/2006/relationships/tags" Target="../tags/tag431.xml" /><Relationship Id="rId4" Type="http://schemas.openxmlformats.org/officeDocument/2006/relationships/tags" Target="../tags/tag432.xml" /><Relationship Id="rId5" Type="http://schemas.openxmlformats.org/officeDocument/2006/relationships/tags" Target="../tags/tag433.xml" /><Relationship Id="rId6" Type="http://schemas.openxmlformats.org/officeDocument/2006/relationships/tags" Target="../tags/tag434.xml" /><Relationship Id="rId7" Type="http://schemas.openxmlformats.org/officeDocument/2006/relationships/tags" Target="../tags/tag435.xml" /><Relationship Id="rId8" Type="http://schemas.openxmlformats.org/officeDocument/2006/relationships/tags" Target="../tags/tag436.xml" /><Relationship Id="rId9" Type="http://schemas.openxmlformats.org/officeDocument/2006/relationships/tags" Target="../tags/tag43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461.xml" /><Relationship Id="rId11" Type="http://schemas.openxmlformats.org/officeDocument/2006/relationships/tags" Target="../tags/tag462.xml" /><Relationship Id="rId12" Type="http://schemas.openxmlformats.org/officeDocument/2006/relationships/tags" Target="../tags/tag463.xml" /><Relationship Id="rId13" Type="http://schemas.openxmlformats.org/officeDocument/2006/relationships/tags" Target="../tags/tag464.xml" /><Relationship Id="rId14" Type="http://schemas.openxmlformats.org/officeDocument/2006/relationships/tags" Target="../tags/tag465.xml" /><Relationship Id="rId15" Type="http://schemas.openxmlformats.org/officeDocument/2006/relationships/tags" Target="../tags/tag466.xml" /><Relationship Id="rId16" Type="http://schemas.openxmlformats.org/officeDocument/2006/relationships/tags" Target="../tags/tag467.xml" /><Relationship Id="rId17" Type="http://schemas.openxmlformats.org/officeDocument/2006/relationships/tags" Target="../tags/tag468.xml" /><Relationship Id="rId18" Type="http://schemas.openxmlformats.org/officeDocument/2006/relationships/tags" Target="../tags/tag469.xml" /><Relationship Id="rId19" Type="http://schemas.openxmlformats.org/officeDocument/2006/relationships/tags" Target="../tags/tag470.xml" /><Relationship Id="rId2" Type="http://schemas.openxmlformats.org/officeDocument/2006/relationships/tags" Target="../tags/tag454.xml" /><Relationship Id="rId20" Type="http://schemas.openxmlformats.org/officeDocument/2006/relationships/tags" Target="../tags/tag471.xml" /><Relationship Id="rId21" Type="http://schemas.openxmlformats.org/officeDocument/2006/relationships/tags" Target="../tags/tag472.xml" /><Relationship Id="rId22" Type="http://schemas.openxmlformats.org/officeDocument/2006/relationships/tags" Target="../tags/tag473.xml" /><Relationship Id="rId23" Type="http://schemas.openxmlformats.org/officeDocument/2006/relationships/tags" Target="../tags/tag474.xml" /><Relationship Id="rId24" Type="http://schemas.openxmlformats.org/officeDocument/2006/relationships/tags" Target="../tags/tag475.xml" /><Relationship Id="rId25" Type="http://schemas.openxmlformats.org/officeDocument/2006/relationships/tags" Target="../tags/tag476.xml" /><Relationship Id="rId26" Type="http://schemas.openxmlformats.org/officeDocument/2006/relationships/image" Target="../media/image47.png" /><Relationship Id="rId27" Type="http://schemas.openxmlformats.org/officeDocument/2006/relationships/tags" Target="../tags/tag477.xml" /><Relationship Id="rId28" Type="http://schemas.openxmlformats.org/officeDocument/2006/relationships/tags" Target="../tags/tag478.xml" /><Relationship Id="rId3" Type="http://schemas.openxmlformats.org/officeDocument/2006/relationships/tags" Target="../tags/tag455.xml" /><Relationship Id="rId4" Type="http://schemas.openxmlformats.org/officeDocument/2006/relationships/image" Target="../media/image46.png" /><Relationship Id="rId5" Type="http://schemas.openxmlformats.org/officeDocument/2006/relationships/tags" Target="../tags/tag456.xml" /><Relationship Id="rId6" Type="http://schemas.openxmlformats.org/officeDocument/2006/relationships/tags" Target="../tags/tag457.xml" /><Relationship Id="rId7" Type="http://schemas.openxmlformats.org/officeDocument/2006/relationships/tags" Target="../tags/tag458.xml" /><Relationship Id="rId8" Type="http://schemas.openxmlformats.org/officeDocument/2006/relationships/tags" Target="../tags/tag459.xml" /><Relationship Id="rId9" Type="http://schemas.openxmlformats.org/officeDocument/2006/relationships/tags" Target="../tags/tag460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487.xml" /><Relationship Id="rId11" Type="http://schemas.openxmlformats.org/officeDocument/2006/relationships/tags" Target="../tags/tag488.xml" /><Relationship Id="rId12" Type="http://schemas.openxmlformats.org/officeDocument/2006/relationships/tags" Target="../tags/tag489.xml" /><Relationship Id="rId13" Type="http://schemas.openxmlformats.org/officeDocument/2006/relationships/tags" Target="../tags/tag490.xml" /><Relationship Id="rId14" Type="http://schemas.openxmlformats.org/officeDocument/2006/relationships/tags" Target="../tags/tag491.xml" /><Relationship Id="rId15" Type="http://schemas.openxmlformats.org/officeDocument/2006/relationships/tags" Target="../tags/tag492.xml" /><Relationship Id="rId16" Type="http://schemas.openxmlformats.org/officeDocument/2006/relationships/tags" Target="../tags/tag493.xml" /><Relationship Id="rId17" Type="http://schemas.openxmlformats.org/officeDocument/2006/relationships/tags" Target="../tags/tag494.xml" /><Relationship Id="rId18" Type="http://schemas.openxmlformats.org/officeDocument/2006/relationships/tags" Target="../tags/tag495.xml" /><Relationship Id="rId19" Type="http://schemas.openxmlformats.org/officeDocument/2006/relationships/tags" Target="../tags/tag496.xml" /><Relationship Id="rId2" Type="http://schemas.openxmlformats.org/officeDocument/2006/relationships/tags" Target="../tags/tag479.xml" /><Relationship Id="rId20" Type="http://schemas.openxmlformats.org/officeDocument/2006/relationships/tags" Target="../tags/tag497.xml" /><Relationship Id="rId21" Type="http://schemas.openxmlformats.org/officeDocument/2006/relationships/image" Target="../media/image46.png" /><Relationship Id="rId22" Type="http://schemas.openxmlformats.org/officeDocument/2006/relationships/tags" Target="../tags/tag498.xml" /><Relationship Id="rId23" Type="http://schemas.openxmlformats.org/officeDocument/2006/relationships/tags" Target="../tags/tag499.xml" /><Relationship Id="rId24" Type="http://schemas.openxmlformats.org/officeDocument/2006/relationships/tags" Target="../tags/tag500.xml" /><Relationship Id="rId25" Type="http://schemas.openxmlformats.org/officeDocument/2006/relationships/tags" Target="../tags/tag501.xml" /><Relationship Id="rId26" Type="http://schemas.openxmlformats.org/officeDocument/2006/relationships/tags" Target="../tags/tag502.xml" /><Relationship Id="rId27" Type="http://schemas.openxmlformats.org/officeDocument/2006/relationships/image" Target="../media/image48.png" /><Relationship Id="rId28" Type="http://schemas.openxmlformats.org/officeDocument/2006/relationships/tags" Target="../tags/tag503.xml" /><Relationship Id="rId3" Type="http://schemas.openxmlformats.org/officeDocument/2006/relationships/tags" Target="../tags/tag480.xml" /><Relationship Id="rId4" Type="http://schemas.openxmlformats.org/officeDocument/2006/relationships/tags" Target="../tags/tag481.xml" /><Relationship Id="rId5" Type="http://schemas.openxmlformats.org/officeDocument/2006/relationships/tags" Target="../tags/tag482.xml" /><Relationship Id="rId6" Type="http://schemas.openxmlformats.org/officeDocument/2006/relationships/tags" Target="../tags/tag483.xml" /><Relationship Id="rId7" Type="http://schemas.openxmlformats.org/officeDocument/2006/relationships/tags" Target="../tags/tag484.xml" /><Relationship Id="rId8" Type="http://schemas.openxmlformats.org/officeDocument/2006/relationships/tags" Target="../tags/tag485.xml" /><Relationship Id="rId9" Type="http://schemas.openxmlformats.org/officeDocument/2006/relationships/tags" Target="../tags/tag486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511.xml" /><Relationship Id="rId11" Type="http://schemas.openxmlformats.org/officeDocument/2006/relationships/tags" Target="../tags/tag512.xml" /><Relationship Id="rId12" Type="http://schemas.openxmlformats.org/officeDocument/2006/relationships/tags" Target="../tags/tag513.xml" /><Relationship Id="rId13" Type="http://schemas.openxmlformats.org/officeDocument/2006/relationships/tags" Target="../tags/tag514.xml" /><Relationship Id="rId14" Type="http://schemas.openxmlformats.org/officeDocument/2006/relationships/tags" Target="../tags/tag515.xml" /><Relationship Id="rId15" Type="http://schemas.openxmlformats.org/officeDocument/2006/relationships/tags" Target="../tags/tag516.xml" /><Relationship Id="rId16" Type="http://schemas.openxmlformats.org/officeDocument/2006/relationships/tags" Target="../tags/tag517.xml" /><Relationship Id="rId17" Type="http://schemas.openxmlformats.org/officeDocument/2006/relationships/tags" Target="../tags/tag518.xml" /><Relationship Id="rId18" Type="http://schemas.openxmlformats.org/officeDocument/2006/relationships/tags" Target="../tags/tag519.xml" /><Relationship Id="rId19" Type="http://schemas.openxmlformats.org/officeDocument/2006/relationships/tags" Target="../tags/tag520.xml" /><Relationship Id="rId2" Type="http://schemas.openxmlformats.org/officeDocument/2006/relationships/tags" Target="../tags/tag504.xml" /><Relationship Id="rId20" Type="http://schemas.openxmlformats.org/officeDocument/2006/relationships/tags" Target="../tags/tag521.xml" /><Relationship Id="rId21" Type="http://schemas.openxmlformats.org/officeDocument/2006/relationships/tags" Target="../tags/tag522.xml" /><Relationship Id="rId22" Type="http://schemas.openxmlformats.org/officeDocument/2006/relationships/tags" Target="../tags/tag523.xml" /><Relationship Id="rId23" Type="http://schemas.openxmlformats.org/officeDocument/2006/relationships/tags" Target="../tags/tag524.xml" /><Relationship Id="rId24" Type="http://schemas.openxmlformats.org/officeDocument/2006/relationships/tags" Target="../tags/tag525.xml" /><Relationship Id="rId25" Type="http://schemas.openxmlformats.org/officeDocument/2006/relationships/tags" Target="../tags/tag526.xml" /><Relationship Id="rId26" Type="http://schemas.openxmlformats.org/officeDocument/2006/relationships/tags" Target="../tags/tag527.xml" /><Relationship Id="rId27" Type="http://schemas.openxmlformats.org/officeDocument/2006/relationships/image" Target="../media/image50.png" /><Relationship Id="rId28" Type="http://schemas.openxmlformats.org/officeDocument/2006/relationships/tags" Target="../tags/tag528.xml" /><Relationship Id="rId3" Type="http://schemas.openxmlformats.org/officeDocument/2006/relationships/tags" Target="../tags/tag505.xml" /><Relationship Id="rId4" Type="http://schemas.openxmlformats.org/officeDocument/2006/relationships/image" Target="../media/image49.png" /><Relationship Id="rId5" Type="http://schemas.openxmlformats.org/officeDocument/2006/relationships/tags" Target="../tags/tag506.xml" /><Relationship Id="rId6" Type="http://schemas.openxmlformats.org/officeDocument/2006/relationships/tags" Target="../tags/tag507.xml" /><Relationship Id="rId7" Type="http://schemas.openxmlformats.org/officeDocument/2006/relationships/tags" Target="../tags/tag508.xml" /><Relationship Id="rId8" Type="http://schemas.openxmlformats.org/officeDocument/2006/relationships/tags" Target="../tags/tag509.xml" /><Relationship Id="rId9" Type="http://schemas.openxmlformats.org/officeDocument/2006/relationships/tags" Target="../tags/tag510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537.xml" /><Relationship Id="rId11" Type="http://schemas.openxmlformats.org/officeDocument/2006/relationships/tags" Target="../tags/tag538.xml" /><Relationship Id="rId12" Type="http://schemas.openxmlformats.org/officeDocument/2006/relationships/tags" Target="../tags/tag539.xml" /><Relationship Id="rId13" Type="http://schemas.openxmlformats.org/officeDocument/2006/relationships/tags" Target="../tags/tag540.xml" /><Relationship Id="rId14" Type="http://schemas.openxmlformats.org/officeDocument/2006/relationships/tags" Target="../tags/tag541.xml" /><Relationship Id="rId15" Type="http://schemas.openxmlformats.org/officeDocument/2006/relationships/tags" Target="../tags/tag542.xml" /><Relationship Id="rId16" Type="http://schemas.openxmlformats.org/officeDocument/2006/relationships/tags" Target="../tags/tag543.xml" /><Relationship Id="rId17" Type="http://schemas.openxmlformats.org/officeDocument/2006/relationships/tags" Target="../tags/tag544.xml" /><Relationship Id="rId18" Type="http://schemas.openxmlformats.org/officeDocument/2006/relationships/tags" Target="../tags/tag545.xml" /><Relationship Id="rId19" Type="http://schemas.openxmlformats.org/officeDocument/2006/relationships/tags" Target="../tags/tag546.xml" /><Relationship Id="rId2" Type="http://schemas.openxmlformats.org/officeDocument/2006/relationships/tags" Target="../tags/tag529.xml" /><Relationship Id="rId20" Type="http://schemas.openxmlformats.org/officeDocument/2006/relationships/tags" Target="../tags/tag547.xml" /><Relationship Id="rId21" Type="http://schemas.openxmlformats.org/officeDocument/2006/relationships/image" Target="../media/image51.png" /><Relationship Id="rId22" Type="http://schemas.openxmlformats.org/officeDocument/2006/relationships/tags" Target="../tags/tag548.xml" /><Relationship Id="rId23" Type="http://schemas.openxmlformats.org/officeDocument/2006/relationships/tags" Target="../tags/tag549.xml" /><Relationship Id="rId24" Type="http://schemas.openxmlformats.org/officeDocument/2006/relationships/image" Target="../media/image49.png" /><Relationship Id="rId25" Type="http://schemas.openxmlformats.org/officeDocument/2006/relationships/tags" Target="../tags/tag550.xml" /><Relationship Id="rId26" Type="http://schemas.openxmlformats.org/officeDocument/2006/relationships/tags" Target="../tags/tag551.xml" /><Relationship Id="rId27" Type="http://schemas.openxmlformats.org/officeDocument/2006/relationships/tags" Target="../tags/tag552.xml" /><Relationship Id="rId28" Type="http://schemas.openxmlformats.org/officeDocument/2006/relationships/tags" Target="../tags/tag553.xml" /><Relationship Id="rId3" Type="http://schemas.openxmlformats.org/officeDocument/2006/relationships/tags" Target="../tags/tag530.xml" /><Relationship Id="rId4" Type="http://schemas.openxmlformats.org/officeDocument/2006/relationships/tags" Target="../tags/tag531.xml" /><Relationship Id="rId5" Type="http://schemas.openxmlformats.org/officeDocument/2006/relationships/tags" Target="../tags/tag532.xml" /><Relationship Id="rId6" Type="http://schemas.openxmlformats.org/officeDocument/2006/relationships/tags" Target="../tags/tag533.xml" /><Relationship Id="rId7" Type="http://schemas.openxmlformats.org/officeDocument/2006/relationships/tags" Target="../tags/tag534.xml" /><Relationship Id="rId8" Type="http://schemas.openxmlformats.org/officeDocument/2006/relationships/tags" Target="../tags/tag535.xml" /><Relationship Id="rId9" Type="http://schemas.openxmlformats.org/officeDocument/2006/relationships/tags" Target="../tags/tag53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561.xml" /><Relationship Id="rId11" Type="http://schemas.openxmlformats.org/officeDocument/2006/relationships/image" Target="../media/image52.png" /><Relationship Id="rId12" Type="http://schemas.openxmlformats.org/officeDocument/2006/relationships/tags" Target="../tags/tag562.xml" /><Relationship Id="rId13" Type="http://schemas.openxmlformats.org/officeDocument/2006/relationships/tags" Target="../tags/tag563.xml" /><Relationship Id="rId14" Type="http://schemas.openxmlformats.org/officeDocument/2006/relationships/image" Target="../media/image53.png" /><Relationship Id="rId15" Type="http://schemas.openxmlformats.org/officeDocument/2006/relationships/tags" Target="../tags/tag564.xml" /><Relationship Id="rId16" Type="http://schemas.openxmlformats.org/officeDocument/2006/relationships/tags" Target="../tags/tag565.xml" /><Relationship Id="rId17" Type="http://schemas.openxmlformats.org/officeDocument/2006/relationships/image" Target="../media/image54.png" /><Relationship Id="rId18" Type="http://schemas.openxmlformats.org/officeDocument/2006/relationships/tags" Target="../tags/tag566.xml" /><Relationship Id="rId19" Type="http://schemas.openxmlformats.org/officeDocument/2006/relationships/tags" Target="../tags/tag567.xml" /><Relationship Id="rId2" Type="http://schemas.openxmlformats.org/officeDocument/2006/relationships/tags" Target="../tags/tag554.xml" /><Relationship Id="rId20" Type="http://schemas.openxmlformats.org/officeDocument/2006/relationships/image" Target="../media/image55.png" /><Relationship Id="rId21" Type="http://schemas.openxmlformats.org/officeDocument/2006/relationships/tags" Target="../tags/tag568.xml" /><Relationship Id="rId22" Type="http://schemas.openxmlformats.org/officeDocument/2006/relationships/tags" Target="../tags/tag569.xml" /><Relationship Id="rId23" Type="http://schemas.openxmlformats.org/officeDocument/2006/relationships/image" Target="../media/image56.png" /><Relationship Id="rId24" Type="http://schemas.openxmlformats.org/officeDocument/2006/relationships/tags" Target="../tags/tag570.xml" /><Relationship Id="rId25" Type="http://schemas.openxmlformats.org/officeDocument/2006/relationships/tags" Target="../tags/tag571.xml" /><Relationship Id="rId26" Type="http://schemas.openxmlformats.org/officeDocument/2006/relationships/image" Target="../media/image57.png" /><Relationship Id="rId27" Type="http://schemas.openxmlformats.org/officeDocument/2006/relationships/tags" Target="../tags/tag572.xml" /><Relationship Id="rId28" Type="http://schemas.openxmlformats.org/officeDocument/2006/relationships/tags" Target="../tags/tag573.xml" /><Relationship Id="rId29" Type="http://schemas.openxmlformats.org/officeDocument/2006/relationships/image" Target="../media/image58.png" /><Relationship Id="rId3" Type="http://schemas.openxmlformats.org/officeDocument/2006/relationships/tags" Target="../tags/tag555.xml" /><Relationship Id="rId30" Type="http://schemas.openxmlformats.org/officeDocument/2006/relationships/tags" Target="../tags/tag574.xml" /><Relationship Id="rId31" Type="http://schemas.openxmlformats.org/officeDocument/2006/relationships/tags" Target="../tags/tag575.xml" /><Relationship Id="rId32" Type="http://schemas.openxmlformats.org/officeDocument/2006/relationships/image" Target="../media/image59.png" /><Relationship Id="rId33" Type="http://schemas.openxmlformats.org/officeDocument/2006/relationships/tags" Target="../tags/tag576.xml" /><Relationship Id="rId34" Type="http://schemas.openxmlformats.org/officeDocument/2006/relationships/tags" Target="../tags/tag577.xml" /><Relationship Id="rId35" Type="http://schemas.openxmlformats.org/officeDocument/2006/relationships/image" Target="../media/image60.png" /><Relationship Id="rId36" Type="http://schemas.openxmlformats.org/officeDocument/2006/relationships/tags" Target="../tags/tag578.xml" /><Relationship Id="rId37" Type="http://schemas.openxmlformats.org/officeDocument/2006/relationships/tags" Target="../tags/tag579.xml" /><Relationship Id="rId38" Type="http://schemas.openxmlformats.org/officeDocument/2006/relationships/image" Target="../media/image61.png" /><Relationship Id="rId39" Type="http://schemas.openxmlformats.org/officeDocument/2006/relationships/tags" Target="../tags/tag580.xml" /><Relationship Id="rId4" Type="http://schemas.openxmlformats.org/officeDocument/2006/relationships/image" Target="../media/image12.png" /><Relationship Id="rId40" Type="http://schemas.openxmlformats.org/officeDocument/2006/relationships/tags" Target="../tags/tag581.xml" /><Relationship Id="rId41" Type="http://schemas.openxmlformats.org/officeDocument/2006/relationships/image" Target="../media/image62.png" /><Relationship Id="rId42" Type="http://schemas.openxmlformats.org/officeDocument/2006/relationships/tags" Target="../tags/tag582.xml" /><Relationship Id="rId43" Type="http://schemas.openxmlformats.org/officeDocument/2006/relationships/tags" Target="../tags/tag583.xml" /><Relationship Id="rId44" Type="http://schemas.openxmlformats.org/officeDocument/2006/relationships/image" Target="../media/image63.png" /><Relationship Id="rId45" Type="http://schemas.openxmlformats.org/officeDocument/2006/relationships/tags" Target="../tags/tag584.xml" /><Relationship Id="rId46" Type="http://schemas.openxmlformats.org/officeDocument/2006/relationships/tags" Target="../tags/tag585.xml" /><Relationship Id="rId47" Type="http://schemas.openxmlformats.org/officeDocument/2006/relationships/image" Target="../media/image64.png" /><Relationship Id="rId48" Type="http://schemas.openxmlformats.org/officeDocument/2006/relationships/tags" Target="../tags/tag586.xml" /><Relationship Id="rId49" Type="http://schemas.openxmlformats.org/officeDocument/2006/relationships/tags" Target="../tags/tag587.xml" /><Relationship Id="rId5" Type="http://schemas.openxmlformats.org/officeDocument/2006/relationships/tags" Target="../tags/tag556.xml" /><Relationship Id="rId50" Type="http://schemas.openxmlformats.org/officeDocument/2006/relationships/image" Target="../media/image65.png" /><Relationship Id="rId51" Type="http://schemas.openxmlformats.org/officeDocument/2006/relationships/tags" Target="../tags/tag588.xml" /><Relationship Id="rId52" Type="http://schemas.openxmlformats.org/officeDocument/2006/relationships/tags" Target="../tags/tag589.xml" /><Relationship Id="rId53" Type="http://schemas.openxmlformats.org/officeDocument/2006/relationships/image" Target="../media/image66.png" /><Relationship Id="rId54" Type="http://schemas.openxmlformats.org/officeDocument/2006/relationships/tags" Target="../tags/tag590.xml" /><Relationship Id="rId55" Type="http://schemas.openxmlformats.org/officeDocument/2006/relationships/tags" Target="../tags/tag591.xml" /><Relationship Id="rId56" Type="http://schemas.openxmlformats.org/officeDocument/2006/relationships/image" Target="../media/image67.png" /><Relationship Id="rId57" Type="http://schemas.openxmlformats.org/officeDocument/2006/relationships/tags" Target="../tags/tag592.xml" /><Relationship Id="rId58" Type="http://schemas.openxmlformats.org/officeDocument/2006/relationships/tags" Target="../tags/tag593.xml" /><Relationship Id="rId59" Type="http://schemas.openxmlformats.org/officeDocument/2006/relationships/image" Target="../media/image68.png" /><Relationship Id="rId6" Type="http://schemas.openxmlformats.org/officeDocument/2006/relationships/tags" Target="../tags/tag557.xml" /><Relationship Id="rId60" Type="http://schemas.openxmlformats.org/officeDocument/2006/relationships/tags" Target="../tags/tag594.xml" /><Relationship Id="rId61" Type="http://schemas.openxmlformats.org/officeDocument/2006/relationships/tags" Target="../tags/tag595.xml" /><Relationship Id="rId62" Type="http://schemas.openxmlformats.org/officeDocument/2006/relationships/tags" Target="../tags/tag596.xml" /><Relationship Id="rId63" Type="http://schemas.openxmlformats.org/officeDocument/2006/relationships/tags" Target="../tags/tag597.xml" /><Relationship Id="rId64" Type="http://schemas.openxmlformats.org/officeDocument/2006/relationships/tags" Target="../tags/tag598.xml" /><Relationship Id="rId65" Type="http://schemas.openxmlformats.org/officeDocument/2006/relationships/tags" Target="../tags/tag599.xml" /><Relationship Id="rId66" Type="http://schemas.openxmlformats.org/officeDocument/2006/relationships/tags" Target="../tags/tag600.xml" /><Relationship Id="rId67" Type="http://schemas.openxmlformats.org/officeDocument/2006/relationships/tags" Target="../tags/tag601.xml" /><Relationship Id="rId68" Type="http://schemas.openxmlformats.org/officeDocument/2006/relationships/tags" Target="../tags/tag602.xml" /><Relationship Id="rId69" Type="http://schemas.openxmlformats.org/officeDocument/2006/relationships/tags" Target="../tags/tag603.xml" /><Relationship Id="rId7" Type="http://schemas.openxmlformats.org/officeDocument/2006/relationships/tags" Target="../tags/tag558.xml" /><Relationship Id="rId70" Type="http://schemas.openxmlformats.org/officeDocument/2006/relationships/tags" Target="../tags/tag604.xml" /><Relationship Id="rId71" Type="http://schemas.openxmlformats.org/officeDocument/2006/relationships/tags" Target="../tags/tag605.xml" /><Relationship Id="rId72" Type="http://schemas.openxmlformats.org/officeDocument/2006/relationships/tags" Target="../tags/tag606.xml" /><Relationship Id="rId73" Type="http://schemas.openxmlformats.org/officeDocument/2006/relationships/tags" Target="../tags/tag607.xml" /><Relationship Id="rId74" Type="http://schemas.openxmlformats.org/officeDocument/2006/relationships/tags" Target="../tags/tag608.xml" /><Relationship Id="rId75" Type="http://schemas.openxmlformats.org/officeDocument/2006/relationships/tags" Target="../tags/tag609.xml" /><Relationship Id="rId76" Type="http://schemas.openxmlformats.org/officeDocument/2006/relationships/tags" Target="../tags/tag610.xml" /><Relationship Id="rId77" Type="http://schemas.openxmlformats.org/officeDocument/2006/relationships/tags" Target="../tags/tag611.xml" /><Relationship Id="rId78" Type="http://schemas.openxmlformats.org/officeDocument/2006/relationships/image" Target="../media/image69.png" /><Relationship Id="rId79" Type="http://schemas.openxmlformats.org/officeDocument/2006/relationships/tags" Target="../tags/tag612.xml" /><Relationship Id="rId8" Type="http://schemas.openxmlformats.org/officeDocument/2006/relationships/tags" Target="../tags/tag559.xml" /><Relationship Id="rId9" Type="http://schemas.openxmlformats.org/officeDocument/2006/relationships/tags" Target="../tags/tag56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20.xml" /><Relationship Id="rId11" Type="http://schemas.openxmlformats.org/officeDocument/2006/relationships/image" Target="../media/image52.png" /><Relationship Id="rId12" Type="http://schemas.openxmlformats.org/officeDocument/2006/relationships/tags" Target="../tags/tag621.xml" /><Relationship Id="rId13" Type="http://schemas.openxmlformats.org/officeDocument/2006/relationships/tags" Target="../tags/tag622.xml" /><Relationship Id="rId14" Type="http://schemas.openxmlformats.org/officeDocument/2006/relationships/image" Target="../media/image53.png" /><Relationship Id="rId15" Type="http://schemas.openxmlformats.org/officeDocument/2006/relationships/tags" Target="../tags/tag623.xml" /><Relationship Id="rId16" Type="http://schemas.openxmlformats.org/officeDocument/2006/relationships/tags" Target="../tags/tag624.xml" /><Relationship Id="rId17" Type="http://schemas.openxmlformats.org/officeDocument/2006/relationships/image" Target="../media/image54.png" /><Relationship Id="rId18" Type="http://schemas.openxmlformats.org/officeDocument/2006/relationships/tags" Target="../tags/tag625.xml" /><Relationship Id="rId19" Type="http://schemas.openxmlformats.org/officeDocument/2006/relationships/tags" Target="../tags/tag626.xml" /><Relationship Id="rId2" Type="http://schemas.openxmlformats.org/officeDocument/2006/relationships/tags" Target="../tags/tag613.xml" /><Relationship Id="rId20" Type="http://schemas.openxmlformats.org/officeDocument/2006/relationships/image" Target="../media/image55.png" /><Relationship Id="rId21" Type="http://schemas.openxmlformats.org/officeDocument/2006/relationships/tags" Target="../tags/tag627.xml" /><Relationship Id="rId22" Type="http://schemas.openxmlformats.org/officeDocument/2006/relationships/tags" Target="../tags/tag628.xml" /><Relationship Id="rId23" Type="http://schemas.openxmlformats.org/officeDocument/2006/relationships/image" Target="../media/image56.png" /><Relationship Id="rId24" Type="http://schemas.openxmlformats.org/officeDocument/2006/relationships/tags" Target="../tags/tag629.xml" /><Relationship Id="rId25" Type="http://schemas.openxmlformats.org/officeDocument/2006/relationships/tags" Target="../tags/tag630.xml" /><Relationship Id="rId26" Type="http://schemas.openxmlformats.org/officeDocument/2006/relationships/image" Target="../media/image57.png" /><Relationship Id="rId27" Type="http://schemas.openxmlformats.org/officeDocument/2006/relationships/tags" Target="../tags/tag631.xml" /><Relationship Id="rId28" Type="http://schemas.openxmlformats.org/officeDocument/2006/relationships/tags" Target="../tags/tag632.xml" /><Relationship Id="rId29" Type="http://schemas.openxmlformats.org/officeDocument/2006/relationships/image" Target="../media/image58.png" /><Relationship Id="rId3" Type="http://schemas.openxmlformats.org/officeDocument/2006/relationships/tags" Target="../tags/tag614.xml" /><Relationship Id="rId30" Type="http://schemas.openxmlformats.org/officeDocument/2006/relationships/tags" Target="../tags/tag633.xml" /><Relationship Id="rId31" Type="http://schemas.openxmlformats.org/officeDocument/2006/relationships/tags" Target="../tags/tag634.xml" /><Relationship Id="rId32" Type="http://schemas.openxmlformats.org/officeDocument/2006/relationships/image" Target="../media/image59.png" /><Relationship Id="rId33" Type="http://schemas.openxmlformats.org/officeDocument/2006/relationships/tags" Target="../tags/tag635.xml" /><Relationship Id="rId34" Type="http://schemas.openxmlformats.org/officeDocument/2006/relationships/tags" Target="../tags/tag636.xml" /><Relationship Id="rId35" Type="http://schemas.openxmlformats.org/officeDocument/2006/relationships/image" Target="../media/image60.png" /><Relationship Id="rId36" Type="http://schemas.openxmlformats.org/officeDocument/2006/relationships/tags" Target="../tags/tag637.xml" /><Relationship Id="rId37" Type="http://schemas.openxmlformats.org/officeDocument/2006/relationships/tags" Target="../tags/tag638.xml" /><Relationship Id="rId38" Type="http://schemas.openxmlformats.org/officeDocument/2006/relationships/image" Target="../media/image61.png" /><Relationship Id="rId39" Type="http://schemas.openxmlformats.org/officeDocument/2006/relationships/tags" Target="../tags/tag639.xml" /><Relationship Id="rId4" Type="http://schemas.openxmlformats.org/officeDocument/2006/relationships/image" Target="../media/image12.png" /><Relationship Id="rId40" Type="http://schemas.openxmlformats.org/officeDocument/2006/relationships/tags" Target="../tags/tag640.xml" /><Relationship Id="rId41" Type="http://schemas.openxmlformats.org/officeDocument/2006/relationships/image" Target="../media/image62.png" /><Relationship Id="rId42" Type="http://schemas.openxmlformats.org/officeDocument/2006/relationships/tags" Target="../tags/tag641.xml" /><Relationship Id="rId43" Type="http://schemas.openxmlformats.org/officeDocument/2006/relationships/tags" Target="../tags/tag642.xml" /><Relationship Id="rId44" Type="http://schemas.openxmlformats.org/officeDocument/2006/relationships/image" Target="../media/image63.png" /><Relationship Id="rId45" Type="http://schemas.openxmlformats.org/officeDocument/2006/relationships/tags" Target="../tags/tag643.xml" /><Relationship Id="rId46" Type="http://schemas.openxmlformats.org/officeDocument/2006/relationships/tags" Target="../tags/tag644.xml" /><Relationship Id="rId47" Type="http://schemas.openxmlformats.org/officeDocument/2006/relationships/image" Target="../media/image64.png" /><Relationship Id="rId48" Type="http://schemas.openxmlformats.org/officeDocument/2006/relationships/tags" Target="../tags/tag645.xml" /><Relationship Id="rId49" Type="http://schemas.openxmlformats.org/officeDocument/2006/relationships/tags" Target="../tags/tag646.xml" /><Relationship Id="rId5" Type="http://schemas.openxmlformats.org/officeDocument/2006/relationships/tags" Target="../tags/tag615.xml" /><Relationship Id="rId50" Type="http://schemas.openxmlformats.org/officeDocument/2006/relationships/image" Target="../media/image65.png" /><Relationship Id="rId51" Type="http://schemas.openxmlformats.org/officeDocument/2006/relationships/tags" Target="../tags/tag647.xml" /><Relationship Id="rId52" Type="http://schemas.openxmlformats.org/officeDocument/2006/relationships/tags" Target="../tags/tag648.xml" /><Relationship Id="rId53" Type="http://schemas.openxmlformats.org/officeDocument/2006/relationships/image" Target="../media/image66.png" /><Relationship Id="rId54" Type="http://schemas.openxmlformats.org/officeDocument/2006/relationships/tags" Target="../tags/tag649.xml" /><Relationship Id="rId55" Type="http://schemas.openxmlformats.org/officeDocument/2006/relationships/tags" Target="../tags/tag650.xml" /><Relationship Id="rId56" Type="http://schemas.openxmlformats.org/officeDocument/2006/relationships/image" Target="../media/image67.png" /><Relationship Id="rId57" Type="http://schemas.openxmlformats.org/officeDocument/2006/relationships/tags" Target="../tags/tag651.xml" /><Relationship Id="rId58" Type="http://schemas.openxmlformats.org/officeDocument/2006/relationships/tags" Target="../tags/tag652.xml" /><Relationship Id="rId59" Type="http://schemas.openxmlformats.org/officeDocument/2006/relationships/image" Target="../media/image68.png" /><Relationship Id="rId6" Type="http://schemas.openxmlformats.org/officeDocument/2006/relationships/tags" Target="../tags/tag616.xml" /><Relationship Id="rId60" Type="http://schemas.openxmlformats.org/officeDocument/2006/relationships/tags" Target="../tags/tag653.xml" /><Relationship Id="rId61" Type="http://schemas.openxmlformats.org/officeDocument/2006/relationships/tags" Target="../tags/tag654.xml" /><Relationship Id="rId62" Type="http://schemas.openxmlformats.org/officeDocument/2006/relationships/tags" Target="../tags/tag655.xml" /><Relationship Id="rId63" Type="http://schemas.openxmlformats.org/officeDocument/2006/relationships/tags" Target="../tags/tag656.xml" /><Relationship Id="rId64" Type="http://schemas.openxmlformats.org/officeDocument/2006/relationships/tags" Target="../tags/tag657.xml" /><Relationship Id="rId65" Type="http://schemas.openxmlformats.org/officeDocument/2006/relationships/tags" Target="../tags/tag658.xml" /><Relationship Id="rId66" Type="http://schemas.openxmlformats.org/officeDocument/2006/relationships/tags" Target="../tags/tag659.xml" /><Relationship Id="rId67" Type="http://schemas.openxmlformats.org/officeDocument/2006/relationships/tags" Target="../tags/tag660.xml" /><Relationship Id="rId68" Type="http://schemas.openxmlformats.org/officeDocument/2006/relationships/tags" Target="../tags/tag661.xml" /><Relationship Id="rId69" Type="http://schemas.openxmlformats.org/officeDocument/2006/relationships/tags" Target="../tags/tag662.xml" /><Relationship Id="rId7" Type="http://schemas.openxmlformats.org/officeDocument/2006/relationships/tags" Target="../tags/tag617.xml" /><Relationship Id="rId70" Type="http://schemas.openxmlformats.org/officeDocument/2006/relationships/tags" Target="../tags/tag663.xml" /><Relationship Id="rId71" Type="http://schemas.openxmlformats.org/officeDocument/2006/relationships/tags" Target="../tags/tag664.xml" /><Relationship Id="rId72" Type="http://schemas.openxmlformats.org/officeDocument/2006/relationships/tags" Target="../tags/tag665.xml" /><Relationship Id="rId73" Type="http://schemas.openxmlformats.org/officeDocument/2006/relationships/tags" Target="../tags/tag666.xml" /><Relationship Id="rId74" Type="http://schemas.openxmlformats.org/officeDocument/2006/relationships/tags" Target="../tags/tag667.xml" /><Relationship Id="rId75" Type="http://schemas.openxmlformats.org/officeDocument/2006/relationships/tags" Target="../tags/tag668.xml" /><Relationship Id="rId76" Type="http://schemas.openxmlformats.org/officeDocument/2006/relationships/tags" Target="../tags/tag669.xml" /><Relationship Id="rId77" Type="http://schemas.openxmlformats.org/officeDocument/2006/relationships/tags" Target="../tags/tag670.xml" /><Relationship Id="rId78" Type="http://schemas.openxmlformats.org/officeDocument/2006/relationships/image" Target="../media/image70.png" /><Relationship Id="rId79" Type="http://schemas.openxmlformats.org/officeDocument/2006/relationships/tags" Target="../tags/tag671.xml" /><Relationship Id="rId8" Type="http://schemas.openxmlformats.org/officeDocument/2006/relationships/tags" Target="../tags/tag618.xml" /><Relationship Id="rId9" Type="http://schemas.openxmlformats.org/officeDocument/2006/relationships/tags" Target="../tags/tag619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80.xml" /><Relationship Id="rId11" Type="http://schemas.openxmlformats.org/officeDocument/2006/relationships/tags" Target="../tags/tag681.xml" /><Relationship Id="rId12" Type="http://schemas.openxmlformats.org/officeDocument/2006/relationships/tags" Target="../tags/tag682.xml" /><Relationship Id="rId13" Type="http://schemas.openxmlformats.org/officeDocument/2006/relationships/tags" Target="../tags/tag683.xml" /><Relationship Id="rId14" Type="http://schemas.openxmlformats.org/officeDocument/2006/relationships/tags" Target="../tags/tag684.xml" /><Relationship Id="rId15" Type="http://schemas.openxmlformats.org/officeDocument/2006/relationships/tags" Target="../tags/tag685.xml" /><Relationship Id="rId16" Type="http://schemas.openxmlformats.org/officeDocument/2006/relationships/tags" Target="../tags/tag686.xml" /><Relationship Id="rId17" Type="http://schemas.openxmlformats.org/officeDocument/2006/relationships/tags" Target="../tags/tag687.xml" /><Relationship Id="rId18" Type="http://schemas.openxmlformats.org/officeDocument/2006/relationships/tags" Target="../tags/tag688.xml" /><Relationship Id="rId19" Type="http://schemas.openxmlformats.org/officeDocument/2006/relationships/tags" Target="../tags/tag689.xml" /><Relationship Id="rId2" Type="http://schemas.openxmlformats.org/officeDocument/2006/relationships/tags" Target="../tags/tag672.xml" /><Relationship Id="rId20" Type="http://schemas.openxmlformats.org/officeDocument/2006/relationships/tags" Target="../tags/tag690.xml" /><Relationship Id="rId21" Type="http://schemas.openxmlformats.org/officeDocument/2006/relationships/image" Target="../media/image71.png" /><Relationship Id="rId22" Type="http://schemas.openxmlformats.org/officeDocument/2006/relationships/tags" Target="../tags/tag691.xml" /><Relationship Id="rId23" Type="http://schemas.openxmlformats.org/officeDocument/2006/relationships/tags" Target="../tags/tag692.xml" /><Relationship Id="rId24" Type="http://schemas.openxmlformats.org/officeDocument/2006/relationships/image" Target="../media/image72.png" /><Relationship Id="rId25" Type="http://schemas.openxmlformats.org/officeDocument/2006/relationships/tags" Target="../tags/tag693.xml" /><Relationship Id="rId26" Type="http://schemas.openxmlformats.org/officeDocument/2006/relationships/tags" Target="../tags/tag694.xml" /><Relationship Id="rId27" Type="http://schemas.openxmlformats.org/officeDocument/2006/relationships/image" Target="../media/image73.png" /><Relationship Id="rId28" Type="http://schemas.openxmlformats.org/officeDocument/2006/relationships/tags" Target="../tags/tag695.xml" /><Relationship Id="rId3" Type="http://schemas.openxmlformats.org/officeDocument/2006/relationships/tags" Target="../tags/tag673.xml" /><Relationship Id="rId4" Type="http://schemas.openxmlformats.org/officeDocument/2006/relationships/tags" Target="../tags/tag674.xml" /><Relationship Id="rId5" Type="http://schemas.openxmlformats.org/officeDocument/2006/relationships/tags" Target="../tags/tag675.xml" /><Relationship Id="rId6" Type="http://schemas.openxmlformats.org/officeDocument/2006/relationships/tags" Target="../tags/tag676.xml" /><Relationship Id="rId7" Type="http://schemas.openxmlformats.org/officeDocument/2006/relationships/tags" Target="../tags/tag677.xml" /><Relationship Id="rId8" Type="http://schemas.openxmlformats.org/officeDocument/2006/relationships/tags" Target="../tags/tag678.xml" /><Relationship Id="rId9" Type="http://schemas.openxmlformats.org/officeDocument/2006/relationships/tags" Target="../tags/tag67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16.xml" /><Relationship Id="rId11" Type="http://schemas.openxmlformats.org/officeDocument/2006/relationships/tags" Target="../tags/tag117.xml" /><Relationship Id="rId12" Type="http://schemas.openxmlformats.org/officeDocument/2006/relationships/tags" Target="../tags/tag118.xml" /><Relationship Id="rId13" Type="http://schemas.openxmlformats.org/officeDocument/2006/relationships/tags" Target="../tags/tag119.xml" /><Relationship Id="rId14" Type="http://schemas.openxmlformats.org/officeDocument/2006/relationships/tags" Target="../tags/tag120.xml" /><Relationship Id="rId15" Type="http://schemas.openxmlformats.org/officeDocument/2006/relationships/tags" Target="../tags/tag121.xml" /><Relationship Id="rId16" Type="http://schemas.openxmlformats.org/officeDocument/2006/relationships/tags" Target="../tags/tag122.xml" /><Relationship Id="rId17" Type="http://schemas.openxmlformats.org/officeDocument/2006/relationships/tags" Target="../tags/tag123.xml" /><Relationship Id="rId18" Type="http://schemas.openxmlformats.org/officeDocument/2006/relationships/tags" Target="../tags/tag124.xml" /><Relationship Id="rId19" Type="http://schemas.openxmlformats.org/officeDocument/2006/relationships/tags" Target="../tags/tag125.xml" /><Relationship Id="rId2" Type="http://schemas.openxmlformats.org/officeDocument/2006/relationships/tags" Target="../tags/tag108.xml" /><Relationship Id="rId20" Type="http://schemas.openxmlformats.org/officeDocument/2006/relationships/tags" Target="../tags/tag126.xml" /><Relationship Id="rId21" Type="http://schemas.openxmlformats.org/officeDocument/2006/relationships/tags" Target="../tags/tag127.xml" /><Relationship Id="rId22" Type="http://schemas.openxmlformats.org/officeDocument/2006/relationships/tags" Target="../tags/tag128.xml" /><Relationship Id="rId23" Type="http://schemas.openxmlformats.org/officeDocument/2006/relationships/tags" Target="../tags/tag129.xml" /><Relationship Id="rId24" Type="http://schemas.openxmlformats.org/officeDocument/2006/relationships/image" Target="../media/image4.png" /><Relationship Id="rId25" Type="http://schemas.openxmlformats.org/officeDocument/2006/relationships/tags" Target="../tags/tag130.xml" /><Relationship Id="rId26" Type="http://schemas.openxmlformats.org/officeDocument/2006/relationships/tags" Target="../tags/tag131.xml" /><Relationship Id="rId27" Type="http://schemas.openxmlformats.org/officeDocument/2006/relationships/image" Target="../media/image5.png" /><Relationship Id="rId28" Type="http://schemas.openxmlformats.org/officeDocument/2006/relationships/tags" Target="../tags/tag132.xml" /><Relationship Id="rId29" Type="http://schemas.openxmlformats.org/officeDocument/2006/relationships/tags" Target="../tags/tag133.xml" /><Relationship Id="rId3" Type="http://schemas.openxmlformats.org/officeDocument/2006/relationships/tags" Target="../tags/tag109.xml" /><Relationship Id="rId30" Type="http://schemas.openxmlformats.org/officeDocument/2006/relationships/image" Target="../media/image6.png" /><Relationship Id="rId31" Type="http://schemas.openxmlformats.org/officeDocument/2006/relationships/tags" Target="../tags/tag134.xml" /><Relationship Id="rId32" Type="http://schemas.openxmlformats.org/officeDocument/2006/relationships/tags" Target="../tags/tag135.xml" /><Relationship Id="rId33" Type="http://schemas.openxmlformats.org/officeDocument/2006/relationships/image" Target="../media/image7.png" /><Relationship Id="rId34" Type="http://schemas.openxmlformats.org/officeDocument/2006/relationships/tags" Target="../tags/tag136.xml" /><Relationship Id="rId35" Type="http://schemas.openxmlformats.org/officeDocument/2006/relationships/tags" Target="../tags/tag137.xml" /><Relationship Id="rId36" Type="http://schemas.openxmlformats.org/officeDocument/2006/relationships/tags" Target="../tags/tag138.xml" /><Relationship Id="rId37" Type="http://schemas.openxmlformats.org/officeDocument/2006/relationships/tags" Target="../tags/tag139.xml" /><Relationship Id="rId38" Type="http://schemas.openxmlformats.org/officeDocument/2006/relationships/image" Target="../media/image8.png" /><Relationship Id="rId39" Type="http://schemas.openxmlformats.org/officeDocument/2006/relationships/tags" Target="../tags/tag140.xml" /><Relationship Id="rId4" Type="http://schemas.openxmlformats.org/officeDocument/2006/relationships/tags" Target="../tags/tag110.xml" /><Relationship Id="rId40" Type="http://schemas.openxmlformats.org/officeDocument/2006/relationships/tags" Target="../tags/tag141.xml" /><Relationship Id="rId41" Type="http://schemas.openxmlformats.org/officeDocument/2006/relationships/image" Target="../media/image9.png" /><Relationship Id="rId42" Type="http://schemas.openxmlformats.org/officeDocument/2006/relationships/tags" Target="../tags/tag142.xml" /><Relationship Id="rId43" Type="http://schemas.openxmlformats.org/officeDocument/2006/relationships/tags" Target="../tags/tag143.xml" /><Relationship Id="rId44" Type="http://schemas.openxmlformats.org/officeDocument/2006/relationships/image" Target="../media/image10.png" /><Relationship Id="rId45" Type="http://schemas.openxmlformats.org/officeDocument/2006/relationships/tags" Target="../tags/tag144.xml" /><Relationship Id="rId46" Type="http://schemas.openxmlformats.org/officeDocument/2006/relationships/tags" Target="../tags/tag145.xml" /><Relationship Id="rId47" Type="http://schemas.openxmlformats.org/officeDocument/2006/relationships/image" Target="../media/image11.png" /><Relationship Id="rId48" Type="http://schemas.openxmlformats.org/officeDocument/2006/relationships/tags" Target="../tags/tag146.xml" /><Relationship Id="rId49" Type="http://schemas.openxmlformats.org/officeDocument/2006/relationships/tags" Target="../tags/tag147.xml" /><Relationship Id="rId5" Type="http://schemas.openxmlformats.org/officeDocument/2006/relationships/tags" Target="../tags/tag111.xml" /><Relationship Id="rId50" Type="http://schemas.openxmlformats.org/officeDocument/2006/relationships/image" Target="../media/image12.png" /><Relationship Id="rId51" Type="http://schemas.openxmlformats.org/officeDocument/2006/relationships/tags" Target="../tags/tag148.xml" /><Relationship Id="rId52" Type="http://schemas.openxmlformats.org/officeDocument/2006/relationships/tags" Target="../tags/tag149.xml" /><Relationship Id="rId53" Type="http://schemas.openxmlformats.org/officeDocument/2006/relationships/tags" Target="../tags/tag150.xml" /><Relationship Id="rId54" Type="http://schemas.openxmlformats.org/officeDocument/2006/relationships/tags" Target="../tags/tag151.xml" /><Relationship Id="rId55" Type="http://schemas.openxmlformats.org/officeDocument/2006/relationships/image" Target="../media/image13.png" /><Relationship Id="rId56" Type="http://schemas.openxmlformats.org/officeDocument/2006/relationships/tags" Target="../tags/tag152.xml" /><Relationship Id="rId57" Type="http://schemas.openxmlformats.org/officeDocument/2006/relationships/tags" Target="../tags/tag153.xml" /><Relationship Id="rId58" Type="http://schemas.openxmlformats.org/officeDocument/2006/relationships/image" Target="../media/image14.png" /><Relationship Id="rId59" Type="http://schemas.openxmlformats.org/officeDocument/2006/relationships/tags" Target="../tags/tag154.xml" /><Relationship Id="rId6" Type="http://schemas.openxmlformats.org/officeDocument/2006/relationships/tags" Target="../tags/tag112.xml" /><Relationship Id="rId60" Type="http://schemas.openxmlformats.org/officeDocument/2006/relationships/tags" Target="../tags/tag155.xml" /><Relationship Id="rId61" Type="http://schemas.openxmlformats.org/officeDocument/2006/relationships/image" Target="../media/image15.png" /><Relationship Id="rId62" Type="http://schemas.openxmlformats.org/officeDocument/2006/relationships/tags" Target="../tags/tag156.xml" /><Relationship Id="rId63" Type="http://schemas.openxmlformats.org/officeDocument/2006/relationships/tags" Target="../tags/tag157.xml" /><Relationship Id="rId64" Type="http://schemas.openxmlformats.org/officeDocument/2006/relationships/image" Target="../media/image16.png" /><Relationship Id="rId65" Type="http://schemas.openxmlformats.org/officeDocument/2006/relationships/tags" Target="../tags/tag158.xml" /><Relationship Id="rId66" Type="http://schemas.openxmlformats.org/officeDocument/2006/relationships/tags" Target="../tags/tag159.xml" /><Relationship Id="rId67" Type="http://schemas.openxmlformats.org/officeDocument/2006/relationships/image" Target="../media/image17.png" /><Relationship Id="rId68" Type="http://schemas.openxmlformats.org/officeDocument/2006/relationships/tags" Target="../tags/tag160.xml" /><Relationship Id="rId7" Type="http://schemas.openxmlformats.org/officeDocument/2006/relationships/tags" Target="../tags/tag113.xml" /><Relationship Id="rId8" Type="http://schemas.openxmlformats.org/officeDocument/2006/relationships/tags" Target="../tags/tag114.xml" /><Relationship Id="rId9" Type="http://schemas.openxmlformats.org/officeDocument/2006/relationships/tags" Target="../tags/tag11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04.xml" /><Relationship Id="rId11" Type="http://schemas.openxmlformats.org/officeDocument/2006/relationships/tags" Target="../tags/tag705.xml" /><Relationship Id="rId12" Type="http://schemas.openxmlformats.org/officeDocument/2006/relationships/tags" Target="../tags/tag706.xml" /><Relationship Id="rId13" Type="http://schemas.openxmlformats.org/officeDocument/2006/relationships/tags" Target="../tags/tag707.xml" /><Relationship Id="rId14" Type="http://schemas.openxmlformats.org/officeDocument/2006/relationships/tags" Target="../tags/tag708.xml" /><Relationship Id="rId15" Type="http://schemas.openxmlformats.org/officeDocument/2006/relationships/tags" Target="../tags/tag709.xml" /><Relationship Id="rId16" Type="http://schemas.openxmlformats.org/officeDocument/2006/relationships/tags" Target="../tags/tag710.xml" /><Relationship Id="rId17" Type="http://schemas.openxmlformats.org/officeDocument/2006/relationships/tags" Target="../tags/tag711.xml" /><Relationship Id="rId18" Type="http://schemas.openxmlformats.org/officeDocument/2006/relationships/tags" Target="../tags/tag712.xml" /><Relationship Id="rId19" Type="http://schemas.openxmlformats.org/officeDocument/2006/relationships/tags" Target="../tags/tag713.xml" /><Relationship Id="rId2" Type="http://schemas.openxmlformats.org/officeDocument/2006/relationships/tags" Target="../tags/tag696.xml" /><Relationship Id="rId20" Type="http://schemas.openxmlformats.org/officeDocument/2006/relationships/tags" Target="../tags/tag714.xml" /><Relationship Id="rId21" Type="http://schemas.openxmlformats.org/officeDocument/2006/relationships/image" Target="../media/image74.png" /><Relationship Id="rId22" Type="http://schemas.openxmlformats.org/officeDocument/2006/relationships/tags" Target="../tags/tag715.xml" /><Relationship Id="rId23" Type="http://schemas.openxmlformats.org/officeDocument/2006/relationships/tags" Target="../tags/tag716.xml" /><Relationship Id="rId24" Type="http://schemas.openxmlformats.org/officeDocument/2006/relationships/image" Target="../media/image75.png" /><Relationship Id="rId25" Type="http://schemas.openxmlformats.org/officeDocument/2006/relationships/tags" Target="../tags/tag717.xml" /><Relationship Id="rId3" Type="http://schemas.openxmlformats.org/officeDocument/2006/relationships/tags" Target="../tags/tag697.xml" /><Relationship Id="rId4" Type="http://schemas.openxmlformats.org/officeDocument/2006/relationships/tags" Target="../tags/tag698.xml" /><Relationship Id="rId5" Type="http://schemas.openxmlformats.org/officeDocument/2006/relationships/tags" Target="../tags/tag699.xml" /><Relationship Id="rId6" Type="http://schemas.openxmlformats.org/officeDocument/2006/relationships/tags" Target="../tags/tag700.xml" /><Relationship Id="rId7" Type="http://schemas.openxmlformats.org/officeDocument/2006/relationships/tags" Target="../tags/tag701.xml" /><Relationship Id="rId8" Type="http://schemas.openxmlformats.org/officeDocument/2006/relationships/tags" Target="../tags/tag702.xml" /><Relationship Id="rId9" Type="http://schemas.openxmlformats.org/officeDocument/2006/relationships/tags" Target="../tags/tag70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26.xml" /><Relationship Id="rId11" Type="http://schemas.openxmlformats.org/officeDocument/2006/relationships/tags" Target="../tags/tag727.xml" /><Relationship Id="rId12" Type="http://schemas.openxmlformats.org/officeDocument/2006/relationships/tags" Target="../tags/tag728.xml" /><Relationship Id="rId13" Type="http://schemas.openxmlformats.org/officeDocument/2006/relationships/tags" Target="../tags/tag729.xml" /><Relationship Id="rId14" Type="http://schemas.openxmlformats.org/officeDocument/2006/relationships/tags" Target="../tags/tag730.xml" /><Relationship Id="rId15" Type="http://schemas.openxmlformats.org/officeDocument/2006/relationships/tags" Target="../tags/tag731.xml" /><Relationship Id="rId16" Type="http://schemas.openxmlformats.org/officeDocument/2006/relationships/tags" Target="../tags/tag732.xml" /><Relationship Id="rId17" Type="http://schemas.openxmlformats.org/officeDocument/2006/relationships/tags" Target="../tags/tag733.xml" /><Relationship Id="rId18" Type="http://schemas.openxmlformats.org/officeDocument/2006/relationships/tags" Target="../tags/tag734.xml" /><Relationship Id="rId19" Type="http://schemas.openxmlformats.org/officeDocument/2006/relationships/tags" Target="../tags/tag735.xml" /><Relationship Id="rId2" Type="http://schemas.openxmlformats.org/officeDocument/2006/relationships/tags" Target="../tags/tag718.xml" /><Relationship Id="rId20" Type="http://schemas.openxmlformats.org/officeDocument/2006/relationships/tags" Target="../tags/tag736.xml" /><Relationship Id="rId21" Type="http://schemas.openxmlformats.org/officeDocument/2006/relationships/image" Target="../media/image76.png" /><Relationship Id="rId22" Type="http://schemas.openxmlformats.org/officeDocument/2006/relationships/tags" Target="../tags/tag737.xml" /><Relationship Id="rId23" Type="http://schemas.openxmlformats.org/officeDocument/2006/relationships/tags" Target="../tags/tag738.xml" /><Relationship Id="rId24" Type="http://schemas.openxmlformats.org/officeDocument/2006/relationships/image" Target="../media/image77.png" /><Relationship Id="rId25" Type="http://schemas.openxmlformats.org/officeDocument/2006/relationships/tags" Target="../tags/tag739.xml" /><Relationship Id="rId3" Type="http://schemas.openxmlformats.org/officeDocument/2006/relationships/tags" Target="../tags/tag719.xml" /><Relationship Id="rId4" Type="http://schemas.openxmlformats.org/officeDocument/2006/relationships/tags" Target="../tags/tag720.xml" /><Relationship Id="rId5" Type="http://schemas.openxmlformats.org/officeDocument/2006/relationships/tags" Target="../tags/tag721.xml" /><Relationship Id="rId6" Type="http://schemas.openxmlformats.org/officeDocument/2006/relationships/tags" Target="../tags/tag722.xml" /><Relationship Id="rId7" Type="http://schemas.openxmlformats.org/officeDocument/2006/relationships/tags" Target="../tags/tag723.xml" /><Relationship Id="rId8" Type="http://schemas.openxmlformats.org/officeDocument/2006/relationships/tags" Target="../tags/tag724.xml" /><Relationship Id="rId9" Type="http://schemas.openxmlformats.org/officeDocument/2006/relationships/tags" Target="../tags/tag725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740.xml" /><Relationship Id="rId3" Type="http://schemas.openxmlformats.org/officeDocument/2006/relationships/tags" Target="../tags/tag741.xml" /><Relationship Id="rId4" Type="http://schemas.openxmlformats.org/officeDocument/2006/relationships/tags" Target="../tags/tag742.xml" /><Relationship Id="rId5" Type="http://schemas.openxmlformats.org/officeDocument/2006/relationships/image" Target="../media/image78.png" /><Relationship Id="rId6" Type="http://schemas.openxmlformats.org/officeDocument/2006/relationships/tags" Target="../tags/tag743.xml" /><Relationship Id="rId7" Type="http://schemas.openxmlformats.org/officeDocument/2006/relationships/tags" Target="../tags/tag744.xml" /><Relationship Id="rId8" Type="http://schemas.openxmlformats.org/officeDocument/2006/relationships/image" Target="../media/image79.png" /><Relationship Id="rId9" Type="http://schemas.openxmlformats.org/officeDocument/2006/relationships/tags" Target="../tags/tag745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746.xml" /><Relationship Id="rId3" Type="http://schemas.openxmlformats.org/officeDocument/2006/relationships/tags" Target="../tags/tag747.xml" /><Relationship Id="rId4" Type="http://schemas.openxmlformats.org/officeDocument/2006/relationships/tags" Target="../tags/tag748.xml" /><Relationship Id="rId5" Type="http://schemas.openxmlformats.org/officeDocument/2006/relationships/image" Target="../media/image80.png" /><Relationship Id="rId6" Type="http://schemas.openxmlformats.org/officeDocument/2006/relationships/tags" Target="../tags/tag749.xml" /><Relationship Id="rId7" Type="http://schemas.openxmlformats.org/officeDocument/2006/relationships/tags" Target="../tags/tag750.xml" /><Relationship Id="rId8" Type="http://schemas.openxmlformats.org/officeDocument/2006/relationships/image" Target="../media/image81.png" /><Relationship Id="rId9" Type="http://schemas.openxmlformats.org/officeDocument/2006/relationships/tags" Target="../tags/tag751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752.xml" /><Relationship Id="rId3" Type="http://schemas.openxmlformats.org/officeDocument/2006/relationships/tags" Target="../tags/tag753.xml" /><Relationship Id="rId4" Type="http://schemas.openxmlformats.org/officeDocument/2006/relationships/tags" Target="../tags/tag754.xml" /><Relationship Id="rId5" Type="http://schemas.openxmlformats.org/officeDocument/2006/relationships/image" Target="../media/image82.png" /><Relationship Id="rId6" Type="http://schemas.openxmlformats.org/officeDocument/2006/relationships/tags" Target="../tags/tag755.xml" /><Relationship Id="rId7" Type="http://schemas.openxmlformats.org/officeDocument/2006/relationships/tags" Target="../tags/tag756.xml" /><Relationship Id="rId8" Type="http://schemas.openxmlformats.org/officeDocument/2006/relationships/image" Target="../media/image83.png" /><Relationship Id="rId9" Type="http://schemas.openxmlformats.org/officeDocument/2006/relationships/tags" Target="../tags/tag75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758.xml" /><Relationship Id="rId3" Type="http://schemas.openxmlformats.org/officeDocument/2006/relationships/tags" Target="../tags/tag759.xml" /><Relationship Id="rId4" Type="http://schemas.openxmlformats.org/officeDocument/2006/relationships/tags" Target="../tags/tag760.xml" /><Relationship Id="rId5" Type="http://schemas.openxmlformats.org/officeDocument/2006/relationships/image" Target="../media/image84.png" /><Relationship Id="rId6" Type="http://schemas.openxmlformats.org/officeDocument/2006/relationships/tags" Target="../tags/tag761.xml" /><Relationship Id="rId7" Type="http://schemas.openxmlformats.org/officeDocument/2006/relationships/tags" Target="../tags/tag762.xml" /><Relationship Id="rId8" Type="http://schemas.openxmlformats.org/officeDocument/2006/relationships/image" Target="../media/image85.png" /><Relationship Id="rId9" Type="http://schemas.openxmlformats.org/officeDocument/2006/relationships/tags" Target="../tags/tag763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image" Target="../media/image88.png" /><Relationship Id="rId11" Type="http://schemas.openxmlformats.org/officeDocument/2006/relationships/tags" Target="../tags/tag770.xml" /><Relationship Id="rId2" Type="http://schemas.openxmlformats.org/officeDocument/2006/relationships/tags" Target="../tags/tag764.xml" /><Relationship Id="rId3" Type="http://schemas.openxmlformats.org/officeDocument/2006/relationships/tags" Target="../tags/tag765.xml" /><Relationship Id="rId4" Type="http://schemas.openxmlformats.org/officeDocument/2006/relationships/tags" Target="../tags/tag766.xml" /><Relationship Id="rId5" Type="http://schemas.openxmlformats.org/officeDocument/2006/relationships/image" Target="../media/image86.png" /><Relationship Id="rId6" Type="http://schemas.openxmlformats.org/officeDocument/2006/relationships/tags" Target="../tags/tag767.xml" /><Relationship Id="rId7" Type="http://schemas.openxmlformats.org/officeDocument/2006/relationships/tags" Target="../tags/tag768.xml" /><Relationship Id="rId8" Type="http://schemas.openxmlformats.org/officeDocument/2006/relationships/image" Target="../media/image87.png" /><Relationship Id="rId9" Type="http://schemas.openxmlformats.org/officeDocument/2006/relationships/tags" Target="../tags/tag769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771.xml" /><Relationship Id="rId3" Type="http://schemas.openxmlformats.org/officeDocument/2006/relationships/tags" Target="../tags/tag772.xml" /><Relationship Id="rId4" Type="http://schemas.openxmlformats.org/officeDocument/2006/relationships/tags" Target="../tags/tag773.xml" /><Relationship Id="rId5" Type="http://schemas.openxmlformats.org/officeDocument/2006/relationships/image" Target="../media/image89.png" /><Relationship Id="rId6" Type="http://schemas.openxmlformats.org/officeDocument/2006/relationships/tags" Target="../tags/tag774.xml" /><Relationship Id="rId7" Type="http://schemas.openxmlformats.org/officeDocument/2006/relationships/tags" Target="../tags/tag775.xml" /><Relationship Id="rId8" Type="http://schemas.openxmlformats.org/officeDocument/2006/relationships/image" Target="../media/image90.png" /><Relationship Id="rId9" Type="http://schemas.openxmlformats.org/officeDocument/2006/relationships/tags" Target="../tags/tag776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777.xml" /><Relationship Id="rId3" Type="http://schemas.openxmlformats.org/officeDocument/2006/relationships/tags" Target="../tags/tag778.xml" /><Relationship Id="rId4" Type="http://schemas.openxmlformats.org/officeDocument/2006/relationships/tags" Target="../tags/tag779.xml" /><Relationship Id="rId5" Type="http://schemas.openxmlformats.org/officeDocument/2006/relationships/image" Target="../media/image91.png" /><Relationship Id="rId6" Type="http://schemas.openxmlformats.org/officeDocument/2006/relationships/tags" Target="../tags/tag780.xml" /><Relationship Id="rId7" Type="http://schemas.openxmlformats.org/officeDocument/2006/relationships/tags" Target="../tags/tag781.xml" /><Relationship Id="rId8" Type="http://schemas.openxmlformats.org/officeDocument/2006/relationships/image" Target="../media/image92.png" /><Relationship Id="rId9" Type="http://schemas.openxmlformats.org/officeDocument/2006/relationships/tags" Target="../tags/tag782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783.xml" /><Relationship Id="rId3" Type="http://schemas.openxmlformats.org/officeDocument/2006/relationships/tags" Target="../tags/tag784.xml" /><Relationship Id="rId4" Type="http://schemas.openxmlformats.org/officeDocument/2006/relationships/tags" Target="../tags/tag785.xml" /><Relationship Id="rId5" Type="http://schemas.openxmlformats.org/officeDocument/2006/relationships/image" Target="../media/image93.png" /><Relationship Id="rId6" Type="http://schemas.openxmlformats.org/officeDocument/2006/relationships/tags" Target="../tags/tag786.xml" /><Relationship Id="rId7" Type="http://schemas.openxmlformats.org/officeDocument/2006/relationships/tags" Target="../tags/tag787.xml" /><Relationship Id="rId8" Type="http://schemas.openxmlformats.org/officeDocument/2006/relationships/image" Target="../media/image94.png" /><Relationship Id="rId9" Type="http://schemas.openxmlformats.org/officeDocument/2006/relationships/tags" Target="../tags/tag788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69.xml" /><Relationship Id="rId11" Type="http://schemas.openxmlformats.org/officeDocument/2006/relationships/tags" Target="../tags/tag170.xml" /><Relationship Id="rId12" Type="http://schemas.openxmlformats.org/officeDocument/2006/relationships/tags" Target="../tags/tag171.xml" /><Relationship Id="rId13" Type="http://schemas.openxmlformats.org/officeDocument/2006/relationships/tags" Target="../tags/tag172.xml" /><Relationship Id="rId14" Type="http://schemas.openxmlformats.org/officeDocument/2006/relationships/tags" Target="../tags/tag173.xml" /><Relationship Id="rId15" Type="http://schemas.openxmlformats.org/officeDocument/2006/relationships/tags" Target="../tags/tag174.xml" /><Relationship Id="rId16" Type="http://schemas.openxmlformats.org/officeDocument/2006/relationships/tags" Target="../tags/tag175.xml" /><Relationship Id="rId17" Type="http://schemas.openxmlformats.org/officeDocument/2006/relationships/tags" Target="../tags/tag176.xml" /><Relationship Id="rId18" Type="http://schemas.openxmlformats.org/officeDocument/2006/relationships/tags" Target="../tags/tag177.xml" /><Relationship Id="rId19" Type="http://schemas.openxmlformats.org/officeDocument/2006/relationships/tags" Target="../tags/tag178.xml" /><Relationship Id="rId2" Type="http://schemas.openxmlformats.org/officeDocument/2006/relationships/tags" Target="../tags/tag161.xml" /><Relationship Id="rId20" Type="http://schemas.openxmlformats.org/officeDocument/2006/relationships/tags" Target="../tags/tag179.xml" /><Relationship Id="rId21" Type="http://schemas.openxmlformats.org/officeDocument/2006/relationships/tags" Target="../tags/tag180.xml" /><Relationship Id="rId3" Type="http://schemas.openxmlformats.org/officeDocument/2006/relationships/tags" Target="../tags/tag162.xml" /><Relationship Id="rId4" Type="http://schemas.openxmlformats.org/officeDocument/2006/relationships/tags" Target="../tags/tag163.xml" /><Relationship Id="rId5" Type="http://schemas.openxmlformats.org/officeDocument/2006/relationships/tags" Target="../tags/tag164.xml" /><Relationship Id="rId6" Type="http://schemas.openxmlformats.org/officeDocument/2006/relationships/tags" Target="../tags/tag165.xml" /><Relationship Id="rId7" Type="http://schemas.openxmlformats.org/officeDocument/2006/relationships/tags" Target="../tags/tag166.xml" /><Relationship Id="rId8" Type="http://schemas.openxmlformats.org/officeDocument/2006/relationships/tags" Target="../tags/tag167.xml" /><Relationship Id="rId9" Type="http://schemas.openxmlformats.org/officeDocument/2006/relationships/tags" Target="../tags/tag168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789.xml" /><Relationship Id="rId3" Type="http://schemas.openxmlformats.org/officeDocument/2006/relationships/tags" Target="../tags/tag790.xml" /><Relationship Id="rId4" Type="http://schemas.openxmlformats.org/officeDocument/2006/relationships/tags" Target="../tags/tag791.xml" /><Relationship Id="rId5" Type="http://schemas.openxmlformats.org/officeDocument/2006/relationships/image" Target="../media/image95.png" /><Relationship Id="rId6" Type="http://schemas.openxmlformats.org/officeDocument/2006/relationships/tags" Target="../tags/tag792.xml" /><Relationship Id="rId7" Type="http://schemas.openxmlformats.org/officeDocument/2006/relationships/tags" Target="../tags/tag793.xml" /><Relationship Id="rId8" Type="http://schemas.openxmlformats.org/officeDocument/2006/relationships/image" Target="../media/image96.png" /><Relationship Id="rId9" Type="http://schemas.openxmlformats.org/officeDocument/2006/relationships/tags" Target="../tags/tag794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795.xml" /><Relationship Id="rId3" Type="http://schemas.openxmlformats.org/officeDocument/2006/relationships/tags" Target="../tags/tag796.xml" /><Relationship Id="rId4" Type="http://schemas.openxmlformats.org/officeDocument/2006/relationships/tags" Target="../tags/tag797.xml" /><Relationship Id="rId5" Type="http://schemas.openxmlformats.org/officeDocument/2006/relationships/image" Target="../media/image97.png" /><Relationship Id="rId6" Type="http://schemas.openxmlformats.org/officeDocument/2006/relationships/tags" Target="../tags/tag798.xml" /><Relationship Id="rId7" Type="http://schemas.openxmlformats.org/officeDocument/2006/relationships/tags" Target="../tags/tag799.xml" /><Relationship Id="rId8" Type="http://schemas.openxmlformats.org/officeDocument/2006/relationships/image" Target="../media/image98.png" /><Relationship Id="rId9" Type="http://schemas.openxmlformats.org/officeDocument/2006/relationships/tags" Target="../tags/tag800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01.xml" /><Relationship Id="rId3" Type="http://schemas.openxmlformats.org/officeDocument/2006/relationships/tags" Target="../tags/tag802.xml" /><Relationship Id="rId4" Type="http://schemas.openxmlformats.org/officeDocument/2006/relationships/tags" Target="../tags/tag803.xml" /><Relationship Id="rId5" Type="http://schemas.openxmlformats.org/officeDocument/2006/relationships/image" Target="../media/image99.png" /><Relationship Id="rId6" Type="http://schemas.openxmlformats.org/officeDocument/2006/relationships/tags" Target="../tags/tag804.xml" /><Relationship Id="rId7" Type="http://schemas.openxmlformats.org/officeDocument/2006/relationships/tags" Target="../tags/tag805.xml" /><Relationship Id="rId8" Type="http://schemas.openxmlformats.org/officeDocument/2006/relationships/image" Target="../media/image100.png" /><Relationship Id="rId9" Type="http://schemas.openxmlformats.org/officeDocument/2006/relationships/tags" Target="../tags/tag806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07.xml" /><Relationship Id="rId3" Type="http://schemas.openxmlformats.org/officeDocument/2006/relationships/tags" Target="../tags/tag808.xml" /><Relationship Id="rId4" Type="http://schemas.openxmlformats.org/officeDocument/2006/relationships/tags" Target="../tags/tag809.xml" /><Relationship Id="rId5" Type="http://schemas.openxmlformats.org/officeDocument/2006/relationships/image" Target="../media/image101.png" /><Relationship Id="rId6" Type="http://schemas.openxmlformats.org/officeDocument/2006/relationships/tags" Target="../tags/tag810.xml" /><Relationship Id="rId7" Type="http://schemas.openxmlformats.org/officeDocument/2006/relationships/tags" Target="../tags/tag811.xml" /><Relationship Id="rId8" Type="http://schemas.openxmlformats.org/officeDocument/2006/relationships/image" Target="../media/image102.png" /><Relationship Id="rId9" Type="http://schemas.openxmlformats.org/officeDocument/2006/relationships/tags" Target="../tags/tag812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13.xml" /><Relationship Id="rId3" Type="http://schemas.openxmlformats.org/officeDocument/2006/relationships/tags" Target="../tags/tag814.xml" /><Relationship Id="rId4" Type="http://schemas.openxmlformats.org/officeDocument/2006/relationships/tags" Target="../tags/tag815.xml" /><Relationship Id="rId5" Type="http://schemas.openxmlformats.org/officeDocument/2006/relationships/image" Target="../media/image103.png" /><Relationship Id="rId6" Type="http://schemas.openxmlformats.org/officeDocument/2006/relationships/tags" Target="../tags/tag816.xml" /><Relationship Id="rId7" Type="http://schemas.openxmlformats.org/officeDocument/2006/relationships/tags" Target="../tags/tag817.xml" /><Relationship Id="rId8" Type="http://schemas.openxmlformats.org/officeDocument/2006/relationships/image" Target="../media/image104.png" /><Relationship Id="rId9" Type="http://schemas.openxmlformats.org/officeDocument/2006/relationships/tags" Target="../tags/tag818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19.xml" /><Relationship Id="rId3" Type="http://schemas.openxmlformats.org/officeDocument/2006/relationships/tags" Target="../tags/tag820.xml" /><Relationship Id="rId4" Type="http://schemas.openxmlformats.org/officeDocument/2006/relationships/tags" Target="../tags/tag821.xml" /><Relationship Id="rId5" Type="http://schemas.openxmlformats.org/officeDocument/2006/relationships/image" Target="../media/image105.png" /><Relationship Id="rId6" Type="http://schemas.openxmlformats.org/officeDocument/2006/relationships/tags" Target="../tags/tag822.xml" /><Relationship Id="rId7" Type="http://schemas.openxmlformats.org/officeDocument/2006/relationships/tags" Target="../tags/tag823.xml" /><Relationship Id="rId8" Type="http://schemas.openxmlformats.org/officeDocument/2006/relationships/image" Target="../media/image106.png" /><Relationship Id="rId9" Type="http://schemas.openxmlformats.org/officeDocument/2006/relationships/tags" Target="../tags/tag824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25.xml" /><Relationship Id="rId3" Type="http://schemas.openxmlformats.org/officeDocument/2006/relationships/tags" Target="../tags/tag826.xml" /><Relationship Id="rId4" Type="http://schemas.openxmlformats.org/officeDocument/2006/relationships/tags" Target="../tags/tag827.xml" /><Relationship Id="rId5" Type="http://schemas.openxmlformats.org/officeDocument/2006/relationships/image" Target="../media/image107.png" /><Relationship Id="rId6" Type="http://schemas.openxmlformats.org/officeDocument/2006/relationships/tags" Target="../tags/tag828.xml" /><Relationship Id="rId7" Type="http://schemas.openxmlformats.org/officeDocument/2006/relationships/tags" Target="../tags/tag829.xml" /><Relationship Id="rId8" Type="http://schemas.openxmlformats.org/officeDocument/2006/relationships/image" Target="../media/image108.png" /><Relationship Id="rId9" Type="http://schemas.openxmlformats.org/officeDocument/2006/relationships/tags" Target="../tags/tag830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31.xml" /><Relationship Id="rId3" Type="http://schemas.openxmlformats.org/officeDocument/2006/relationships/tags" Target="../tags/tag832.xml" /><Relationship Id="rId4" Type="http://schemas.openxmlformats.org/officeDocument/2006/relationships/tags" Target="../tags/tag833.xml" /><Relationship Id="rId5" Type="http://schemas.openxmlformats.org/officeDocument/2006/relationships/image" Target="../media/image109.png" /><Relationship Id="rId6" Type="http://schemas.openxmlformats.org/officeDocument/2006/relationships/tags" Target="../tags/tag834.xml" /><Relationship Id="rId7" Type="http://schemas.openxmlformats.org/officeDocument/2006/relationships/tags" Target="../tags/tag835.xml" /><Relationship Id="rId8" Type="http://schemas.openxmlformats.org/officeDocument/2006/relationships/image" Target="../media/image110.png" /><Relationship Id="rId9" Type="http://schemas.openxmlformats.org/officeDocument/2006/relationships/tags" Target="../tags/tag836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37.xml" /><Relationship Id="rId3" Type="http://schemas.openxmlformats.org/officeDocument/2006/relationships/tags" Target="../tags/tag838.xml" /><Relationship Id="rId4" Type="http://schemas.openxmlformats.org/officeDocument/2006/relationships/tags" Target="../tags/tag839.xml" /><Relationship Id="rId5" Type="http://schemas.openxmlformats.org/officeDocument/2006/relationships/image" Target="../media/image111.png" /><Relationship Id="rId6" Type="http://schemas.openxmlformats.org/officeDocument/2006/relationships/tags" Target="../tags/tag840.xml" /><Relationship Id="rId7" Type="http://schemas.openxmlformats.org/officeDocument/2006/relationships/tags" Target="../tags/tag841.xml" /><Relationship Id="rId8" Type="http://schemas.openxmlformats.org/officeDocument/2006/relationships/image" Target="../media/image112.png" /><Relationship Id="rId9" Type="http://schemas.openxmlformats.org/officeDocument/2006/relationships/tags" Target="../tags/tag842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43.xml" /><Relationship Id="rId3" Type="http://schemas.openxmlformats.org/officeDocument/2006/relationships/tags" Target="../tags/tag844.xml" /><Relationship Id="rId4" Type="http://schemas.openxmlformats.org/officeDocument/2006/relationships/tags" Target="../tags/tag845.xml" /><Relationship Id="rId5" Type="http://schemas.openxmlformats.org/officeDocument/2006/relationships/image" Target="../media/image113.png" /><Relationship Id="rId6" Type="http://schemas.openxmlformats.org/officeDocument/2006/relationships/tags" Target="../tags/tag846.xml" /><Relationship Id="rId7" Type="http://schemas.openxmlformats.org/officeDocument/2006/relationships/tags" Target="../tags/tag847.xml" /><Relationship Id="rId8" Type="http://schemas.openxmlformats.org/officeDocument/2006/relationships/image" Target="../media/image114.png" /><Relationship Id="rId9" Type="http://schemas.openxmlformats.org/officeDocument/2006/relationships/tags" Target="../tags/tag848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89.xml" /><Relationship Id="rId11" Type="http://schemas.openxmlformats.org/officeDocument/2006/relationships/tags" Target="../tags/tag190.xml" /><Relationship Id="rId12" Type="http://schemas.openxmlformats.org/officeDocument/2006/relationships/tags" Target="../tags/tag191.xml" /><Relationship Id="rId13" Type="http://schemas.openxmlformats.org/officeDocument/2006/relationships/tags" Target="../tags/tag192.xml" /><Relationship Id="rId14" Type="http://schemas.openxmlformats.org/officeDocument/2006/relationships/tags" Target="../tags/tag193.xml" /><Relationship Id="rId15" Type="http://schemas.openxmlformats.org/officeDocument/2006/relationships/tags" Target="../tags/tag194.xml" /><Relationship Id="rId16" Type="http://schemas.openxmlformats.org/officeDocument/2006/relationships/tags" Target="../tags/tag195.xml" /><Relationship Id="rId17" Type="http://schemas.openxmlformats.org/officeDocument/2006/relationships/tags" Target="../tags/tag196.xml" /><Relationship Id="rId18" Type="http://schemas.openxmlformats.org/officeDocument/2006/relationships/tags" Target="../tags/tag197.xml" /><Relationship Id="rId19" Type="http://schemas.openxmlformats.org/officeDocument/2006/relationships/tags" Target="../tags/tag198.xml" /><Relationship Id="rId2" Type="http://schemas.openxmlformats.org/officeDocument/2006/relationships/tags" Target="../tags/tag181.xml" /><Relationship Id="rId20" Type="http://schemas.openxmlformats.org/officeDocument/2006/relationships/tags" Target="../tags/tag199.xml" /><Relationship Id="rId21" Type="http://schemas.openxmlformats.org/officeDocument/2006/relationships/image" Target="../media/image18.png" /><Relationship Id="rId22" Type="http://schemas.openxmlformats.org/officeDocument/2006/relationships/tags" Target="../tags/tag200.xml" /><Relationship Id="rId23" Type="http://schemas.openxmlformats.org/officeDocument/2006/relationships/tags" Target="../tags/tag201.xml" /><Relationship Id="rId24" Type="http://schemas.openxmlformats.org/officeDocument/2006/relationships/tags" Target="../tags/tag202.xml" /><Relationship Id="rId25" Type="http://schemas.openxmlformats.org/officeDocument/2006/relationships/tags" Target="../tags/tag203.xml" /><Relationship Id="rId26" Type="http://schemas.openxmlformats.org/officeDocument/2006/relationships/tags" Target="../tags/tag204.xml" /><Relationship Id="rId27" Type="http://schemas.openxmlformats.org/officeDocument/2006/relationships/image" Target="../media/image19.png" /><Relationship Id="rId28" Type="http://schemas.openxmlformats.org/officeDocument/2006/relationships/tags" Target="../tags/tag205.xml" /><Relationship Id="rId29" Type="http://schemas.openxmlformats.org/officeDocument/2006/relationships/tags" Target="../tags/tag206.xml" /><Relationship Id="rId3" Type="http://schemas.openxmlformats.org/officeDocument/2006/relationships/tags" Target="../tags/tag182.xml" /><Relationship Id="rId30" Type="http://schemas.openxmlformats.org/officeDocument/2006/relationships/image" Target="../media/image14.png" /><Relationship Id="rId31" Type="http://schemas.openxmlformats.org/officeDocument/2006/relationships/tags" Target="../tags/tag207.xml" /><Relationship Id="rId32" Type="http://schemas.openxmlformats.org/officeDocument/2006/relationships/tags" Target="../tags/tag208.xml" /><Relationship Id="rId33" Type="http://schemas.openxmlformats.org/officeDocument/2006/relationships/image" Target="../media/image15.png" /><Relationship Id="rId34" Type="http://schemas.openxmlformats.org/officeDocument/2006/relationships/tags" Target="../tags/tag209.xml" /><Relationship Id="rId35" Type="http://schemas.openxmlformats.org/officeDocument/2006/relationships/tags" Target="../tags/tag210.xml" /><Relationship Id="rId36" Type="http://schemas.openxmlformats.org/officeDocument/2006/relationships/image" Target="../media/image16.png" /><Relationship Id="rId37" Type="http://schemas.openxmlformats.org/officeDocument/2006/relationships/tags" Target="../tags/tag211.xml" /><Relationship Id="rId38" Type="http://schemas.openxmlformats.org/officeDocument/2006/relationships/tags" Target="../tags/tag212.xml" /><Relationship Id="rId39" Type="http://schemas.openxmlformats.org/officeDocument/2006/relationships/image" Target="../media/image17.png" /><Relationship Id="rId4" Type="http://schemas.openxmlformats.org/officeDocument/2006/relationships/tags" Target="../tags/tag183.xml" /><Relationship Id="rId40" Type="http://schemas.openxmlformats.org/officeDocument/2006/relationships/tags" Target="../tags/tag213.xml" /><Relationship Id="rId41" Type="http://schemas.openxmlformats.org/officeDocument/2006/relationships/tags" Target="../tags/tag214.xml" /><Relationship Id="rId42" Type="http://schemas.openxmlformats.org/officeDocument/2006/relationships/image" Target="../media/image20.png" /><Relationship Id="rId43" Type="http://schemas.openxmlformats.org/officeDocument/2006/relationships/tags" Target="../tags/tag215.xml" /><Relationship Id="rId44" Type="http://schemas.openxmlformats.org/officeDocument/2006/relationships/tags" Target="../tags/tag216.xml" /><Relationship Id="rId45" Type="http://schemas.openxmlformats.org/officeDocument/2006/relationships/image" Target="../media/image21.png" /><Relationship Id="rId46" Type="http://schemas.openxmlformats.org/officeDocument/2006/relationships/tags" Target="../tags/tag217.xml" /><Relationship Id="rId47" Type="http://schemas.openxmlformats.org/officeDocument/2006/relationships/tags" Target="../tags/tag218.xml" /><Relationship Id="rId48" Type="http://schemas.openxmlformats.org/officeDocument/2006/relationships/image" Target="../media/image22.png" /><Relationship Id="rId49" Type="http://schemas.openxmlformats.org/officeDocument/2006/relationships/tags" Target="../tags/tag219.xml" /><Relationship Id="rId5" Type="http://schemas.openxmlformats.org/officeDocument/2006/relationships/tags" Target="../tags/tag184.xml" /><Relationship Id="rId50" Type="http://schemas.openxmlformats.org/officeDocument/2006/relationships/tags" Target="../tags/tag220.xml" /><Relationship Id="rId51" Type="http://schemas.openxmlformats.org/officeDocument/2006/relationships/image" Target="../media/image23.png" /><Relationship Id="rId52" Type="http://schemas.openxmlformats.org/officeDocument/2006/relationships/tags" Target="../tags/tag221.xml" /><Relationship Id="rId53" Type="http://schemas.openxmlformats.org/officeDocument/2006/relationships/tags" Target="../tags/tag222.xml" /><Relationship Id="rId54" Type="http://schemas.openxmlformats.org/officeDocument/2006/relationships/image" Target="../media/image24.png" /><Relationship Id="rId55" Type="http://schemas.openxmlformats.org/officeDocument/2006/relationships/tags" Target="../tags/tag223.xml" /><Relationship Id="rId56" Type="http://schemas.openxmlformats.org/officeDocument/2006/relationships/tags" Target="../tags/tag224.xml" /><Relationship Id="rId57" Type="http://schemas.openxmlformats.org/officeDocument/2006/relationships/image" Target="../media/image25.png" /><Relationship Id="rId58" Type="http://schemas.openxmlformats.org/officeDocument/2006/relationships/tags" Target="../tags/tag225.xml" /><Relationship Id="rId59" Type="http://schemas.openxmlformats.org/officeDocument/2006/relationships/tags" Target="../tags/tag226.xml" /><Relationship Id="rId6" Type="http://schemas.openxmlformats.org/officeDocument/2006/relationships/tags" Target="../tags/tag185.xml" /><Relationship Id="rId60" Type="http://schemas.openxmlformats.org/officeDocument/2006/relationships/image" Target="../media/image26.png" /><Relationship Id="rId61" Type="http://schemas.openxmlformats.org/officeDocument/2006/relationships/tags" Target="../tags/tag227.xml" /><Relationship Id="rId62" Type="http://schemas.openxmlformats.org/officeDocument/2006/relationships/tags" Target="../tags/tag228.xml" /><Relationship Id="rId63" Type="http://schemas.openxmlformats.org/officeDocument/2006/relationships/image" Target="../media/image27.png" /><Relationship Id="rId64" Type="http://schemas.openxmlformats.org/officeDocument/2006/relationships/tags" Target="../tags/tag229.xml" /><Relationship Id="rId65" Type="http://schemas.openxmlformats.org/officeDocument/2006/relationships/tags" Target="../tags/tag230.xml" /><Relationship Id="rId66" Type="http://schemas.openxmlformats.org/officeDocument/2006/relationships/image" Target="../media/image28.png" /><Relationship Id="rId67" Type="http://schemas.openxmlformats.org/officeDocument/2006/relationships/tags" Target="../tags/tag231.xml" /><Relationship Id="rId68" Type="http://schemas.openxmlformats.org/officeDocument/2006/relationships/tags" Target="../tags/tag232.xml" /><Relationship Id="rId69" Type="http://schemas.openxmlformats.org/officeDocument/2006/relationships/image" Target="../media/image29.png" /><Relationship Id="rId7" Type="http://schemas.openxmlformats.org/officeDocument/2006/relationships/tags" Target="../tags/tag186.xml" /><Relationship Id="rId70" Type="http://schemas.openxmlformats.org/officeDocument/2006/relationships/tags" Target="../tags/tag233.xml" /><Relationship Id="rId71" Type="http://schemas.openxmlformats.org/officeDocument/2006/relationships/tags" Target="../tags/tag234.xml" /><Relationship Id="rId72" Type="http://schemas.openxmlformats.org/officeDocument/2006/relationships/image" Target="../media/image30.png" /><Relationship Id="rId73" Type="http://schemas.openxmlformats.org/officeDocument/2006/relationships/tags" Target="../tags/tag235.xml" /><Relationship Id="rId74" Type="http://schemas.openxmlformats.org/officeDocument/2006/relationships/tags" Target="../tags/tag236.xml" /><Relationship Id="rId75" Type="http://schemas.openxmlformats.org/officeDocument/2006/relationships/image" Target="../media/image31.png" /><Relationship Id="rId76" Type="http://schemas.openxmlformats.org/officeDocument/2006/relationships/tags" Target="../tags/tag237.xml" /><Relationship Id="rId77" Type="http://schemas.openxmlformats.org/officeDocument/2006/relationships/tags" Target="../tags/tag238.xml" /><Relationship Id="rId78" Type="http://schemas.openxmlformats.org/officeDocument/2006/relationships/image" Target="../media/image32.png" /><Relationship Id="rId79" Type="http://schemas.openxmlformats.org/officeDocument/2006/relationships/tags" Target="../tags/tag239.xml" /><Relationship Id="rId8" Type="http://schemas.openxmlformats.org/officeDocument/2006/relationships/tags" Target="../tags/tag187.xml" /><Relationship Id="rId9" Type="http://schemas.openxmlformats.org/officeDocument/2006/relationships/tags" Target="../tags/tag188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49.xml" /><Relationship Id="rId3" Type="http://schemas.openxmlformats.org/officeDocument/2006/relationships/tags" Target="../tags/tag850.xml" /><Relationship Id="rId4" Type="http://schemas.openxmlformats.org/officeDocument/2006/relationships/tags" Target="../tags/tag851.xml" /><Relationship Id="rId5" Type="http://schemas.openxmlformats.org/officeDocument/2006/relationships/image" Target="../media/image115.png" /><Relationship Id="rId6" Type="http://schemas.openxmlformats.org/officeDocument/2006/relationships/tags" Target="../tags/tag852.xml" /><Relationship Id="rId7" Type="http://schemas.openxmlformats.org/officeDocument/2006/relationships/tags" Target="../tags/tag853.xml" /><Relationship Id="rId8" Type="http://schemas.openxmlformats.org/officeDocument/2006/relationships/image" Target="../media/image116.png" /><Relationship Id="rId9" Type="http://schemas.openxmlformats.org/officeDocument/2006/relationships/tags" Target="../tags/tag854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55.xml" /><Relationship Id="rId3" Type="http://schemas.openxmlformats.org/officeDocument/2006/relationships/tags" Target="../tags/tag856.xml" /><Relationship Id="rId4" Type="http://schemas.openxmlformats.org/officeDocument/2006/relationships/tags" Target="../tags/tag857.xml" /><Relationship Id="rId5" Type="http://schemas.openxmlformats.org/officeDocument/2006/relationships/image" Target="../media/image117.png" /><Relationship Id="rId6" Type="http://schemas.openxmlformats.org/officeDocument/2006/relationships/tags" Target="../tags/tag858.xml" /><Relationship Id="rId7" Type="http://schemas.openxmlformats.org/officeDocument/2006/relationships/tags" Target="../tags/tag859.xml" /><Relationship Id="rId8" Type="http://schemas.openxmlformats.org/officeDocument/2006/relationships/image" Target="../media/image118.png" /><Relationship Id="rId9" Type="http://schemas.openxmlformats.org/officeDocument/2006/relationships/tags" Target="../tags/tag860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61.xml" /><Relationship Id="rId3" Type="http://schemas.openxmlformats.org/officeDocument/2006/relationships/tags" Target="../tags/tag862.xml" /><Relationship Id="rId4" Type="http://schemas.openxmlformats.org/officeDocument/2006/relationships/tags" Target="../tags/tag863.xml" /><Relationship Id="rId5" Type="http://schemas.openxmlformats.org/officeDocument/2006/relationships/image" Target="../media/image119.png" /><Relationship Id="rId6" Type="http://schemas.openxmlformats.org/officeDocument/2006/relationships/tags" Target="../tags/tag864.xml" /><Relationship Id="rId7" Type="http://schemas.openxmlformats.org/officeDocument/2006/relationships/tags" Target="../tags/tag865.xml" /><Relationship Id="rId8" Type="http://schemas.openxmlformats.org/officeDocument/2006/relationships/image" Target="../media/image120.png" /><Relationship Id="rId9" Type="http://schemas.openxmlformats.org/officeDocument/2006/relationships/tags" Target="../tags/tag866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67.xml" /><Relationship Id="rId3" Type="http://schemas.openxmlformats.org/officeDocument/2006/relationships/tags" Target="../tags/tag868.xml" /><Relationship Id="rId4" Type="http://schemas.openxmlformats.org/officeDocument/2006/relationships/tags" Target="../tags/tag869.xml" /><Relationship Id="rId5" Type="http://schemas.openxmlformats.org/officeDocument/2006/relationships/image" Target="../media/image121.png" /><Relationship Id="rId6" Type="http://schemas.openxmlformats.org/officeDocument/2006/relationships/tags" Target="../tags/tag870.xml" /><Relationship Id="rId7" Type="http://schemas.openxmlformats.org/officeDocument/2006/relationships/tags" Target="../tags/tag871.xml" /><Relationship Id="rId8" Type="http://schemas.openxmlformats.org/officeDocument/2006/relationships/image" Target="../media/image122.png" /><Relationship Id="rId9" Type="http://schemas.openxmlformats.org/officeDocument/2006/relationships/tags" Target="../tags/tag872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ags" Target="../tags/tag873.xml" /><Relationship Id="rId3" Type="http://schemas.openxmlformats.org/officeDocument/2006/relationships/tags" Target="../tags/tag874.xml" /><Relationship Id="rId4" Type="http://schemas.openxmlformats.org/officeDocument/2006/relationships/tags" Target="../tags/tag875.xml" /><Relationship Id="rId5" Type="http://schemas.openxmlformats.org/officeDocument/2006/relationships/image" Target="../media/image123.png" /><Relationship Id="rId6" Type="http://schemas.openxmlformats.org/officeDocument/2006/relationships/tags" Target="../tags/tag876.xml" /><Relationship Id="rId7" Type="http://schemas.openxmlformats.org/officeDocument/2006/relationships/tags" Target="../tags/tag877.xml" /><Relationship Id="rId8" Type="http://schemas.openxmlformats.org/officeDocument/2006/relationships/image" Target="../media/image124.png" /><Relationship Id="rId9" Type="http://schemas.openxmlformats.org/officeDocument/2006/relationships/tags" Target="../tags/tag878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887.xml" /><Relationship Id="rId11" Type="http://schemas.openxmlformats.org/officeDocument/2006/relationships/tags" Target="../tags/tag888.xml" /><Relationship Id="rId12" Type="http://schemas.openxmlformats.org/officeDocument/2006/relationships/tags" Target="../tags/tag889.xml" /><Relationship Id="rId13" Type="http://schemas.openxmlformats.org/officeDocument/2006/relationships/tags" Target="../tags/tag890.xml" /><Relationship Id="rId14" Type="http://schemas.openxmlformats.org/officeDocument/2006/relationships/tags" Target="../tags/tag891.xml" /><Relationship Id="rId15" Type="http://schemas.openxmlformats.org/officeDocument/2006/relationships/tags" Target="../tags/tag892.xml" /><Relationship Id="rId16" Type="http://schemas.openxmlformats.org/officeDocument/2006/relationships/tags" Target="../tags/tag893.xml" /><Relationship Id="rId17" Type="http://schemas.openxmlformats.org/officeDocument/2006/relationships/tags" Target="../tags/tag894.xml" /><Relationship Id="rId18" Type="http://schemas.openxmlformats.org/officeDocument/2006/relationships/tags" Target="../tags/tag895.xml" /><Relationship Id="rId19" Type="http://schemas.openxmlformats.org/officeDocument/2006/relationships/tags" Target="../tags/tag896.xml" /><Relationship Id="rId2" Type="http://schemas.openxmlformats.org/officeDocument/2006/relationships/tags" Target="../tags/tag879.xml" /><Relationship Id="rId20" Type="http://schemas.openxmlformats.org/officeDocument/2006/relationships/image" Target="../media/image125.png" /><Relationship Id="rId21" Type="http://schemas.openxmlformats.org/officeDocument/2006/relationships/image" Target="../media/image126.png" /><Relationship Id="rId22" Type="http://schemas.openxmlformats.org/officeDocument/2006/relationships/tags" Target="../tags/tag897.xml" /><Relationship Id="rId23" Type="http://schemas.openxmlformats.org/officeDocument/2006/relationships/image" Target="../media/image3.png" /><Relationship Id="rId24" Type="http://schemas.openxmlformats.org/officeDocument/2006/relationships/tags" Target="../tags/tag898.xml" /><Relationship Id="rId25" Type="http://schemas.openxmlformats.org/officeDocument/2006/relationships/tags" Target="../tags/tag899.xml" /><Relationship Id="rId3" Type="http://schemas.openxmlformats.org/officeDocument/2006/relationships/tags" Target="../tags/tag880.xml" /><Relationship Id="rId4" Type="http://schemas.openxmlformats.org/officeDocument/2006/relationships/tags" Target="../tags/tag881.xml" /><Relationship Id="rId5" Type="http://schemas.openxmlformats.org/officeDocument/2006/relationships/tags" Target="../tags/tag882.xml" /><Relationship Id="rId6" Type="http://schemas.openxmlformats.org/officeDocument/2006/relationships/tags" Target="../tags/tag883.xml" /><Relationship Id="rId7" Type="http://schemas.openxmlformats.org/officeDocument/2006/relationships/tags" Target="../tags/tag884.xml" /><Relationship Id="rId8" Type="http://schemas.openxmlformats.org/officeDocument/2006/relationships/tags" Target="../tags/tag885.xml" /><Relationship Id="rId9" Type="http://schemas.openxmlformats.org/officeDocument/2006/relationships/tags" Target="../tags/tag886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48.xml" /><Relationship Id="rId11" Type="http://schemas.openxmlformats.org/officeDocument/2006/relationships/tags" Target="../tags/tag249.xml" /><Relationship Id="rId12" Type="http://schemas.openxmlformats.org/officeDocument/2006/relationships/tags" Target="../tags/tag250.xml" /><Relationship Id="rId13" Type="http://schemas.openxmlformats.org/officeDocument/2006/relationships/tags" Target="../tags/tag251.xml" /><Relationship Id="rId14" Type="http://schemas.openxmlformats.org/officeDocument/2006/relationships/tags" Target="../tags/tag252.xml" /><Relationship Id="rId15" Type="http://schemas.openxmlformats.org/officeDocument/2006/relationships/tags" Target="../tags/tag253.xml" /><Relationship Id="rId16" Type="http://schemas.openxmlformats.org/officeDocument/2006/relationships/tags" Target="../tags/tag254.xml" /><Relationship Id="rId17" Type="http://schemas.openxmlformats.org/officeDocument/2006/relationships/tags" Target="../tags/tag255.xml" /><Relationship Id="rId18" Type="http://schemas.openxmlformats.org/officeDocument/2006/relationships/tags" Target="../tags/tag256.xml" /><Relationship Id="rId19" Type="http://schemas.openxmlformats.org/officeDocument/2006/relationships/tags" Target="../tags/tag257.xml" /><Relationship Id="rId2" Type="http://schemas.openxmlformats.org/officeDocument/2006/relationships/tags" Target="../tags/tag240.xml" /><Relationship Id="rId20" Type="http://schemas.openxmlformats.org/officeDocument/2006/relationships/tags" Target="../tags/tag258.xml" /><Relationship Id="rId21" Type="http://schemas.openxmlformats.org/officeDocument/2006/relationships/image" Target="../media/image33.png" /><Relationship Id="rId22" Type="http://schemas.openxmlformats.org/officeDocument/2006/relationships/tags" Target="../tags/tag259.xml" /><Relationship Id="rId23" Type="http://schemas.openxmlformats.org/officeDocument/2006/relationships/tags" Target="../tags/tag260.xml" /><Relationship Id="rId24" Type="http://schemas.openxmlformats.org/officeDocument/2006/relationships/image" Target="../media/image34.png" /><Relationship Id="rId25" Type="http://schemas.openxmlformats.org/officeDocument/2006/relationships/tags" Target="../tags/tag261.xml" /><Relationship Id="rId3" Type="http://schemas.openxmlformats.org/officeDocument/2006/relationships/tags" Target="../tags/tag241.xml" /><Relationship Id="rId4" Type="http://schemas.openxmlformats.org/officeDocument/2006/relationships/tags" Target="../tags/tag242.xml" /><Relationship Id="rId5" Type="http://schemas.openxmlformats.org/officeDocument/2006/relationships/tags" Target="../tags/tag243.xml" /><Relationship Id="rId6" Type="http://schemas.openxmlformats.org/officeDocument/2006/relationships/tags" Target="../tags/tag244.xml" /><Relationship Id="rId7" Type="http://schemas.openxmlformats.org/officeDocument/2006/relationships/tags" Target="../tags/tag245.xml" /><Relationship Id="rId8" Type="http://schemas.openxmlformats.org/officeDocument/2006/relationships/tags" Target="../tags/tag246.xml" /><Relationship Id="rId9" Type="http://schemas.openxmlformats.org/officeDocument/2006/relationships/tags" Target="../tags/tag24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70.xml" /><Relationship Id="rId11" Type="http://schemas.openxmlformats.org/officeDocument/2006/relationships/tags" Target="../tags/tag271.xml" /><Relationship Id="rId12" Type="http://schemas.openxmlformats.org/officeDocument/2006/relationships/tags" Target="../tags/tag272.xml" /><Relationship Id="rId13" Type="http://schemas.openxmlformats.org/officeDocument/2006/relationships/tags" Target="../tags/tag273.xml" /><Relationship Id="rId14" Type="http://schemas.openxmlformats.org/officeDocument/2006/relationships/tags" Target="../tags/tag274.xml" /><Relationship Id="rId15" Type="http://schemas.openxmlformats.org/officeDocument/2006/relationships/tags" Target="../tags/tag275.xml" /><Relationship Id="rId16" Type="http://schemas.openxmlformats.org/officeDocument/2006/relationships/tags" Target="../tags/tag276.xml" /><Relationship Id="rId17" Type="http://schemas.openxmlformats.org/officeDocument/2006/relationships/tags" Target="../tags/tag277.xml" /><Relationship Id="rId18" Type="http://schemas.openxmlformats.org/officeDocument/2006/relationships/tags" Target="../tags/tag278.xml" /><Relationship Id="rId19" Type="http://schemas.openxmlformats.org/officeDocument/2006/relationships/tags" Target="../tags/tag279.xml" /><Relationship Id="rId2" Type="http://schemas.openxmlformats.org/officeDocument/2006/relationships/tags" Target="../tags/tag262.xml" /><Relationship Id="rId20" Type="http://schemas.openxmlformats.org/officeDocument/2006/relationships/tags" Target="../tags/tag280.xml" /><Relationship Id="rId21" Type="http://schemas.openxmlformats.org/officeDocument/2006/relationships/image" Target="../media/image35.png" /><Relationship Id="rId22" Type="http://schemas.openxmlformats.org/officeDocument/2006/relationships/tags" Target="../tags/tag281.xml" /><Relationship Id="rId23" Type="http://schemas.openxmlformats.org/officeDocument/2006/relationships/tags" Target="../tags/tag282.xml" /><Relationship Id="rId24" Type="http://schemas.openxmlformats.org/officeDocument/2006/relationships/image" Target="../media/image36.png" /><Relationship Id="rId25" Type="http://schemas.openxmlformats.org/officeDocument/2006/relationships/tags" Target="../tags/tag283.xml" /><Relationship Id="rId26" Type="http://schemas.openxmlformats.org/officeDocument/2006/relationships/tags" Target="../tags/tag284.xml" /><Relationship Id="rId27" Type="http://schemas.openxmlformats.org/officeDocument/2006/relationships/image" Target="../media/image37.png" /><Relationship Id="rId28" Type="http://schemas.openxmlformats.org/officeDocument/2006/relationships/tags" Target="../tags/tag285.xml" /><Relationship Id="rId3" Type="http://schemas.openxmlformats.org/officeDocument/2006/relationships/tags" Target="../tags/tag263.xml" /><Relationship Id="rId4" Type="http://schemas.openxmlformats.org/officeDocument/2006/relationships/tags" Target="../tags/tag264.xml" /><Relationship Id="rId5" Type="http://schemas.openxmlformats.org/officeDocument/2006/relationships/tags" Target="../tags/tag265.xml" /><Relationship Id="rId6" Type="http://schemas.openxmlformats.org/officeDocument/2006/relationships/tags" Target="../tags/tag266.xml" /><Relationship Id="rId7" Type="http://schemas.openxmlformats.org/officeDocument/2006/relationships/tags" Target="../tags/tag267.xml" /><Relationship Id="rId8" Type="http://schemas.openxmlformats.org/officeDocument/2006/relationships/tags" Target="../tags/tag268.xml" /><Relationship Id="rId9" Type="http://schemas.openxmlformats.org/officeDocument/2006/relationships/tags" Target="../tags/tag269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94.xml" /><Relationship Id="rId11" Type="http://schemas.openxmlformats.org/officeDocument/2006/relationships/tags" Target="../tags/tag295.xml" /><Relationship Id="rId12" Type="http://schemas.openxmlformats.org/officeDocument/2006/relationships/tags" Target="../tags/tag296.xml" /><Relationship Id="rId13" Type="http://schemas.openxmlformats.org/officeDocument/2006/relationships/tags" Target="../tags/tag297.xml" /><Relationship Id="rId14" Type="http://schemas.openxmlformats.org/officeDocument/2006/relationships/tags" Target="../tags/tag298.xml" /><Relationship Id="rId15" Type="http://schemas.openxmlformats.org/officeDocument/2006/relationships/tags" Target="../tags/tag299.xml" /><Relationship Id="rId16" Type="http://schemas.openxmlformats.org/officeDocument/2006/relationships/tags" Target="../tags/tag300.xml" /><Relationship Id="rId17" Type="http://schemas.openxmlformats.org/officeDocument/2006/relationships/tags" Target="../tags/tag301.xml" /><Relationship Id="rId18" Type="http://schemas.openxmlformats.org/officeDocument/2006/relationships/tags" Target="../tags/tag302.xml" /><Relationship Id="rId19" Type="http://schemas.openxmlformats.org/officeDocument/2006/relationships/tags" Target="../tags/tag303.xml" /><Relationship Id="rId2" Type="http://schemas.openxmlformats.org/officeDocument/2006/relationships/tags" Target="../tags/tag286.xml" /><Relationship Id="rId20" Type="http://schemas.openxmlformats.org/officeDocument/2006/relationships/tags" Target="../tags/tag304.xml" /><Relationship Id="rId21" Type="http://schemas.openxmlformats.org/officeDocument/2006/relationships/image" Target="../media/image38.png" /><Relationship Id="rId22" Type="http://schemas.openxmlformats.org/officeDocument/2006/relationships/tags" Target="../tags/tag305.xml" /><Relationship Id="rId3" Type="http://schemas.openxmlformats.org/officeDocument/2006/relationships/tags" Target="../tags/tag287.xml" /><Relationship Id="rId4" Type="http://schemas.openxmlformats.org/officeDocument/2006/relationships/tags" Target="../tags/tag288.xml" /><Relationship Id="rId5" Type="http://schemas.openxmlformats.org/officeDocument/2006/relationships/tags" Target="../tags/tag289.xml" /><Relationship Id="rId6" Type="http://schemas.openxmlformats.org/officeDocument/2006/relationships/tags" Target="../tags/tag290.xml" /><Relationship Id="rId7" Type="http://schemas.openxmlformats.org/officeDocument/2006/relationships/tags" Target="../tags/tag291.xml" /><Relationship Id="rId8" Type="http://schemas.openxmlformats.org/officeDocument/2006/relationships/tags" Target="../tags/tag292.xml" /><Relationship Id="rId9" Type="http://schemas.openxmlformats.org/officeDocument/2006/relationships/tags" Target="../tags/tag29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314.xml" /><Relationship Id="rId11" Type="http://schemas.openxmlformats.org/officeDocument/2006/relationships/tags" Target="../tags/tag315.xml" /><Relationship Id="rId12" Type="http://schemas.openxmlformats.org/officeDocument/2006/relationships/tags" Target="../tags/tag316.xml" /><Relationship Id="rId13" Type="http://schemas.openxmlformats.org/officeDocument/2006/relationships/tags" Target="../tags/tag317.xml" /><Relationship Id="rId14" Type="http://schemas.openxmlformats.org/officeDocument/2006/relationships/tags" Target="../tags/tag318.xml" /><Relationship Id="rId15" Type="http://schemas.openxmlformats.org/officeDocument/2006/relationships/tags" Target="../tags/tag319.xml" /><Relationship Id="rId16" Type="http://schemas.openxmlformats.org/officeDocument/2006/relationships/tags" Target="../tags/tag320.xml" /><Relationship Id="rId17" Type="http://schemas.openxmlformats.org/officeDocument/2006/relationships/tags" Target="../tags/tag321.xml" /><Relationship Id="rId18" Type="http://schemas.openxmlformats.org/officeDocument/2006/relationships/tags" Target="../tags/tag322.xml" /><Relationship Id="rId19" Type="http://schemas.openxmlformats.org/officeDocument/2006/relationships/tags" Target="../tags/tag323.xml" /><Relationship Id="rId2" Type="http://schemas.openxmlformats.org/officeDocument/2006/relationships/tags" Target="../tags/tag306.xml" /><Relationship Id="rId20" Type="http://schemas.openxmlformats.org/officeDocument/2006/relationships/tags" Target="../tags/tag324.xml" /><Relationship Id="rId21" Type="http://schemas.openxmlformats.org/officeDocument/2006/relationships/image" Target="../media/image39.png" /><Relationship Id="rId22" Type="http://schemas.openxmlformats.org/officeDocument/2006/relationships/tags" Target="../tags/tag325.xml" /><Relationship Id="rId23" Type="http://schemas.openxmlformats.org/officeDocument/2006/relationships/tags" Target="../tags/tag326.xml" /><Relationship Id="rId24" Type="http://schemas.openxmlformats.org/officeDocument/2006/relationships/image" Target="../media/image40.png" /><Relationship Id="rId25" Type="http://schemas.openxmlformats.org/officeDocument/2006/relationships/tags" Target="../tags/tag327.xml" /><Relationship Id="rId3" Type="http://schemas.openxmlformats.org/officeDocument/2006/relationships/tags" Target="../tags/tag307.xml" /><Relationship Id="rId4" Type="http://schemas.openxmlformats.org/officeDocument/2006/relationships/tags" Target="../tags/tag308.xml" /><Relationship Id="rId5" Type="http://schemas.openxmlformats.org/officeDocument/2006/relationships/tags" Target="../tags/tag309.xml" /><Relationship Id="rId6" Type="http://schemas.openxmlformats.org/officeDocument/2006/relationships/tags" Target="../tags/tag310.xml" /><Relationship Id="rId7" Type="http://schemas.openxmlformats.org/officeDocument/2006/relationships/tags" Target="../tags/tag311.xml" /><Relationship Id="rId8" Type="http://schemas.openxmlformats.org/officeDocument/2006/relationships/tags" Target="../tags/tag312.xml" /><Relationship Id="rId9" Type="http://schemas.openxmlformats.org/officeDocument/2006/relationships/tags" Target="../tags/tag31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336.xml" /><Relationship Id="rId11" Type="http://schemas.openxmlformats.org/officeDocument/2006/relationships/tags" Target="../tags/tag337.xml" /><Relationship Id="rId12" Type="http://schemas.openxmlformats.org/officeDocument/2006/relationships/tags" Target="../tags/tag338.xml" /><Relationship Id="rId13" Type="http://schemas.openxmlformats.org/officeDocument/2006/relationships/tags" Target="../tags/tag339.xml" /><Relationship Id="rId14" Type="http://schemas.openxmlformats.org/officeDocument/2006/relationships/tags" Target="../tags/tag340.xml" /><Relationship Id="rId15" Type="http://schemas.openxmlformats.org/officeDocument/2006/relationships/tags" Target="../tags/tag341.xml" /><Relationship Id="rId16" Type="http://schemas.openxmlformats.org/officeDocument/2006/relationships/tags" Target="../tags/tag342.xml" /><Relationship Id="rId17" Type="http://schemas.openxmlformats.org/officeDocument/2006/relationships/tags" Target="../tags/tag343.xml" /><Relationship Id="rId18" Type="http://schemas.openxmlformats.org/officeDocument/2006/relationships/tags" Target="../tags/tag344.xml" /><Relationship Id="rId19" Type="http://schemas.openxmlformats.org/officeDocument/2006/relationships/tags" Target="../tags/tag345.xml" /><Relationship Id="rId2" Type="http://schemas.openxmlformats.org/officeDocument/2006/relationships/tags" Target="../tags/tag328.xml" /><Relationship Id="rId20" Type="http://schemas.openxmlformats.org/officeDocument/2006/relationships/tags" Target="../tags/tag346.xml" /><Relationship Id="rId21" Type="http://schemas.openxmlformats.org/officeDocument/2006/relationships/image" Target="../media/image41.png" /><Relationship Id="rId22" Type="http://schemas.openxmlformats.org/officeDocument/2006/relationships/tags" Target="../tags/tag347.xml" /><Relationship Id="rId23" Type="http://schemas.openxmlformats.org/officeDocument/2006/relationships/tags" Target="../tags/tag348.xml" /><Relationship Id="rId24" Type="http://schemas.openxmlformats.org/officeDocument/2006/relationships/image" Target="../media/image42.png" /><Relationship Id="rId25" Type="http://schemas.openxmlformats.org/officeDocument/2006/relationships/tags" Target="../tags/tag349.xml" /><Relationship Id="rId3" Type="http://schemas.openxmlformats.org/officeDocument/2006/relationships/tags" Target="../tags/tag329.xml" /><Relationship Id="rId4" Type="http://schemas.openxmlformats.org/officeDocument/2006/relationships/tags" Target="../tags/tag330.xml" /><Relationship Id="rId5" Type="http://schemas.openxmlformats.org/officeDocument/2006/relationships/tags" Target="../tags/tag331.xml" /><Relationship Id="rId6" Type="http://schemas.openxmlformats.org/officeDocument/2006/relationships/tags" Target="../tags/tag332.xml" /><Relationship Id="rId7" Type="http://schemas.openxmlformats.org/officeDocument/2006/relationships/tags" Target="../tags/tag333.xml" /><Relationship Id="rId8" Type="http://schemas.openxmlformats.org/officeDocument/2006/relationships/tags" Target="../tags/tag334.xml" /><Relationship Id="rId9" Type="http://schemas.openxmlformats.org/officeDocument/2006/relationships/tags" Target="../tags/tag335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>
            <p:custDataLst>
              <p:tags r:id="rId3"/>
            </p:custDataLst>
          </p:nvPr>
        </p:nvGrpSpPr>
        <p:grpSpPr>
          <a:xfrm>
            <a:off x="-5080" y="3348355"/>
            <a:ext cx="10415270" cy="2442210"/>
            <a:chOff x="-21" y="4444"/>
            <a:chExt cx="16402" cy="3846"/>
          </a:xfrm>
        </p:grpSpPr>
        <p:pic>
          <p:nvPicPr>
            <p:cNvPr id="3" name="图片 2"/>
            <p:cNvPicPr/>
            <p:nvPr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20640000">
              <a:off x="-21" y="4444"/>
              <a:ext cx="3202" cy="384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3" name="组合 42"/>
            <p:cNvGrpSpPr/>
            <p:nvPr>
              <p:custDataLst>
                <p:tags r:id="rId6"/>
              </p:custDataLst>
            </p:nvPr>
          </p:nvGrpSpPr>
          <p:grpSpPr>
            <a:xfrm>
              <a:off x="3649" y="5988"/>
              <a:ext cx="12732" cy="1332"/>
              <a:chOff x="4703" y="5987"/>
              <a:chExt cx="12732" cy="1332"/>
            </a:xfrm>
          </p:grpSpPr>
          <p:cxnSp>
            <p:nvCxnSpPr>
              <p:cNvPr id="41" name="曲线连接符 40"/>
              <p:cNvCxnSpPr/>
              <p:nvPr>
                <p:custDataLst>
                  <p:tags r:id="rId7"/>
                </p:custDataLst>
              </p:nvPr>
            </p:nvCxnSpPr>
            <p:spPr>
              <a:xfrm flipV="1">
                <a:off x="4703" y="5987"/>
                <a:ext cx="4884" cy="1332"/>
              </a:xfrm>
              <a:prstGeom prst="curvedConnector3">
                <a:avLst>
                  <a:gd name="adj1" fmla="val 50020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线连接符 41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9587" y="5987"/>
                <a:ext cx="7848" cy="828"/>
              </a:xfrm>
              <a:prstGeom prst="curvedConnector3">
                <a:avLst>
                  <a:gd name="adj1" fmla="val 50013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Oval 19+" title=""/>
          <p:cNvSpPr/>
          <p:nvPr>
            <p:custDataLst>
              <p:tags r:id="rId9"/>
            </p:custDataLst>
          </p:nvPr>
        </p:nvSpPr>
        <p:spPr>
          <a:xfrm>
            <a:off x="-518160" y="-3185160"/>
            <a:ext cx="13228320" cy="13228320"/>
          </a:xfrm>
          <a:prstGeom prst="ellipse">
            <a:avLst/>
          </a:prstGeom>
          <a:noFill/>
          <a:ln w="12446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177800" dist="1905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 title=""/>
          <p:cNvSpPr/>
          <p:nvPr>
            <p:custDataLst>
              <p:tags r:id="rId10"/>
            </p:custDataLst>
          </p:nvPr>
        </p:nvSpPr>
        <p:spPr>
          <a:xfrm>
            <a:off x="1720116" y="5326140"/>
            <a:ext cx="882475" cy="88247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 title=""/>
          <p:cNvSpPr/>
          <p:nvPr>
            <p:custDataLst>
              <p:tags r:id="rId11"/>
            </p:custDataLst>
          </p:nvPr>
        </p:nvSpPr>
        <p:spPr>
          <a:xfrm flipV="1">
            <a:off x="10471602" y="2638503"/>
            <a:ext cx="476616" cy="4766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 title=""/>
          <p:cNvSpPr/>
          <p:nvPr>
            <p:custDataLst>
              <p:tags r:id="rId12"/>
            </p:custDataLst>
          </p:nvPr>
        </p:nvSpPr>
        <p:spPr>
          <a:xfrm>
            <a:off x="603886" y="2092325"/>
            <a:ext cx="10852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5.4 </a:t>
            </a:r>
            <a:r>
              <a:rPr lang="zh-CN" altLang="en-US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三角函数的图象和性质</a:t>
            </a:r>
            <a:endParaRPr lang="en-US" altLang="zh-CN" sz="7200" b="1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 title=""/>
          <p:cNvSpPr txBox="1"/>
          <p:nvPr>
            <p:custDataLst>
              <p:tags r:id="rId13"/>
            </p:custDataLst>
          </p:nvPr>
        </p:nvSpPr>
        <p:spPr>
          <a:xfrm>
            <a:off x="1021080" y="3733165"/>
            <a:ext cx="7907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5.4.2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正弦函数、余弦函数的性质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endParaRPr lang="en-US" altLang="zh-CN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 title="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73" y="0"/>
            <a:ext cx="3210373" cy="89547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82295" y="42672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446405" y="1113790"/>
                <a:ext cx="11243945" cy="31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：回顾例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的解答过程，你能发现这些函数的周期与解析式中的哪些量有关吗？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函数的周期与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的系数有关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lang="zh-CN" altLang="en-US" sz="24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仿照上述分析过程可得</a:t>
                </a:r>
                <a:r>
                  <a:rPr lang="en-US" altLang="zh-CN" sz="24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:</a:t>
                </a:r>
                <a:endParaRPr lang="en-US" altLang="zh-CN" sz="2400" b="1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fontAlgn="auto">
                  <a:lnSpc>
                    <a:spcPct val="120000"/>
                  </a:lnSpc>
                </a:pPr>
                <a:endParaRPr lang="zh-CN" altLang="en-US" sz="2400" b="1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lang="zh-CN" altLang="en-US" sz="24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𝜔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、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＝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𝜔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＋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 </m:t>
                      </m:r>
                    </m:oMath>
                  </m:oMathPara>
                </a14:m>
                <a:r>
                  <a:rPr lang="en-US" altLang="zh-CN" sz="24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其中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𝜔</m:t>
                      </m:r>
                      <m:r>
                        <a:rPr lang="en-US" altLang="zh-CN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𝜑</m:t>
                      </m:r>
                    </m:oMath>
                  </m:oMathPara>
                </a14:m>
                <a:r>
                  <a:rPr lang="zh-CN" altLang="en-US" sz="24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为常数，且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𝜔</m:t>
                      </m:r>
                      <m:r>
                        <a:rPr lang="en-US" sz="2400" i="1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</m:oMath>
                  </m:oMathPara>
                </a14:m>
                <a:r>
                  <a:rPr lang="en-US" altLang="zh-CN" sz="24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的最小正周期为：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．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446405" y="1113790"/>
                <a:ext cx="11243945" cy="3161665"/>
              </a:xfrm>
              <a:prstGeom prst="rect">
                <a:avLst/>
              </a:prstGeom>
              <a:blipFill rotWithShape="1">
                <a:blip r:embed="rId21"/>
                <a:stretch>
                  <a:fillRect r="-1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 title=""/>
          <p:cNvSpPr/>
          <p:nvPr>
            <p:custDataLst>
              <p:tags r:id="rId22"/>
            </p:custDataLst>
          </p:nvPr>
        </p:nvSpPr>
        <p:spPr>
          <a:xfrm>
            <a:off x="471170" y="3013710"/>
            <a:ext cx="11320780" cy="13938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82295" y="-5143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 title=""/>
          <p:cNvGrpSpPr/>
          <p:nvPr>
            <p:custDataLst>
              <p:tags r:id="rId19"/>
            </p:custDataLst>
          </p:nvPr>
        </p:nvGrpSpPr>
        <p:grpSpPr>
          <a:xfrm>
            <a:off x="457200" y="621030"/>
            <a:ext cx="11334750" cy="2159635"/>
            <a:chOff x="932" y="6572"/>
            <a:chExt cx="17850" cy="3401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0"/>
            <a:srcRect l="1419" t="39571" r="1003" b="30348"/>
            <a:stretch>
              <a:fillRect/>
            </a:stretch>
          </p:blipFill>
          <p:spPr>
            <a:xfrm>
              <a:off x="932" y="6572"/>
              <a:ext cx="17850" cy="2751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>
              <p:custDataLst>
                <p:tags r:id="rId22"/>
              </p:custDataLst>
            </p:nvPr>
          </p:nvGrpSpPr>
          <p:grpSpPr>
            <a:xfrm>
              <a:off x="932" y="8947"/>
              <a:ext cx="16878" cy="1026"/>
              <a:chOff x="932" y="8583"/>
              <a:chExt cx="16878" cy="1026"/>
            </a:xfrm>
          </p:grpSpPr>
          <p:grpSp>
            <p:nvGrpSpPr>
              <p:cNvPr id="19" name="组合 18"/>
              <p:cNvGrpSpPr/>
              <p:nvPr>
                <p:custDataLst>
                  <p:tags r:id="rId23"/>
                </p:custDataLst>
              </p:nvPr>
            </p:nvGrpSpPr>
            <p:grpSpPr>
              <a:xfrm>
                <a:off x="932" y="8583"/>
                <a:ext cx="16879" cy="1027"/>
                <a:chOff x="162" y="5414"/>
                <a:chExt cx="16879" cy="1027"/>
              </a:xfrm>
            </p:grpSpPr>
            <p:grpSp>
              <p:nvGrpSpPr>
                <p:cNvPr id="15" name="组合 14"/>
                <p:cNvGrpSpPr/>
                <p:nvPr>
                  <p:custDataLst>
                    <p:tags r:id="rId24"/>
                  </p:custDataLst>
                </p:nvPr>
              </p:nvGrpSpPr>
              <p:grpSpPr>
                <a:xfrm>
                  <a:off x="8766" y="5479"/>
                  <a:ext cx="8275" cy="962"/>
                  <a:chOff x="8766" y="5479"/>
                  <a:chExt cx="8275" cy="962"/>
                </a:xfrm>
              </p:grpSpPr>
              <mc:AlternateContent>
                <mc:Choice Requires="a14">
                  <p:sp>
                    <p:nvSpPr>
                      <p:cNvPr id="3" name="文本框 2"/>
                      <p:cNvSpPr txBox="1"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9697" y="5479"/>
                        <a:ext cx="575" cy="8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3" name="文本框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9697" y="5479"/>
                        <a:ext cx="575" cy="878"/>
                      </a:xfrm>
                      <a:prstGeom prst="rect">
                        <a:avLst/>
                      </a:prstGeom>
                      <a:blipFill rotWithShape="1"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7" name="文本框 6"/>
                      <p:cNvSpPr txBox="1"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10712" y="5628"/>
                        <a:ext cx="555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7" name="文本框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10712" y="5628"/>
                        <a:ext cx="555" cy="580"/>
                      </a:xfrm>
                      <a:prstGeom prst="rect">
                        <a:avLst/>
                      </a:prstGeom>
                      <a:blipFill rotWithShape="1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8" name="文本框 7"/>
                      <p:cNvSpPr txBox="1"/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8766" y="5479"/>
                        <a:ext cx="539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𝟎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2"/>
                        </p:custDataLst>
                      </p:nvPr>
                    </p:nvSpPr>
                    <p:spPr>
                      <a:xfrm>
                        <a:off x="8766" y="5479"/>
                        <a:ext cx="539" cy="580"/>
                      </a:xfrm>
                      <a:prstGeom prst="rect">
                        <a:avLst/>
                      </a:prstGeom>
                      <a:blipFill rotWithShape="1"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9" name="文本框 8"/>
                      <p:cNvSpPr txBox="1"/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11557" y="5479"/>
                        <a:ext cx="750" cy="9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𝟑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11557" y="5479"/>
                        <a:ext cx="750" cy="953"/>
                      </a:xfrm>
                      <a:prstGeom prst="rect">
                        <a:avLst/>
                      </a:prstGeom>
                      <a:blipFill rotWithShape="1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0" name="文本框 9"/>
                      <p:cNvSpPr txBox="1"/>
                      <p:nvPr>
                        <p:custDataLst>
                          <p:tags r:id="rId37"/>
                        </p:custDataLst>
                      </p:nvPr>
                    </p:nvSpPr>
                    <p:spPr>
                      <a:xfrm>
                        <a:off x="12423" y="5628"/>
                        <a:ext cx="75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12423" y="5628"/>
                        <a:ext cx="750" cy="580"/>
                      </a:xfrm>
                      <a:prstGeom prst="rect">
                        <a:avLst/>
                      </a:prstGeom>
                      <a:blipFill rotWithShape="1">
                        <a:blip r:embed="rId3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1" name="文本框 10"/>
                      <p:cNvSpPr txBox="1"/>
                      <p:nvPr>
                        <p:custDataLst>
                          <p:tags r:id="rId40"/>
                        </p:custDataLst>
                      </p:nvPr>
                    </p:nvSpPr>
                    <p:spPr>
                      <a:xfrm>
                        <a:off x="13427" y="5479"/>
                        <a:ext cx="750" cy="9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𝟓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1"/>
                        </p:custDataLst>
                      </p:nvPr>
                    </p:nvSpPr>
                    <p:spPr>
                      <a:xfrm>
                        <a:off x="13427" y="5479"/>
                        <a:ext cx="750" cy="962"/>
                      </a:xfrm>
                      <a:prstGeom prst="rect">
                        <a:avLst/>
                      </a:prstGeom>
                      <a:blipFill rotWithShape="1">
                        <a:blip r:embed="rId4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2" name="文本框 11"/>
                      <p:cNvSpPr txBox="1"/>
                      <p:nvPr>
                        <p:custDataLst>
                          <p:tags r:id="rId43"/>
                        </p:custDataLst>
                      </p:nvPr>
                    </p:nvSpPr>
                    <p:spPr>
                      <a:xfrm>
                        <a:off x="14431" y="5628"/>
                        <a:ext cx="75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𝟑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4"/>
                        </p:custDataLst>
                      </p:nvPr>
                    </p:nvSpPr>
                    <p:spPr>
                      <a:xfrm>
                        <a:off x="14431" y="5628"/>
                        <a:ext cx="750" cy="580"/>
                      </a:xfrm>
                      <a:prstGeom prst="rect">
                        <a:avLst/>
                      </a:prstGeom>
                      <a:blipFill rotWithShape="1"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3" name="文本框 12"/>
                      <p:cNvSpPr txBox="1"/>
                      <p:nvPr>
                        <p:custDataLst>
                          <p:tags r:id="rId46"/>
                        </p:custDataLst>
                      </p:nvPr>
                    </p:nvSpPr>
                    <p:spPr>
                      <a:xfrm>
                        <a:off x="15324" y="5479"/>
                        <a:ext cx="750" cy="9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𝟕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7"/>
                        </p:custDataLst>
                      </p:nvPr>
                    </p:nvSpPr>
                    <p:spPr>
                      <a:xfrm>
                        <a:off x="15324" y="5479"/>
                        <a:ext cx="750" cy="950"/>
                      </a:xfrm>
                      <a:prstGeom prst="rect">
                        <a:avLst/>
                      </a:prstGeom>
                      <a:blipFill rotWithShape="1"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4" name="文本框 13"/>
                      <p:cNvSpPr txBox="1"/>
                      <p:nvPr>
                        <p:custDataLst>
                          <p:tags r:id="rId49"/>
                        </p:custDataLst>
                      </p:nvPr>
                    </p:nvSpPr>
                    <p:spPr>
                      <a:xfrm>
                        <a:off x="16291" y="5479"/>
                        <a:ext cx="75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𝟒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0"/>
                        </p:custDataLst>
                      </p:nvPr>
                    </p:nvSpPr>
                    <p:spPr>
                      <a:xfrm>
                        <a:off x="16291" y="5479"/>
                        <a:ext cx="750" cy="580"/>
                      </a:xfrm>
                      <a:prstGeom prst="rect">
                        <a:avLst/>
                      </a:prstGeom>
                      <a:blipFill rotWithShape="1"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>
              <mc:Choice Requires="a14">
                <p:sp>
                  <p:nvSpPr>
                    <p:cNvPr id="26" name="文本框 25"/>
                    <p:cNvSpPr txBox="1"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7601" y="5414"/>
                      <a:ext cx="884" cy="88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3"/>
                      </p:custDataLst>
                    </p:nvPr>
                  </p:nvSpPr>
                  <p:spPr>
                    <a:xfrm>
                      <a:off x="7601" y="5414"/>
                      <a:ext cx="884" cy="885"/>
                    </a:xfrm>
                    <a:prstGeom prst="rect">
                      <a:avLst/>
                    </a:prstGeom>
                    <a:blipFill rotWithShape="1">
                      <a:blip r:embed="rId5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7" name="文本框 26"/>
                    <p:cNvSpPr txBox="1"/>
                    <p:nvPr>
                      <p:custDataLst>
                        <p:tags r:id="rId55"/>
                      </p:custDataLst>
                    </p:nvPr>
                  </p:nvSpPr>
                  <p:spPr>
                    <a:xfrm>
                      <a:off x="6517" y="5600"/>
                      <a:ext cx="80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6"/>
                      </p:custDataLst>
                    </p:nvPr>
                  </p:nvSpPr>
                  <p:spPr>
                    <a:xfrm>
                      <a:off x="6517" y="5600"/>
                      <a:ext cx="804" cy="580"/>
                    </a:xfrm>
                    <a:prstGeom prst="rect">
                      <a:avLst/>
                    </a:prstGeom>
                    <a:blipFill rotWithShape="1">
                      <a:blip r:embed="rId5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6" name="文本框 15"/>
                    <p:cNvSpPr txBox="1"/>
                    <p:nvPr>
                      <p:custDataLst>
                        <p:tags r:id="rId58"/>
                      </p:custDataLst>
                    </p:nvPr>
                  </p:nvSpPr>
                  <p:spPr>
                    <a:xfrm>
                      <a:off x="5443" y="5442"/>
                      <a:ext cx="1099" cy="9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𝟑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6" name="文本框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9"/>
                      </p:custDataLst>
                    </p:nvPr>
                  </p:nvSpPr>
                  <p:spPr>
                    <a:xfrm>
                      <a:off x="5443" y="5442"/>
                      <a:ext cx="1099" cy="953"/>
                    </a:xfrm>
                    <a:prstGeom prst="rect">
                      <a:avLst/>
                    </a:prstGeom>
                    <a:blipFill rotWithShape="1"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7" name="文本框 16"/>
                    <p:cNvSpPr txBox="1"/>
                    <p:nvPr>
                      <p:custDataLst>
                        <p:tags r:id="rId61"/>
                      </p:custDataLst>
                    </p:nvPr>
                  </p:nvSpPr>
                  <p:spPr>
                    <a:xfrm>
                      <a:off x="4519" y="5650"/>
                      <a:ext cx="101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62"/>
                      </p:custDataLst>
                    </p:nvPr>
                  </p:nvSpPr>
                  <p:spPr>
                    <a:xfrm>
                      <a:off x="4519" y="5650"/>
                      <a:ext cx="1019" cy="580"/>
                    </a:xfrm>
                    <a:prstGeom prst="rect">
                      <a:avLst/>
                    </a:prstGeom>
                    <a:blipFill rotWithShape="1">
                      <a:blip r:embed="rId6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8" name="文本框 17"/>
                    <p:cNvSpPr txBox="1"/>
                    <p:nvPr>
                      <p:custDataLst>
                        <p:tags r:id="rId64"/>
                      </p:custDataLst>
                    </p:nvPr>
                  </p:nvSpPr>
                  <p:spPr>
                    <a:xfrm>
                      <a:off x="2365" y="5647"/>
                      <a:ext cx="101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𝟑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65"/>
                      </p:custDataLst>
                    </p:nvPr>
                  </p:nvSpPr>
                  <p:spPr>
                    <a:xfrm>
                      <a:off x="2365" y="5647"/>
                      <a:ext cx="1019" cy="580"/>
                    </a:xfrm>
                    <a:prstGeom prst="rect">
                      <a:avLst/>
                    </a:prstGeom>
                    <a:blipFill rotWithShape="1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0" name="文本框 19"/>
                    <p:cNvSpPr txBox="1"/>
                    <p:nvPr>
                      <p:custDataLst>
                        <p:tags r:id="rId67"/>
                      </p:custDataLst>
                    </p:nvPr>
                  </p:nvSpPr>
                  <p:spPr>
                    <a:xfrm>
                      <a:off x="1181" y="5487"/>
                      <a:ext cx="1099" cy="9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��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68"/>
                      </p:custDataLst>
                    </p:nvPr>
                  </p:nvSpPr>
                  <p:spPr>
                    <a:xfrm>
                      <a:off x="1181" y="5487"/>
                      <a:ext cx="1099" cy="950"/>
                    </a:xfrm>
                    <a:prstGeom prst="rect">
                      <a:avLst/>
                    </a:prstGeom>
                    <a:blipFill rotWithShape="1">
                      <a:blip r:embed="rId6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3" name="文本框 22"/>
                    <p:cNvSpPr txBox="1"/>
                    <p:nvPr>
                      <p:custDataLst>
                        <p:tags r:id="rId70"/>
                      </p:custDataLst>
                    </p:nvPr>
                  </p:nvSpPr>
                  <p:spPr>
                    <a:xfrm>
                      <a:off x="162" y="5717"/>
                      <a:ext cx="101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3" name="文本框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71"/>
                      </p:custDataLst>
                    </p:nvPr>
                  </p:nvSpPr>
                  <p:spPr>
                    <a:xfrm>
                      <a:off x="162" y="5717"/>
                      <a:ext cx="1019" cy="580"/>
                    </a:xfrm>
                    <a:prstGeom prst="rect">
                      <a:avLst/>
                    </a:prstGeom>
                    <a:blipFill rotWithShape="1">
                      <a:blip r:embed="rId7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>
            <mc:Choice Requires="a14">
              <p:sp>
                <p:nvSpPr>
                  <p:cNvPr id="24" name="文本框 23"/>
                  <p:cNvSpPr txBox="1"/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4224" y="8600"/>
                    <a:ext cx="1099" cy="9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𝟓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74"/>
                    </p:custDataLst>
                  </p:nvPr>
                </p:nvSpPr>
                <p:spPr>
                  <a:xfrm>
                    <a:off x="4224" y="8600"/>
                    <a:ext cx="1099" cy="962"/>
                  </a:xfrm>
                  <a:prstGeom prst="rect">
                    <a:avLst/>
                  </a:prstGeom>
                  <a:blipFill rotWithShape="1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>
        <mc:Choice Requires="a14">
          <p:sp>
            <p:nvSpPr>
              <p:cNvPr id="25" name="文本框 24" title="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669925" y="3144520"/>
                <a:ext cx="10659110" cy="197421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观察正弦曲线和余弦曲线，可以看到正弦曲线关于原点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对称，余弦曲线关于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轴对称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这个事实，也可由诱导公式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得到，所以正弦函数是奇函数，余弦函数是偶函数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7"/>
                </p:custDataLst>
              </p:nvPr>
            </p:nvSpPr>
            <p:spPr>
              <a:xfrm>
                <a:off x="669925" y="3144520"/>
                <a:ext cx="10659110" cy="1974215"/>
              </a:xfrm>
              <a:prstGeom prst="rect">
                <a:avLst/>
              </a:prstGeom>
              <a:blipFill rotWithShape="1">
                <a:blip r:embed="rId78"/>
                <a:stretch>
                  <a:fillRect l="-137" t="-740" r="-131" b="-708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65785" y="-4635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65785" y="892546"/>
                <a:ext cx="10754995" cy="57329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：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观察下图，找出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的值随着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的变化是如何变化的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？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565785" y="892546"/>
                <a:ext cx="10754995" cy="573298"/>
              </a:xfrm>
              <a:prstGeom prst="rect">
                <a:avLst/>
              </a:prstGeom>
              <a:blipFill rotWithShape="1">
                <a:blip r:embed="rId21"/>
                <a:stretch>
                  <a:fillRect t="-65" b="-3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 title=""/>
          <p:cNvGrpSpPr/>
          <p:nvPr>
            <p:custDataLst>
              <p:tags r:id="rId22"/>
            </p:custDataLst>
          </p:nvPr>
        </p:nvGrpSpPr>
        <p:grpSpPr>
          <a:xfrm>
            <a:off x="2759017" y="1921307"/>
            <a:ext cx="3726815" cy="2294890"/>
            <a:chOff x="12534" y="3125"/>
            <a:chExt cx="5869" cy="3614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3"/>
            <a:srcRect l="549" t="3734" r="3257" b="10848"/>
            <a:stretch>
              <a:fillRect/>
            </a:stretch>
          </p:blipFill>
          <p:spPr>
            <a:xfrm>
              <a:off x="13323" y="3125"/>
              <a:ext cx="5080" cy="3614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>
              <p:custDataLst>
                <p:tags r:id="rId25"/>
              </p:custDataLst>
            </p:nvPr>
          </p:nvCxnSpPr>
          <p:spPr>
            <a:xfrm>
              <a:off x="12564" y="4015"/>
              <a:ext cx="5823" cy="4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26"/>
              </p:custDataLst>
            </p:nvPr>
          </p:nvCxnSpPr>
          <p:spPr>
            <a:xfrm>
              <a:off x="12534" y="6080"/>
              <a:ext cx="5823" cy="4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7"/>
    </p:custData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10" name="组合 9" title=""/>
          <p:cNvGrpSpPr/>
          <p:nvPr>
            <p:custDataLst>
              <p:tags r:id="rId3"/>
            </p:custDataLst>
          </p:nvPr>
        </p:nvGrpSpPr>
        <p:grpSpPr>
          <a:xfrm>
            <a:off x="7622540" y="1902460"/>
            <a:ext cx="3726815" cy="2294890"/>
            <a:chOff x="12534" y="3125"/>
            <a:chExt cx="5869" cy="3614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rcRect l="549" t="3734" r="3257" b="10848"/>
            <a:stretch>
              <a:fillRect/>
            </a:stretch>
          </p:blipFill>
          <p:spPr>
            <a:xfrm>
              <a:off x="13323" y="3125"/>
              <a:ext cx="5080" cy="3614"/>
            </a:xfrm>
            <a:prstGeom prst="rect">
              <a:avLst/>
            </a:prstGeom>
          </p:spPr>
        </p:pic>
        <p:cxnSp>
          <p:nvCxnSpPr>
            <p:cNvPr id="3" name="直接连接符 2"/>
            <p:cNvCxnSpPr/>
            <p:nvPr>
              <p:custDataLst>
                <p:tags r:id="rId6"/>
              </p:custDataLst>
            </p:nvPr>
          </p:nvCxnSpPr>
          <p:spPr>
            <a:xfrm>
              <a:off x="12564" y="4015"/>
              <a:ext cx="5823" cy="4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7"/>
              </p:custDataLst>
            </p:nvPr>
          </p:nvCxnSpPr>
          <p:spPr>
            <a:xfrm>
              <a:off x="12534" y="6080"/>
              <a:ext cx="5823" cy="4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 title=""/>
          <p:cNvGrpSpPr/>
          <p:nvPr>
            <p:custDataLst>
              <p:tags r:id="rId8"/>
            </p:custDataLst>
          </p:nvPr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9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10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5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6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9" name="文本框 8" title="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582295" y="539115"/>
                <a:ext cx="10680065" cy="2705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观察下图，可以看到：</a:t>
                </a:r>
                <a:endParaRPr 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增大到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时，曲线逐渐上升，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的值由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增大到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；当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增大到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时，曲线逐渐下降，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的值由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减小到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>
                  <a:lnSpc>
                    <a:spcPct val="16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的值的变化情况如表所示：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582295" y="539115"/>
                <a:ext cx="10680065" cy="270510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 title=""/>
          <p:cNvGraphicFramePr>
            <a:graphicFrameLocks noGrp="1"/>
          </p:cNvGraphicFramePr>
          <p:nvPr>
            <p:custDataLst>
              <p:tags r:id="rId27"/>
            </p:custDataLst>
          </p:nvPr>
        </p:nvGraphicFramePr>
        <p:xfrm>
          <a:off x="443230" y="4423410"/>
          <a:ext cx="85280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6400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1800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↗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𝒔𝒊𝒏</m:t>
                            </m:r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CN" altLang="en-US" b="1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↘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↘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1" name="表格 10" title=""/>
          <p:cNvGraphicFramePr>
            <a:graphicFrameLocks noGrp="1"/>
          </p:cNvGraphicFramePr>
          <p:nvPr>
            <p:custDataLst>
              <p:tags r:id="rId19"/>
            </p:custDataLst>
          </p:nvPr>
        </p:nvGraphicFramePr>
        <p:xfrm>
          <a:off x="372110" y="993140"/>
          <a:ext cx="74993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35"/>
                <a:gridCol w="749935"/>
                <a:gridCol w="749935"/>
                <a:gridCol w="749935"/>
                <a:gridCol w="749935"/>
                <a:gridCol w="749935"/>
                <a:gridCol w="749935"/>
                <a:gridCol w="749935"/>
                <a:gridCol w="749935"/>
                <a:gridCol w="749935"/>
              </a:tblGrid>
              <a:tr h="6400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1800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>
                    <a:solidFill>
                      <a:srgbClr val="A0C0F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>
                    <a:solidFill>
                      <a:srgbClr val="A0C0F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↗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A0C0F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>
                    <a:solidFill>
                      <a:srgbClr val="A0C0F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A0C0F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>
                    <a:solidFill>
                      <a:srgbClr val="A0C0F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A0C0F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>
                    <a:solidFill>
                      <a:srgbClr val="A0C0F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A0C0F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>
                    <a:solidFill>
                      <a:srgbClr val="A0C0F0"/>
                    </a:solidFill>
                  </a:tcPr>
                </a:tc>
              </a:tr>
              <a:tr h="6400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𝒔𝒊𝒏</m:t>
                            </m:r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CN" altLang="en-US" b="1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↘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↘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合 9" title=""/>
          <p:cNvGrpSpPr/>
          <p:nvPr>
            <p:custDataLst>
              <p:tags r:id="rId20"/>
            </p:custDataLst>
          </p:nvPr>
        </p:nvGrpSpPr>
        <p:grpSpPr>
          <a:xfrm>
            <a:off x="8529955" y="505460"/>
            <a:ext cx="3165475" cy="1949450"/>
            <a:chOff x="12534" y="3125"/>
            <a:chExt cx="5869" cy="3614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1"/>
            <a:srcRect l="549" t="3734" r="3257" b="10848"/>
            <a:stretch>
              <a:fillRect/>
            </a:stretch>
          </p:blipFill>
          <p:spPr>
            <a:xfrm>
              <a:off x="13323" y="3125"/>
              <a:ext cx="5080" cy="3614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>
              <p:custDataLst>
                <p:tags r:id="rId23"/>
              </p:custDataLst>
            </p:nvPr>
          </p:nvCxnSpPr>
          <p:spPr>
            <a:xfrm>
              <a:off x="12564" y="4015"/>
              <a:ext cx="5823" cy="4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24"/>
              </p:custDataLst>
            </p:nvPr>
          </p:nvCxnSpPr>
          <p:spPr>
            <a:xfrm>
              <a:off x="12534" y="6080"/>
              <a:ext cx="5823" cy="4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2" name="文本框 11" title="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72110" y="2712720"/>
                <a:ext cx="11510645" cy="314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这就是说，正弦函数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[−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上单调递增，在区间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上单调递减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由正弦函数的周期性可得，正弦函数在每一个闭区间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[−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上都单调递增，其值从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𝟏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增大到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𝟏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；在每一个闭区间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上都单调递减，其值从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𝟏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减小到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372110" y="2712720"/>
                <a:ext cx="11510645" cy="314134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15" name="组合 14" title=""/>
          <p:cNvGrpSpPr/>
          <p:nvPr>
            <p:custDataLst>
              <p:tags r:id="rId3"/>
            </p:custDataLst>
          </p:nvPr>
        </p:nvGrpSpPr>
        <p:grpSpPr>
          <a:xfrm>
            <a:off x="8484870" y="1466850"/>
            <a:ext cx="3592830" cy="2269490"/>
            <a:chOff x="13362" y="2310"/>
            <a:chExt cx="5658" cy="3574"/>
          </a:xfrm>
        </p:grpSpPr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rcRect l="12450" t="2603" r="17557"/>
            <a:stretch>
              <a:fillRect/>
            </a:stretch>
          </p:blipFill>
          <p:spPr>
            <a:xfrm>
              <a:off x="13885" y="2310"/>
              <a:ext cx="4658" cy="3574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>
              <p:custDataLst>
                <p:tags r:id="rId6"/>
              </p:custDataLst>
            </p:nvPr>
          </p:nvCxnSpPr>
          <p:spPr>
            <a:xfrm>
              <a:off x="13362" y="4734"/>
              <a:ext cx="5613" cy="26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7"/>
              </p:custDataLst>
            </p:nvPr>
          </p:nvCxnSpPr>
          <p:spPr>
            <a:xfrm>
              <a:off x="13408" y="3241"/>
              <a:ext cx="5613" cy="26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 title=""/>
          <p:cNvGrpSpPr/>
          <p:nvPr>
            <p:custDataLst>
              <p:tags r:id="rId8"/>
            </p:custDataLst>
          </p:nvPr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9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10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5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6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1" name="表格 10" title=""/>
          <p:cNvGraphicFramePr>
            <a:graphicFrameLocks noGrp="1"/>
          </p:cNvGraphicFramePr>
          <p:nvPr>
            <p:custDataLst>
              <p:tags r:id="rId24"/>
            </p:custDataLst>
          </p:nvPr>
        </p:nvGraphicFramePr>
        <p:xfrm>
          <a:off x="582295" y="3267710"/>
          <a:ext cx="85280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6400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1800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↗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𝒄𝒐𝒔</m:t>
                            </m:r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CN" altLang="en-US" b="1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↘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↘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mc:AlternateContent>
        <mc:Choice Requires="a14">
          <p:sp>
            <p:nvSpPr>
              <p:cNvPr id="8" name="文本框 7" title="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443230" y="751840"/>
                <a:ext cx="10754995" cy="111376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：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类比于正弦函数，观察余弦函数在一个周期区间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如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[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])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上函数值的变化规律，将看到的函数值的变化情况填入表：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443230" y="751840"/>
                <a:ext cx="10754995" cy="1113766"/>
              </a:xfrm>
              <a:prstGeom prst="rect">
                <a:avLst/>
              </a:prstGeom>
              <a:blipFill rotWithShape="1">
                <a:blip r:embed="rId27"/>
                <a:stretch>
                  <a:fillRect b="-2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12" name="文本框 11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372110" y="2712720"/>
                <a:ext cx="11510645" cy="304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这就是说，正弦函数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上单调递增，在区间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上单调递减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由正弦函数的周期性可得，正弦函数在每一个闭区间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上都单调递增，其值从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𝟏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增大到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𝟏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；在每一个闭区间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上都单调递减，其值从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𝟏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减小到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372110" y="2712720"/>
                <a:ext cx="11510645" cy="304419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 title=""/>
          <p:cNvGraphicFramePr>
            <a:graphicFrameLocks noGrp="1"/>
          </p:cNvGraphicFramePr>
          <p:nvPr>
            <p:custDataLst>
              <p:tags r:id="rId22"/>
            </p:custDataLst>
          </p:nvPr>
        </p:nvGraphicFramePr>
        <p:xfrm>
          <a:off x="582295" y="819150"/>
          <a:ext cx="75374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/>
                <a:gridCol w="753745"/>
                <a:gridCol w="753745"/>
                <a:gridCol w="753745"/>
                <a:gridCol w="753745"/>
                <a:gridCol w="753745"/>
                <a:gridCol w="753745"/>
                <a:gridCol w="753745"/>
                <a:gridCol w="753745"/>
                <a:gridCol w="753745"/>
              </a:tblGrid>
              <a:tr h="6400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sz="1800" b="1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↗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𝒄𝒐𝒔</m:t>
                            </m:r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sz="1800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CN" altLang="en-US" b="1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1800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↗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↘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↘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组合 14" title=""/>
          <p:cNvGrpSpPr/>
          <p:nvPr>
            <p:custDataLst>
              <p:tags r:id="rId23"/>
            </p:custDataLst>
          </p:nvPr>
        </p:nvGrpSpPr>
        <p:grpSpPr>
          <a:xfrm>
            <a:off x="8420735" y="344805"/>
            <a:ext cx="3592830" cy="2269490"/>
            <a:chOff x="13362" y="2310"/>
            <a:chExt cx="5658" cy="357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4"/>
            <a:srcRect l="12450" t="2603" r="17557"/>
            <a:stretch>
              <a:fillRect/>
            </a:stretch>
          </p:blipFill>
          <p:spPr>
            <a:xfrm>
              <a:off x="13885" y="2310"/>
              <a:ext cx="4658" cy="3574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>
              <p:custDataLst>
                <p:tags r:id="rId26"/>
              </p:custDataLst>
            </p:nvPr>
          </p:nvCxnSpPr>
          <p:spPr>
            <a:xfrm>
              <a:off x="13362" y="4734"/>
              <a:ext cx="5613" cy="26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27"/>
              </p:custDataLst>
            </p:nvPr>
          </p:nvCxnSpPr>
          <p:spPr>
            <a:xfrm>
              <a:off x="13408" y="3241"/>
              <a:ext cx="5613" cy="26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22" name="组合 21" title=""/>
          <p:cNvGrpSpPr/>
          <p:nvPr>
            <p:custDataLst>
              <p:tags r:id="rId3"/>
            </p:custDataLst>
          </p:nvPr>
        </p:nvGrpSpPr>
        <p:grpSpPr>
          <a:xfrm>
            <a:off x="882650" y="2833370"/>
            <a:ext cx="10074910" cy="1987900"/>
            <a:chOff x="932" y="6572"/>
            <a:chExt cx="17850" cy="3522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rcRect l="1419" t="39571" r="1003" b="30348"/>
            <a:stretch>
              <a:fillRect/>
            </a:stretch>
          </p:blipFill>
          <p:spPr>
            <a:xfrm>
              <a:off x="932" y="6572"/>
              <a:ext cx="17850" cy="2751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>
              <p:custDataLst>
                <p:tags r:id="rId6"/>
              </p:custDataLst>
            </p:nvPr>
          </p:nvGrpSpPr>
          <p:grpSpPr>
            <a:xfrm>
              <a:off x="932" y="8947"/>
              <a:ext cx="16879" cy="1147"/>
              <a:chOff x="932" y="8583"/>
              <a:chExt cx="16879" cy="1147"/>
            </a:xfrm>
          </p:grpSpPr>
          <p:grpSp>
            <p:nvGrpSpPr>
              <p:cNvPr id="19" name="组合 18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932" y="8583"/>
                <a:ext cx="16879" cy="1147"/>
                <a:chOff x="162" y="5414"/>
                <a:chExt cx="16879" cy="1147"/>
              </a:xfrm>
            </p:grpSpPr>
            <p:grpSp>
              <p:nvGrpSpPr>
                <p:cNvPr id="3" name="组合 2"/>
                <p:cNvGrpSpPr/>
                <p:nvPr>
                  <p:custDataLst>
                    <p:tags r:id="rId8"/>
                  </p:custDataLst>
                </p:nvPr>
              </p:nvGrpSpPr>
              <p:grpSpPr>
                <a:xfrm>
                  <a:off x="8766" y="5479"/>
                  <a:ext cx="8275" cy="1082"/>
                  <a:chOff x="8766" y="5479"/>
                  <a:chExt cx="8275" cy="1082"/>
                </a:xfrm>
              </p:grpSpPr>
              <mc:AlternateContent>
                <mc:Choice Requires="a14">
                  <p:sp>
                    <p:nvSpPr>
                      <p:cNvPr id="7" name="文本框 6"/>
                      <p:cNvSpPr txBox="1"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9697" y="5479"/>
                        <a:ext cx="575" cy="9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7" name="文本框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0"/>
                        </p:custDataLst>
                      </p:nvPr>
                    </p:nvSpPr>
                    <p:spPr>
                      <a:xfrm>
                        <a:off x="9697" y="5479"/>
                        <a:ext cx="575" cy="996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9" name="文本框 8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10712" y="5628"/>
                        <a:ext cx="555" cy="6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>
                      <a:xfrm>
                        <a:off x="10712" y="5628"/>
                        <a:ext cx="555" cy="653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0" name="文本框 9"/>
                      <p:cNvSpPr txBox="1"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8766" y="5479"/>
                        <a:ext cx="539" cy="6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𝟎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8766" y="5479"/>
                        <a:ext cx="539" cy="653"/>
                      </a:xfrm>
                      <a:prstGeom prst="rect">
                        <a:avLst/>
                      </a:prstGeom>
                      <a:blipFill rotWithShape="1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6" name="文本框 15"/>
                      <p:cNvSpPr txBox="1"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11557" y="5479"/>
                        <a:ext cx="750" cy="10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𝟑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6" name="文本框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11557" y="5479"/>
                        <a:ext cx="750" cy="1072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7" name="文本框 16"/>
                      <p:cNvSpPr txBox="1"/>
                      <p:nvPr>
                        <p:custDataLst>
                          <p:tags r:id="rId21"/>
                        </p:custDataLst>
                      </p:nvPr>
                    </p:nvSpPr>
                    <p:spPr>
                      <a:xfrm>
                        <a:off x="12423" y="5628"/>
                        <a:ext cx="750" cy="6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12423" y="5628"/>
                        <a:ext cx="750" cy="653"/>
                      </a:xfrm>
                      <a:prstGeom prst="rect">
                        <a:avLst/>
                      </a:prstGeom>
                      <a:blipFill rotWithShape="1"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8" name="文本框 17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13427" y="5479"/>
                        <a:ext cx="750" cy="10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𝟓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8" name="文本框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13427" y="5479"/>
                        <a:ext cx="750" cy="1082"/>
                      </a:xfrm>
                      <a:prstGeom prst="rect">
                        <a:avLst/>
                      </a:prstGeom>
                      <a:blipFill rotWithShape="1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20" name="文本框 19"/>
                      <p:cNvSpPr txBox="1"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14431" y="5628"/>
                        <a:ext cx="750" cy="6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𝟑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14431" y="5628"/>
                        <a:ext cx="750" cy="653"/>
                      </a:xfrm>
                      <a:prstGeom prst="rect">
                        <a:avLst/>
                      </a:prstGeom>
                      <a:blipFill rotWithShape="1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23" name="文本框 22"/>
                      <p:cNvSpPr txBox="1"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15324" y="5479"/>
                        <a:ext cx="750" cy="10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𝟕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15324" y="5479"/>
                        <a:ext cx="750" cy="1069"/>
                      </a:xfrm>
                      <a:prstGeom prst="rect">
                        <a:avLst/>
                      </a:prstGeom>
                      <a:blipFill rotWithShape="1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24" name="文本框 23"/>
                      <p:cNvSpPr txBox="1"/>
                      <p:nvPr>
                        <p:custDataLst>
                          <p:tags r:id="rId33"/>
                        </p:custDataLst>
                      </p:nvPr>
                    </p:nvSpPr>
                    <p:spPr>
                      <a:xfrm>
                        <a:off x="16291" y="5479"/>
                        <a:ext cx="750" cy="6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𝟒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24" name="文本框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16291" y="5479"/>
                        <a:ext cx="750" cy="653"/>
                      </a:xfrm>
                      <a:prstGeom prst="rect">
                        <a:avLst/>
                      </a:prstGeom>
                      <a:blipFill rotWithShape="1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>
              <mc:Choice Requires="a14">
                <p:sp>
                  <p:nvSpPr>
                    <p:cNvPr id="26" name="文本框 25"/>
                    <p:cNvSpPr txBox="1"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7601" y="5414"/>
                      <a:ext cx="884" cy="9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7601" y="5414"/>
                      <a:ext cx="884" cy="996"/>
                    </a:xfrm>
                    <a:prstGeom prst="rect">
                      <a:avLst/>
                    </a:prstGeom>
                    <a:blipFill rotWithShape="1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7" name="文本框 26"/>
                    <p:cNvSpPr txBox="1"/>
                    <p:nvPr>
                      <p:custDataLst>
                        <p:tags r:id="rId39"/>
                      </p:custDataLst>
                    </p:nvPr>
                  </p:nvSpPr>
                  <p:spPr>
                    <a:xfrm>
                      <a:off x="6517" y="5600"/>
                      <a:ext cx="804" cy="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0"/>
                      </p:custDataLst>
                    </p:nvPr>
                  </p:nvSpPr>
                  <p:spPr>
                    <a:xfrm>
                      <a:off x="6517" y="5600"/>
                      <a:ext cx="804" cy="653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5" name="文本框 24"/>
                    <p:cNvSpPr txBox="1"/>
                    <p:nvPr>
                      <p:custDataLst>
                        <p:tags r:id="rId42"/>
                      </p:custDataLst>
                    </p:nvPr>
                  </p:nvSpPr>
                  <p:spPr>
                    <a:xfrm>
                      <a:off x="5443" y="5442"/>
                      <a:ext cx="1099" cy="10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𝟑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3"/>
                      </p:custDataLst>
                    </p:nvPr>
                  </p:nvSpPr>
                  <p:spPr>
                    <a:xfrm>
                      <a:off x="5443" y="5442"/>
                      <a:ext cx="1099" cy="1072"/>
                    </a:xfrm>
                    <a:prstGeom prst="rect">
                      <a:avLst/>
                    </a:prstGeom>
                    <a:blipFill rotWithShape="1"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8" name="文本框 27"/>
                    <p:cNvSpPr txBox="1"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4519" y="5650"/>
                      <a:ext cx="1019" cy="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4519" y="5650"/>
                      <a:ext cx="1019" cy="653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9" name="文本框 28"/>
                    <p:cNvSpPr txBox="1"/>
                    <p:nvPr>
                      <p:custDataLst>
                        <p:tags r:id="rId48"/>
                      </p:custDataLst>
                    </p:nvPr>
                  </p:nvSpPr>
                  <p:spPr>
                    <a:xfrm>
                      <a:off x="2365" y="5647"/>
                      <a:ext cx="1019" cy="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𝟑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9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9"/>
                      </p:custDataLst>
                    </p:nvPr>
                  </p:nvSpPr>
                  <p:spPr>
                    <a:xfrm>
                      <a:off x="2365" y="5647"/>
                      <a:ext cx="1019" cy="653"/>
                    </a:xfrm>
                    <a:prstGeom prst="rect">
                      <a:avLst/>
                    </a:prstGeom>
                    <a:blipFill rotWithShape="1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30" name="文本框 29"/>
                    <p:cNvSpPr txBox="1"/>
                    <p:nvPr>
                      <p:custDataLst>
                        <p:tags r:id="rId51"/>
                      </p:custDataLst>
                    </p:nvPr>
                  </p:nvSpPr>
                  <p:spPr>
                    <a:xfrm>
                      <a:off x="1181" y="5487"/>
                      <a:ext cx="1099" cy="10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𝟕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30" name="文本框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1181" y="5487"/>
                      <a:ext cx="1099" cy="1069"/>
                    </a:xfrm>
                    <a:prstGeom prst="rect">
                      <a:avLst/>
                    </a:prstGeom>
                    <a:blipFill rotWithShape="1"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31" name="文本框 30"/>
                    <p:cNvSpPr txBox="1"/>
                    <p:nvPr>
                      <p:custDataLst>
                        <p:tags r:id="rId54"/>
                      </p:custDataLst>
                    </p:nvPr>
                  </p:nvSpPr>
                  <p:spPr>
                    <a:xfrm>
                      <a:off x="162" y="5717"/>
                      <a:ext cx="1019" cy="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31" name="文本框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5"/>
                      </p:custDataLst>
                    </p:nvPr>
                  </p:nvSpPr>
                  <p:spPr>
                    <a:xfrm>
                      <a:off x="162" y="5717"/>
                      <a:ext cx="1019" cy="653"/>
                    </a:xfrm>
                    <a:prstGeom prst="rect">
                      <a:avLst/>
                    </a:prstGeom>
                    <a:blipFill rotWithShape="1">
                      <a:blip r:embed="rId5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>
            <mc:Choice Requires="a14">
              <p:sp>
                <p:nvSpPr>
                  <p:cNvPr id="32" name="文本框 31"/>
                  <p:cNvSpPr txBox="1"/>
                  <p:nvPr>
                    <p:custDataLst>
                      <p:tags r:id="rId57"/>
                    </p:custDataLst>
                  </p:nvPr>
                </p:nvSpPr>
                <p:spPr>
                  <a:xfrm>
                    <a:off x="4224" y="8600"/>
                    <a:ext cx="1099" cy="1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𝟓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8"/>
                    </p:custDataLst>
                  </p:nvPr>
                </p:nvSpPr>
                <p:spPr>
                  <a:xfrm>
                    <a:off x="4224" y="8600"/>
                    <a:ext cx="1099" cy="1082"/>
                  </a:xfrm>
                  <a:prstGeom prst="rect">
                    <a:avLst/>
                  </a:prstGeom>
                  <a:blipFill rotWithShape="1"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组合 3" title=""/>
          <p:cNvGrpSpPr/>
          <p:nvPr>
            <p:custDataLst>
              <p:tags r:id="rId60"/>
            </p:custDataLst>
          </p:nvPr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61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62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67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68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69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70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71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72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73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74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443230" y="698500"/>
                <a:ext cx="10754995" cy="168129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：在前面函数的性质中，我们除了奇偶性、单调性外，还学习了函数的最值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请结合着前面对正余弦函数单调性的研究，找出正余弦函数的最值及其取得最值时对应的自变量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7"/>
                </p:custDataLst>
              </p:nvPr>
            </p:nvSpPr>
            <p:spPr>
              <a:xfrm>
                <a:off x="443230" y="698500"/>
                <a:ext cx="10754995" cy="1681294"/>
              </a:xfrm>
              <a:prstGeom prst="rect">
                <a:avLst/>
              </a:prstGeom>
              <a:blipFill rotWithShape="1">
                <a:blip r:embed="rId78"/>
                <a:stretch>
                  <a:fillRect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22" name="组合 21" title=""/>
          <p:cNvGrpSpPr/>
          <p:nvPr>
            <p:custDataLst>
              <p:tags r:id="rId3"/>
            </p:custDataLst>
          </p:nvPr>
        </p:nvGrpSpPr>
        <p:grpSpPr>
          <a:xfrm>
            <a:off x="1116965" y="856707"/>
            <a:ext cx="10074910" cy="1987900"/>
            <a:chOff x="932" y="6572"/>
            <a:chExt cx="17850" cy="3522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rcRect l="1419" t="39571" r="1003" b="30348"/>
            <a:stretch>
              <a:fillRect/>
            </a:stretch>
          </p:blipFill>
          <p:spPr>
            <a:xfrm>
              <a:off x="932" y="6572"/>
              <a:ext cx="17850" cy="2751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>
              <p:custDataLst>
                <p:tags r:id="rId6"/>
              </p:custDataLst>
            </p:nvPr>
          </p:nvGrpSpPr>
          <p:grpSpPr>
            <a:xfrm>
              <a:off x="932" y="8947"/>
              <a:ext cx="16879" cy="1147"/>
              <a:chOff x="932" y="8583"/>
              <a:chExt cx="16879" cy="1147"/>
            </a:xfrm>
          </p:grpSpPr>
          <p:grpSp>
            <p:nvGrpSpPr>
              <p:cNvPr id="19" name="组合 18"/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932" y="8583"/>
                <a:ext cx="16879" cy="1147"/>
                <a:chOff x="162" y="5414"/>
                <a:chExt cx="16879" cy="1147"/>
              </a:xfrm>
            </p:grpSpPr>
            <p:grpSp>
              <p:nvGrpSpPr>
                <p:cNvPr id="3" name="组合 2"/>
                <p:cNvGrpSpPr/>
                <p:nvPr>
                  <p:custDataLst>
                    <p:tags r:id="rId8"/>
                  </p:custDataLst>
                </p:nvPr>
              </p:nvGrpSpPr>
              <p:grpSpPr>
                <a:xfrm>
                  <a:off x="8766" y="5479"/>
                  <a:ext cx="8275" cy="1082"/>
                  <a:chOff x="8766" y="5479"/>
                  <a:chExt cx="8275" cy="1082"/>
                </a:xfrm>
              </p:grpSpPr>
              <mc:AlternateContent>
                <mc:Choice Requires="a14">
                  <p:sp>
                    <p:nvSpPr>
                      <p:cNvPr id="7" name="文本框 6"/>
                      <p:cNvSpPr txBox="1"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9697" y="5479"/>
                        <a:ext cx="575" cy="9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7" name="文本框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0"/>
                        </p:custDataLst>
                      </p:nvPr>
                    </p:nvSpPr>
                    <p:spPr>
                      <a:xfrm>
                        <a:off x="9697" y="5479"/>
                        <a:ext cx="575" cy="996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9" name="文本框 8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10712" y="5628"/>
                        <a:ext cx="555" cy="6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>
                      <a:xfrm>
                        <a:off x="10712" y="5628"/>
                        <a:ext cx="555" cy="653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0" name="文本框 9"/>
                      <p:cNvSpPr txBox="1"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8766" y="5479"/>
                        <a:ext cx="539" cy="6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𝟎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8766" y="5479"/>
                        <a:ext cx="539" cy="653"/>
                      </a:xfrm>
                      <a:prstGeom prst="rect">
                        <a:avLst/>
                      </a:prstGeom>
                      <a:blipFill rotWithShape="1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6" name="文本框 15"/>
                      <p:cNvSpPr txBox="1"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11557" y="5479"/>
                        <a:ext cx="750" cy="10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𝟑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6" name="文本框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11557" y="5479"/>
                        <a:ext cx="750" cy="1072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7" name="文本框 16"/>
                      <p:cNvSpPr txBox="1"/>
                      <p:nvPr>
                        <p:custDataLst>
                          <p:tags r:id="rId21"/>
                        </p:custDataLst>
                      </p:nvPr>
                    </p:nvSpPr>
                    <p:spPr>
                      <a:xfrm>
                        <a:off x="12423" y="5628"/>
                        <a:ext cx="750" cy="6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12423" y="5628"/>
                        <a:ext cx="750" cy="653"/>
                      </a:xfrm>
                      <a:prstGeom prst="rect">
                        <a:avLst/>
                      </a:prstGeom>
                      <a:blipFill rotWithShape="1"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8" name="文本框 17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13427" y="5479"/>
                        <a:ext cx="750" cy="10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𝟓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8" name="文本框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13427" y="5479"/>
                        <a:ext cx="750" cy="1082"/>
                      </a:xfrm>
                      <a:prstGeom prst="rect">
                        <a:avLst/>
                      </a:prstGeom>
                      <a:blipFill rotWithShape="1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20" name="文本框 19"/>
                      <p:cNvSpPr txBox="1"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14431" y="5628"/>
                        <a:ext cx="750" cy="6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𝟑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14431" y="5628"/>
                        <a:ext cx="750" cy="653"/>
                      </a:xfrm>
                      <a:prstGeom prst="rect">
                        <a:avLst/>
                      </a:prstGeom>
                      <a:blipFill rotWithShape="1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23" name="文本框 22"/>
                      <p:cNvSpPr txBox="1"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15324" y="5479"/>
                        <a:ext cx="750" cy="10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𝟕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15324" y="5479"/>
                        <a:ext cx="750" cy="1069"/>
                      </a:xfrm>
                      <a:prstGeom prst="rect">
                        <a:avLst/>
                      </a:prstGeom>
                      <a:blipFill rotWithShape="1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24" name="文本框 23"/>
                      <p:cNvSpPr txBox="1"/>
                      <p:nvPr>
                        <p:custDataLst>
                          <p:tags r:id="rId33"/>
                        </p:custDataLst>
                      </p:nvPr>
                    </p:nvSpPr>
                    <p:spPr>
                      <a:xfrm>
                        <a:off x="16291" y="5479"/>
                        <a:ext cx="750" cy="6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𝟒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24" name="文本框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16291" y="5479"/>
                        <a:ext cx="750" cy="653"/>
                      </a:xfrm>
                      <a:prstGeom prst="rect">
                        <a:avLst/>
                      </a:prstGeom>
                      <a:blipFill rotWithShape="1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>
              <mc:Choice Requires="a14">
                <p:sp>
                  <p:nvSpPr>
                    <p:cNvPr id="26" name="文本框 25"/>
                    <p:cNvSpPr txBox="1"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7601" y="5414"/>
                      <a:ext cx="884" cy="9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7601" y="5414"/>
                      <a:ext cx="884" cy="996"/>
                    </a:xfrm>
                    <a:prstGeom prst="rect">
                      <a:avLst/>
                    </a:prstGeom>
                    <a:blipFill rotWithShape="1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7" name="文本框 26"/>
                    <p:cNvSpPr txBox="1"/>
                    <p:nvPr>
                      <p:custDataLst>
                        <p:tags r:id="rId39"/>
                      </p:custDataLst>
                    </p:nvPr>
                  </p:nvSpPr>
                  <p:spPr>
                    <a:xfrm>
                      <a:off x="6517" y="5600"/>
                      <a:ext cx="804" cy="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0"/>
                      </p:custDataLst>
                    </p:nvPr>
                  </p:nvSpPr>
                  <p:spPr>
                    <a:xfrm>
                      <a:off x="6517" y="5600"/>
                      <a:ext cx="804" cy="653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5" name="文本框 24"/>
                    <p:cNvSpPr txBox="1"/>
                    <p:nvPr>
                      <p:custDataLst>
                        <p:tags r:id="rId42"/>
                      </p:custDataLst>
                    </p:nvPr>
                  </p:nvSpPr>
                  <p:spPr>
                    <a:xfrm>
                      <a:off x="5443" y="5442"/>
                      <a:ext cx="1099" cy="10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𝟑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3"/>
                      </p:custDataLst>
                    </p:nvPr>
                  </p:nvSpPr>
                  <p:spPr>
                    <a:xfrm>
                      <a:off x="5443" y="5442"/>
                      <a:ext cx="1099" cy="1072"/>
                    </a:xfrm>
                    <a:prstGeom prst="rect">
                      <a:avLst/>
                    </a:prstGeom>
                    <a:blipFill rotWithShape="1"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8" name="文本框 27"/>
                    <p:cNvSpPr txBox="1"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4519" y="5650"/>
                      <a:ext cx="1019" cy="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4519" y="5650"/>
                      <a:ext cx="1019" cy="653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9" name="文本框 28"/>
                    <p:cNvSpPr txBox="1"/>
                    <p:nvPr>
                      <p:custDataLst>
                        <p:tags r:id="rId48"/>
                      </p:custDataLst>
                    </p:nvPr>
                  </p:nvSpPr>
                  <p:spPr>
                    <a:xfrm>
                      <a:off x="2365" y="5647"/>
                      <a:ext cx="1019" cy="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𝟑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9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9"/>
                      </p:custDataLst>
                    </p:nvPr>
                  </p:nvSpPr>
                  <p:spPr>
                    <a:xfrm>
                      <a:off x="2365" y="5647"/>
                      <a:ext cx="1019" cy="653"/>
                    </a:xfrm>
                    <a:prstGeom prst="rect">
                      <a:avLst/>
                    </a:prstGeom>
                    <a:blipFill rotWithShape="1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30" name="文本框 29"/>
                    <p:cNvSpPr txBox="1"/>
                    <p:nvPr>
                      <p:custDataLst>
                        <p:tags r:id="rId51"/>
                      </p:custDataLst>
                    </p:nvPr>
                  </p:nvSpPr>
                  <p:spPr>
                    <a:xfrm>
                      <a:off x="1181" y="5487"/>
                      <a:ext cx="1099" cy="10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𝟕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30" name="文本框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1181" y="5487"/>
                      <a:ext cx="1099" cy="1069"/>
                    </a:xfrm>
                    <a:prstGeom prst="rect">
                      <a:avLst/>
                    </a:prstGeom>
                    <a:blipFill rotWithShape="1"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31" name="文本框 30"/>
                    <p:cNvSpPr txBox="1"/>
                    <p:nvPr>
                      <p:custDataLst>
                        <p:tags r:id="rId54"/>
                      </p:custDataLst>
                    </p:nvPr>
                  </p:nvSpPr>
                  <p:spPr>
                    <a:xfrm>
                      <a:off x="162" y="5717"/>
                      <a:ext cx="1019" cy="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31" name="文本框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5"/>
                      </p:custDataLst>
                    </p:nvPr>
                  </p:nvSpPr>
                  <p:spPr>
                    <a:xfrm>
                      <a:off x="162" y="5717"/>
                      <a:ext cx="1019" cy="653"/>
                    </a:xfrm>
                    <a:prstGeom prst="rect">
                      <a:avLst/>
                    </a:prstGeom>
                    <a:blipFill rotWithShape="1">
                      <a:blip r:embed="rId5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>
            <mc:Choice Requires="a14">
              <p:sp>
                <p:nvSpPr>
                  <p:cNvPr id="32" name="文本框 31"/>
                  <p:cNvSpPr txBox="1"/>
                  <p:nvPr>
                    <p:custDataLst>
                      <p:tags r:id="rId57"/>
                    </p:custDataLst>
                  </p:nvPr>
                </p:nvSpPr>
                <p:spPr>
                  <a:xfrm>
                    <a:off x="4224" y="8600"/>
                    <a:ext cx="1099" cy="10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𝟓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8"/>
                    </p:custDataLst>
                  </p:nvPr>
                </p:nvSpPr>
                <p:spPr>
                  <a:xfrm>
                    <a:off x="4224" y="8600"/>
                    <a:ext cx="1099" cy="1082"/>
                  </a:xfrm>
                  <a:prstGeom prst="rect">
                    <a:avLst/>
                  </a:prstGeom>
                  <a:blipFill rotWithShape="1"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组合 3" title=""/>
          <p:cNvGrpSpPr/>
          <p:nvPr>
            <p:custDataLst>
              <p:tags r:id="rId60"/>
            </p:custDataLst>
          </p:nvPr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61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62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67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68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69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70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71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72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73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74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8" name="文本框 7" title="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139718" y="3004500"/>
                <a:ext cx="12243138" cy="12970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正弦函数当且仅当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时取得最大值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𝟏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0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时取得最小值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；</m:t>
                      </m:r>
                    </m:oMath>
                  </m:oMathPara>
                </a14:m>
                <a:endParaRPr lang="en-US" altLang="zh-CN" sz="20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sz="20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余弦函数当且仅当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时取得最大值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𝟏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0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当且仅当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时取得最小值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0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7"/>
                </p:custDataLst>
              </p:nvPr>
            </p:nvSpPr>
            <p:spPr>
              <a:xfrm>
                <a:off x="139718" y="3004500"/>
                <a:ext cx="12243138" cy="1297086"/>
              </a:xfrm>
              <a:prstGeom prst="rect">
                <a:avLst/>
              </a:prstGeom>
              <a:blipFill rotWithShape="1">
                <a:blip r:embed="rId78"/>
                <a:stretch>
                  <a:fillRect t="-24" r="3" b="-1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0927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396557" y="530225"/>
                <a:ext cx="11022330" cy="1248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下列函数有最大值、最小值吗？如果有，请写出取最大值、最小值时自变量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的集合，并求出最大值、最小值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;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(2)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𝟑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endParaRPr lang="en-US" altLang="zh-CN" sz="20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396557" y="530225"/>
                <a:ext cx="11022330" cy="1248290"/>
              </a:xfrm>
              <a:prstGeom prst="rect">
                <a:avLst/>
              </a:prstGeom>
              <a:blipFill rotWithShape="1">
                <a:blip r:embed="rId21"/>
                <a:stretch>
                  <a:fillRect l="-3" r="-1155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393700" y="1617212"/>
                <a:ext cx="11137900" cy="234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9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 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取得最大值的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的集合，就是使函数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取得最大值的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的集合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；使函数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取得最小值的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的集合，就是使函数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取得最小值的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的集合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=(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9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的最大值是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最小值是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393700" y="1617212"/>
                <a:ext cx="11137900" cy="2342244"/>
              </a:xfrm>
              <a:prstGeom prst="rect">
                <a:avLst/>
              </a:prstGeom>
              <a:blipFill rotWithShape="1">
                <a:blip r:embed="rId24"/>
                <a:stretch>
                  <a:fillRect t="-21" b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93700" y="3959456"/>
                <a:ext cx="10950575" cy="2791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𝟑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取得最大值的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的集合，就是使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𝒁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取得最小值的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的集合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所以，使函数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𝟑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取得最大值的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的集合是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同理，使函数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𝟑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取得最小值的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的集合是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𝟑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的最大值是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𝟑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，最小值是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000" b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𝟑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393700" y="3959456"/>
                <a:ext cx="10950575" cy="2791213"/>
              </a:xfrm>
              <a:prstGeom prst="rect">
                <a:avLst/>
              </a:prstGeom>
              <a:blipFill rotWithShape="1">
                <a:blip r:embed="rId27"/>
                <a:stretch>
                  <a:fillRect t="-8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>
            <p:custDataLst>
              <p:tags r:id="rId19"/>
            </p:custDataLst>
          </p:nvPr>
        </p:nvSpPr>
        <p:spPr>
          <a:xfrm>
            <a:off x="582295" y="396240"/>
            <a:ext cx="10824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上节课的学习中，我们学了正弦、余弦函数的图象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其中有五个点在函数图象中起着关键作用，请同学们回顾一下在正余弦函数中的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五点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2" name="组合 11" title=""/>
          <p:cNvGrpSpPr/>
          <p:nvPr>
            <p:custDataLst>
              <p:tags r:id="rId20"/>
            </p:custDataLst>
          </p:nvPr>
        </p:nvGrpSpPr>
        <p:grpSpPr>
          <a:xfrm>
            <a:off x="227965" y="1737360"/>
            <a:ext cx="5698490" cy="2121535"/>
            <a:chOff x="919" y="2736"/>
            <a:chExt cx="8974" cy="3341"/>
          </a:xfrm>
        </p:grpSpPr>
        <p:grpSp>
          <p:nvGrpSpPr>
            <p:cNvPr id="2" name="组合 1"/>
            <p:cNvGrpSpPr/>
            <p:nvPr>
              <p:custDataLst>
                <p:tags r:id="rId21"/>
              </p:custDataLst>
            </p:nvPr>
          </p:nvGrpSpPr>
          <p:grpSpPr>
            <a:xfrm>
              <a:off x="919" y="3461"/>
              <a:ext cx="7868" cy="2617"/>
              <a:chOff x="3266" y="1195"/>
              <a:chExt cx="7868" cy="2617"/>
            </a:xfrm>
          </p:grpSpPr>
          <mc:AlternateContent>
            <mc:Choice Requires="a14">
              <p:sp>
                <p:nvSpPr>
                  <p:cNvPr id="1173576" name="文本框 1173575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3266" y="2005"/>
                    <a:ext cx="7868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轴的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交点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),(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��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173576" name="文本框 11735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3266" y="2005"/>
                    <a:ext cx="7868" cy="72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173578" name="文本框 1173577"/>
                  <p:cNvSpPr txBox="1"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3317" y="1195"/>
                    <a:ext cx="5748" cy="90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图象的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最高点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173578" name="文本框 11735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3317" y="1195"/>
                    <a:ext cx="5748" cy="906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173580" name="文本框 1173579"/>
                  <p:cNvSpPr txBox="1"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3314" y="2839"/>
                    <a:ext cx="6028" cy="9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图象的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最低点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173580" name="文本框 11735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3314" y="2839"/>
                    <a:ext cx="6028" cy="973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>
          <mc:Choice Requires="a14">
            <p:sp>
              <p:nvSpPr>
                <p:cNvPr id="3" name="文本框 2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919" y="2736"/>
                  <a:ext cx="8975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正弦函数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𝒚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𝑹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的五个关键点：</a:t>
                  </a:r>
                  <a:endPara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2"/>
                  </p:custDataLst>
                </p:nvPr>
              </p:nvSpPr>
              <p:spPr>
                <a:xfrm>
                  <a:off x="919" y="2736"/>
                  <a:ext cx="8975" cy="72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 title=""/>
          <p:cNvGrpSpPr/>
          <p:nvPr>
            <p:custDataLst>
              <p:tags r:id="rId34"/>
            </p:custDataLst>
          </p:nvPr>
        </p:nvGrpSpPr>
        <p:grpSpPr>
          <a:xfrm>
            <a:off x="6271260" y="1737360"/>
            <a:ext cx="5718175" cy="1964690"/>
            <a:chOff x="919" y="2736"/>
            <a:chExt cx="9005" cy="3094"/>
          </a:xfrm>
        </p:grpSpPr>
        <p:grpSp>
          <p:nvGrpSpPr>
            <p:cNvPr id="14" name="组合 13"/>
            <p:cNvGrpSpPr/>
            <p:nvPr>
              <p:custDataLst>
                <p:tags r:id="rId35"/>
              </p:custDataLst>
            </p:nvPr>
          </p:nvGrpSpPr>
          <p:grpSpPr>
            <a:xfrm>
              <a:off x="919" y="3461"/>
              <a:ext cx="8484" cy="2369"/>
              <a:chOff x="3266" y="1195"/>
              <a:chExt cx="8484" cy="2369"/>
            </a:xfrm>
          </p:grpSpPr>
          <mc:AlternateContent>
            <mc:Choice Requires="a14">
              <p:sp>
                <p:nvSpPr>
                  <p:cNvPr id="15" name="文本框 14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3266" y="2005"/>
                    <a:ext cx="8484" cy="97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与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oMath>
                      </m:oMathPara>
                    </a14:m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轴的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交点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3266" y="2005"/>
                    <a:ext cx="8484" cy="973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6" name="文本框 15"/>
                  <p:cNvSpPr txBox="1"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3317" y="1195"/>
                    <a:ext cx="7817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图象的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最高点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，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3317" y="1195"/>
                    <a:ext cx="7817" cy="725"/>
                  </a:xfrm>
                  <a:prstGeom prst="rect">
                    <a:avLst/>
                  </a:prstGeom>
                  <a:blipFill rotWithShape="1">
                    <a:blip r:embed="rId41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7" name="文本框 16"/>
                  <p:cNvSpPr txBox="1"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3314" y="2839"/>
                    <a:ext cx="6028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图象的</a:t>
                    </a:r>
                    <a:r>
                      <a: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最低点</a:t>
                    </a:r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,−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3314" y="2839"/>
                    <a:ext cx="6028" cy="725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>
          <mc:Choice Requires="a14">
            <p:sp>
              <p:nvSpPr>
                <p:cNvPr id="18" name="文本框 17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919" y="2736"/>
                  <a:ext cx="9005" cy="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余弦函数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𝒚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∈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𝑹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的五个关键点：</a:t>
                  </a:r>
                  <a:endPara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6"/>
                  </p:custDataLst>
                </p:nvPr>
              </p:nvSpPr>
              <p:spPr>
                <a:xfrm>
                  <a:off x="919" y="2736"/>
                  <a:ext cx="9005" cy="725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接连接符 18" title=""/>
          <p:cNvCxnSpPr/>
          <p:nvPr>
            <p:custDataLst>
              <p:tags r:id="rId48"/>
            </p:custDataLst>
          </p:nvPr>
        </p:nvCxnSpPr>
        <p:spPr>
          <a:xfrm>
            <a:off x="375920" y="1646555"/>
            <a:ext cx="11402695" cy="3619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 title=""/>
          <p:cNvGrpSpPr/>
          <p:nvPr>
            <p:custDataLst>
              <p:tags r:id="rId49"/>
            </p:custDataLst>
          </p:nvPr>
        </p:nvGrpSpPr>
        <p:grpSpPr>
          <a:xfrm>
            <a:off x="4552753" y="4004945"/>
            <a:ext cx="2882792" cy="2104094"/>
            <a:chOff x="9474" y="6572"/>
            <a:chExt cx="4584" cy="3346"/>
          </a:xfrm>
        </p:grpSpPr>
        <p:pic>
          <p:nvPicPr>
            <p:cNvPr id="20" name="图片 19"/>
            <p:cNvPicPr>
              <a:picLocks noChangeAspect="1"/>
            </p:cNvPicPr>
            <p:nvPr>
              <p:custDataLst>
                <p:tags r:id="rId51"/>
              </p:custDataLst>
            </p:nvPr>
          </p:nvPicPr>
          <p:blipFill>
            <a:blip r:embed="rId50"/>
            <a:srcRect l="48127" t="39571" r="26813" b="30348"/>
            <a:stretch>
              <a:fillRect/>
            </a:stretch>
          </p:blipFill>
          <p:spPr>
            <a:xfrm>
              <a:off x="9474" y="6572"/>
              <a:ext cx="4584" cy="2751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>
              <p:custDataLst>
                <p:tags r:id="rId52"/>
              </p:custDataLst>
            </p:nvPr>
          </p:nvGrpSpPr>
          <p:grpSpPr>
            <a:xfrm>
              <a:off x="9536" y="8956"/>
              <a:ext cx="4407" cy="962"/>
              <a:chOff x="8766" y="5423"/>
              <a:chExt cx="4407" cy="962"/>
            </a:xfrm>
          </p:grpSpPr>
          <mc:AlternateContent>
            <mc:Choice Requires="a14">
              <p:sp>
                <p:nvSpPr>
                  <p:cNvPr id="25" name="文本框 24"/>
                  <p:cNvSpPr txBox="1"/>
                  <p:nvPr>
                    <p:custDataLst>
                      <p:tags r:id="rId53"/>
                    </p:custDataLst>
                  </p:nvPr>
                </p:nvSpPr>
                <p:spPr>
                  <a:xfrm>
                    <a:off x="9697" y="5479"/>
                    <a:ext cx="575" cy="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4"/>
                    </p:custDataLst>
                  </p:nvPr>
                </p:nvSpPr>
                <p:spPr>
                  <a:xfrm>
                    <a:off x="9697" y="5479"/>
                    <a:ext cx="575" cy="894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6" name="文本框 25"/>
                  <p:cNvSpPr txBox="1"/>
                  <p:nvPr>
                    <p:custDataLst>
                      <p:tags r:id="rId56"/>
                    </p:custDataLst>
                  </p:nvPr>
                </p:nvSpPr>
                <p:spPr>
                  <a:xfrm>
                    <a:off x="10712" y="5628"/>
                    <a:ext cx="555" cy="5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7"/>
                    </p:custDataLst>
                  </p:nvPr>
                </p:nvSpPr>
                <p:spPr>
                  <a:xfrm>
                    <a:off x="10712" y="5628"/>
                    <a:ext cx="555" cy="586"/>
                  </a:xfrm>
                  <a:prstGeom prst="rect">
                    <a:avLst/>
                  </a:prstGeom>
                  <a:blipFill rotWithShape="1"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7" name="文本框 26"/>
                  <p:cNvSpPr txBox="1"/>
                  <p:nvPr>
                    <p:custDataLst>
                      <p:tags r:id="rId59"/>
                    </p:custDataLst>
                  </p:nvPr>
                </p:nvSpPr>
                <p:spPr>
                  <a:xfrm>
                    <a:off x="8766" y="5479"/>
                    <a:ext cx="539" cy="5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60"/>
                    </p:custDataLst>
                  </p:nvPr>
                </p:nvSpPr>
                <p:spPr>
                  <a:xfrm>
                    <a:off x="8766" y="5479"/>
                    <a:ext cx="539" cy="586"/>
                  </a:xfrm>
                  <a:prstGeom prst="rect">
                    <a:avLst/>
                  </a:prstGeom>
                  <a:blipFill rotWithShape="1"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8" name="文本框 27"/>
                  <p:cNvSpPr txBox="1"/>
                  <p:nvPr>
                    <p:custDataLst>
                      <p:tags r:id="rId62"/>
                    </p:custDataLst>
                  </p:nvPr>
                </p:nvSpPr>
                <p:spPr>
                  <a:xfrm>
                    <a:off x="11557" y="5423"/>
                    <a:ext cx="750" cy="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𝟑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63"/>
                    </p:custDataLst>
                  </p:nvPr>
                </p:nvSpPr>
                <p:spPr>
                  <a:xfrm>
                    <a:off x="11557" y="5423"/>
                    <a:ext cx="750" cy="962"/>
                  </a:xfrm>
                  <a:prstGeom prst="rect">
                    <a:avLst/>
                  </a:prstGeom>
                  <a:blipFill rotWithShape="1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9" name="文本框 28"/>
                  <p:cNvSpPr txBox="1"/>
                  <p:nvPr>
                    <p:custDataLst>
                      <p:tags r:id="rId65"/>
                    </p:custDataLst>
                  </p:nvPr>
                </p:nvSpPr>
                <p:spPr>
                  <a:xfrm>
                    <a:off x="12423" y="5628"/>
                    <a:ext cx="750" cy="5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𝟐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66"/>
                    </p:custDataLst>
                  </p:nvPr>
                </p:nvSpPr>
                <p:spPr>
                  <a:xfrm>
                    <a:off x="12423" y="5628"/>
                    <a:ext cx="750" cy="586"/>
                  </a:xfrm>
                  <a:prstGeom prst="rect">
                    <a:avLst/>
                  </a:prstGeom>
                  <a:blipFill rotWithShape="1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6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0927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09270" y="707435"/>
                <a:ext cx="11022330" cy="102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不通过求值，比较下列各组数的大小：</a:t>
                </a:r>
                <a:endParaRPr 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𝟏𝟖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𝟏𝟎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𝟐𝟑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𝟓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𝟏𝟕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509270" y="707435"/>
                <a:ext cx="11022330" cy="1027974"/>
              </a:xfrm>
              <a:prstGeom prst="rect">
                <a:avLst/>
              </a:prstGeom>
              <a:blipFill rotWithShape="1">
                <a:blip r:embed="rId21"/>
                <a:stretch>
                  <a:fillRect t="-4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81025" y="1912620"/>
                <a:ext cx="11137900" cy="3974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𝟏𝟎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𝟏𝟖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正弦函数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上单调递增，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𝟏𝟖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𝟏𝟎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𝟐𝟑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𝟓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𝟐𝟑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𝟓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𝟓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𝟏𝟕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𝟏𝟕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𝟓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且函数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上单调递减，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𝟓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𝟏𝟕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)&gt;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𝟐𝟑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𝟓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581025" y="1912620"/>
                <a:ext cx="11137900" cy="3974358"/>
              </a:xfrm>
              <a:prstGeom prst="rect">
                <a:avLst/>
              </a:prstGeom>
              <a:blipFill rotWithShape="1">
                <a:blip r:embed="rId24"/>
                <a:stretch>
                  <a:fillRect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0927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09270" y="721360"/>
                <a:ext cx="11022330" cy="63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（课本）例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��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的单调递增区间</a:t>
                </a:r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509270" y="721360"/>
                <a:ext cx="11022330" cy="636969"/>
              </a:xfrm>
              <a:prstGeom prst="rect">
                <a:avLst/>
              </a:prstGeom>
              <a:blipFill rotWithShape="1">
                <a:blip r:embed="rId2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81025" y="1436370"/>
                <a:ext cx="11137900" cy="3220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解：</a:t>
                </a:r>
                <a:r>
                  <a:rPr 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].</m:t>
                      </m:r>
                    </m:oMath>
                  </m:oMathPara>
                </a14:m>
                <a:endPara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𝟒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的单调增区间是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，且由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000" b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𝟓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r>
                  <a:rPr lang="en-US" altLang="zh-CN" sz="20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所以，函数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∈[−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的单调递增区间是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[−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𝟓</m:t>
                          </m:r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581025" y="1436370"/>
                <a:ext cx="11137900" cy="3220049"/>
              </a:xfrm>
              <a:prstGeom prst="rect">
                <a:avLst/>
              </a:prstGeom>
              <a:blipFill rotWithShape="1">
                <a:blip r:embed="rId24"/>
                <a:stretch>
                  <a:fillRect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1979803"/>
                <a:ext cx="11606380" cy="4878198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1979803"/>
                <a:ext cx="11606380" cy="4878198"/>
              </a:xfrm>
              <a:blipFill rotWithShape="1">
                <a:blip r:embed="rId8"/>
                <a:stretch>
                  <a:fillRect l="-1" t="-10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题型一：正余弦函数的周期问题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·陕西汉中·高一期末）下列四个函数中，在区间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上单调递增，且最小正周期为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2575911"/>
                <a:ext cx="17391396" cy="428208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，排除，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两个函数的最小正周期是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单调递增，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单调递减．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2575911"/>
                <a:ext cx="17391396" cy="4282089"/>
              </a:xfrm>
              <a:blipFill rotWithShape="1">
                <a:blip r:embed="rId8"/>
                <a:stretch>
                  <a:fillRect t="-8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题型一：正余弦函数的周期问题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为偶函数，则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的取值可以为（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为偶函数，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显然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都不满足．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题型二：正余弦函数的奇偶问题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是奇函数，则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的值可以是（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是奇函数，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题型二：正余弦函数的奇偶问题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为实数），且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4045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4045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-1368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89" y="2575911"/>
                <a:ext cx="28136180" cy="428208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，是奇函数，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2022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4045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89" y="2575911"/>
                <a:ext cx="28136180" cy="4282089"/>
              </a:xfrm>
              <a:blipFill rotWithShape="1">
                <a:blip r:embed="rId8"/>
                <a:stretch>
                  <a:fillRect t="-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题型二：正余弦函数的奇偶问题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/>
          <a:stretch>
            <a:fillRect/>
          </a:stretch>
        </p:blipFill>
        <p:spPr>
          <a:xfrm flipH="1">
            <a:off x="12674600" y="113919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·湖南·武冈市教育科学研究所高一期末）关于函数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图象的对称性，下列说法正确的是（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．关于直线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．关于直线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．关于点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．关于点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【解析】对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错误；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错误；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错误；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，此时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正确，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题型三：正余弦函数的对称问题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的图象的一个对称轴方程是（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2046915"/>
                <a:ext cx="11606380" cy="4811086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【解析】对于函数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故函数的对称轴方程为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，可知函数的一条对称轴为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2046915"/>
                <a:ext cx="11606380" cy="4811086"/>
              </a:xfrm>
              <a:blipFill rotWithShape="1">
                <a:blip r:embed="rId8"/>
                <a:stretch>
                  <a:fillRect l="-1" t="-6" r="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题型三：正余弦函数的对称问题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．若方程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的两个解为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【解析】由题意可得，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关于直线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上单调递增，在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上单调递减，所以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题型三：正余弦函数的对称问题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82295" y="47117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 title=""/>
          <p:cNvSpPr txBox="1"/>
          <p:nvPr>
            <p:custDataLst>
              <p:tags r:id="rId19"/>
            </p:custDataLst>
          </p:nvPr>
        </p:nvSpPr>
        <p:spPr>
          <a:xfrm>
            <a:off x="582295" y="1113790"/>
            <a:ext cx="10753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类比以往对函数性质的研究，你认为应该研究正弦函数、余弦函数的哪些性质？观察它们的图象，你能发现它们具有哪些性质？</a:t>
            </a:r>
            <a:endParaRPr lang="zh-CN" sz="2400" b="1"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</a:endParaRPr>
          </a:p>
        </p:txBody>
      </p:sp>
      <p:sp>
        <p:nvSpPr>
          <p:cNvPr id="9" name="文本框 8" title=""/>
          <p:cNvSpPr txBox="1"/>
          <p:nvPr>
            <p:custDataLst>
              <p:tags r:id="rId20"/>
            </p:custDataLst>
          </p:nvPr>
        </p:nvSpPr>
        <p:spPr>
          <a:xfrm>
            <a:off x="598170" y="2490470"/>
            <a:ext cx="10680065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根据研究函数的经验，我们要研究正弦函数、余弦函数的单调性、奇偶性、最大值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值等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另外，三角函数是刻画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周而复始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现象的数学模型，与此对应的性质是特别而重要的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的图象关于点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中心对称，则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的图象关于点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中心对称，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的最小值为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题型三：正余弦函数的对称问题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>
                <a:normAutofit fontScale="925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·内蒙古·阿拉善左旗第一中学高一期末）函数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的单调递减区间是（　　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的单调递增区间即可，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题型四：正余弦函数的单调问题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上的增区间是（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89" y="2575911"/>
                <a:ext cx="14281711" cy="4282089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【解析】由题知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上的增区间是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89" y="2575911"/>
                <a:ext cx="14281711" cy="4282089"/>
              </a:xfrm>
              <a:blipFill rotWithShape="1">
                <a:blip r:embed="rId8"/>
                <a:stretch>
                  <a:fillRect l="-1" t="-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题型四：正余弦函数的单调问题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．奇函数，在区间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上单调递增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．奇函数，在区间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上单调递减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．偶函数，在区间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上单调递增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．偶函数，在区间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上单调递减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，是正弦函数，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是奇函数，且在区间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上单调递增．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题型四：正余弦函数的单调问题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·上海·高一期末）已知函数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上单调递增，则实数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18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1800" b="1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1937857"/>
                <a:ext cx="11606380" cy="4920143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为增函数，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上为增函数，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1937857"/>
                <a:ext cx="11606380" cy="4920143"/>
              </a:xfrm>
              <a:blipFill rotWithShape="1">
                <a:blip r:embed="rId8"/>
                <a:stretch>
                  <a:fillRect l="-1" t="-10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题型五：根据正余弦函数单调性求参数的范围问题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·山东枣庄·高一期末）已知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上单调递减，则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/>
            <p:txBody>
              <a:bodyPr>
                <a:normAutofit fontScale="925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的单调递减区间为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∵函数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上单调递减，∴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⊆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的取值范围是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题型五：根据正余弦函数单调性求参数的范围问题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上单调递增，则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1694577"/>
                <a:ext cx="11606380" cy="5163424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【解析】根据正弦函数的单调性，可得：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，解得：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/>
                                            <a:ea typeface="Cambria Math" panose="0204050305040603020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i="1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≤−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type m:val="bar"/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/>
                                            <a:ea typeface="Cambria Math" panose="0204050305040603020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i="1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，整理可得：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有解，解得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1694577"/>
                <a:ext cx="11606380" cy="5163424"/>
              </a:xfrm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题型五：根据正余弦函数单调性求参数的范围问题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·河北·鸡泽县第一中学高一阶段练习）比较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的大小关系为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 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1427897"/>
                <a:ext cx="11606380" cy="5430103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上单调递增，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1427897"/>
                <a:ext cx="11606380" cy="5430103"/>
              </a:xfrm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题型六：比较大小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·甘肃天水·高一阶段练习）比较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的大小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1719743"/>
                <a:ext cx="11606380" cy="5138257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上为增函数，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18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1719743"/>
                <a:ext cx="11606380" cy="5138257"/>
              </a:xfrm>
              <a:blipFill rotWithShape="1">
                <a:blip r:embed="rId8"/>
                <a:stretch>
                  <a:fillRect l="-1" t="-3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题型六：比较大小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>
              <a:xfrm>
                <a:off x="475690" y="587229"/>
                <a:ext cx="11606380" cy="1988682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·四川达州·高一期末）三个实数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的大小关系是（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xfrm>
                <a:off x="475690" y="587229"/>
                <a:ext cx="11606380" cy="1988682"/>
              </a:xfrm>
              <a:blipFill rotWithShape="1">
                <a:blip r:embed="rId5"/>
                <a:stretch>
                  <a:fillRect l="-1" t="-25" r="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2332139"/>
                <a:ext cx="11606380" cy="4525861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𝑟𝑎𝑑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单调递减，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+∞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上单调递增，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lne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2332139"/>
                <a:ext cx="11606380" cy="4525861"/>
              </a:xfrm>
              <a:blipFill rotWithShape="1">
                <a:blip r:embed="rId8"/>
                <a:stretch>
                  <a:fillRect l="-1" t="-9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题型六：比较大小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 title=""/>
          <p:cNvGrpSpPr/>
          <p:nvPr>
            <p:custDataLst>
              <p:tags r:id="rId19"/>
            </p:custDataLst>
          </p:nvPr>
        </p:nvGrpSpPr>
        <p:grpSpPr>
          <a:xfrm>
            <a:off x="701675" y="577850"/>
            <a:ext cx="10816590" cy="2639060"/>
            <a:chOff x="1105" y="910"/>
            <a:chExt cx="17034" cy="4156"/>
          </a:xfrm>
        </p:grpSpPr>
        <p:grpSp>
          <p:nvGrpSpPr>
            <p:cNvPr id="20" name="组合 19"/>
            <p:cNvGrpSpPr/>
            <p:nvPr>
              <p:custDataLst>
                <p:tags r:id="rId20"/>
              </p:custDataLst>
            </p:nvPr>
          </p:nvGrpSpPr>
          <p:grpSpPr>
            <a:xfrm>
              <a:off x="1105" y="910"/>
              <a:ext cx="17035" cy="4157"/>
              <a:chOff x="1105" y="2450"/>
              <a:chExt cx="17035" cy="4157"/>
            </a:xfrm>
          </p:grpSpPr>
          <p:pic>
            <p:nvPicPr>
              <p:cNvPr id="2" name="图片 1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21"/>
              <a:srcRect t="32183" b="27695"/>
              <a:stretch>
                <a:fillRect/>
              </a:stretch>
            </p:blipFill>
            <p:spPr>
              <a:xfrm>
                <a:off x="1140" y="2450"/>
                <a:ext cx="17000" cy="4157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>
                <p:custDataLst>
                  <p:tags r:id="rId23"/>
                </p:custDataLst>
              </p:nvPr>
            </p:nvGrpSpPr>
            <p:grpSpPr>
              <a:xfrm>
                <a:off x="1105" y="5414"/>
                <a:ext cx="15936" cy="1027"/>
                <a:chOff x="1105" y="5414"/>
                <a:chExt cx="15936" cy="1027"/>
              </a:xfrm>
            </p:grpSpPr>
            <p:grpSp>
              <p:nvGrpSpPr>
                <p:cNvPr id="15" name="组合 14"/>
                <p:cNvGrpSpPr/>
                <p:nvPr>
                  <p:custDataLst>
                    <p:tags r:id="rId24"/>
                  </p:custDataLst>
                </p:nvPr>
              </p:nvGrpSpPr>
              <p:grpSpPr>
                <a:xfrm>
                  <a:off x="8766" y="5479"/>
                  <a:ext cx="8275" cy="962"/>
                  <a:chOff x="8766" y="5479"/>
                  <a:chExt cx="8275" cy="962"/>
                </a:xfrm>
              </p:grpSpPr>
              <mc:AlternateContent>
                <mc:Choice Requires="a14">
                  <p:sp>
                    <p:nvSpPr>
                      <p:cNvPr id="3" name="文本框 2"/>
                      <p:cNvSpPr txBox="1"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9697" y="5479"/>
                        <a:ext cx="575" cy="8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3" name="文本框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9697" y="5479"/>
                        <a:ext cx="575" cy="878"/>
                      </a:xfrm>
                      <a:prstGeom prst="rect">
                        <a:avLst/>
                      </a:prstGeom>
                      <a:blipFill rotWithShape="1"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7" name="文本框 6"/>
                      <p:cNvSpPr txBox="1"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10712" y="5628"/>
                        <a:ext cx="555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7" name="文本框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10712" y="5628"/>
                        <a:ext cx="555" cy="580"/>
                      </a:xfrm>
                      <a:prstGeom prst="rect">
                        <a:avLst/>
                      </a:prstGeom>
                      <a:blipFill rotWithShape="1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0" name="文本框 9"/>
                      <p:cNvSpPr txBox="1"/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8766" y="5479"/>
                        <a:ext cx="539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𝟎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2"/>
                        </p:custDataLst>
                      </p:nvPr>
                    </p:nvSpPr>
                    <p:spPr>
                      <a:xfrm>
                        <a:off x="8766" y="5479"/>
                        <a:ext cx="539" cy="580"/>
                      </a:xfrm>
                      <a:prstGeom prst="rect">
                        <a:avLst/>
                      </a:prstGeom>
                      <a:blipFill rotWithShape="1"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1" name="文本框 10"/>
                      <p:cNvSpPr txBox="1"/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11557" y="5479"/>
                        <a:ext cx="750" cy="9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𝟑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11557" y="5479"/>
                        <a:ext cx="750" cy="953"/>
                      </a:xfrm>
                      <a:prstGeom prst="rect">
                        <a:avLst/>
                      </a:prstGeom>
                      <a:blipFill rotWithShape="1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2" name="文本框 11"/>
                      <p:cNvSpPr txBox="1"/>
                      <p:nvPr>
                        <p:custDataLst>
                          <p:tags r:id="rId37"/>
                        </p:custDataLst>
                      </p:nvPr>
                    </p:nvSpPr>
                    <p:spPr>
                      <a:xfrm>
                        <a:off x="12423" y="5628"/>
                        <a:ext cx="75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12423" y="5628"/>
                        <a:ext cx="750" cy="580"/>
                      </a:xfrm>
                      <a:prstGeom prst="rect">
                        <a:avLst/>
                      </a:prstGeom>
                      <a:blipFill rotWithShape="1">
                        <a:blip r:embed="rId3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3" name="文本框 12"/>
                      <p:cNvSpPr txBox="1"/>
                      <p:nvPr>
                        <p:custDataLst>
                          <p:tags r:id="rId40"/>
                        </p:custDataLst>
                      </p:nvPr>
                    </p:nvSpPr>
                    <p:spPr>
                      <a:xfrm>
                        <a:off x="13427" y="5479"/>
                        <a:ext cx="750" cy="9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𝟓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1"/>
                        </p:custDataLst>
                      </p:nvPr>
                    </p:nvSpPr>
                    <p:spPr>
                      <a:xfrm>
                        <a:off x="13427" y="5479"/>
                        <a:ext cx="750" cy="962"/>
                      </a:xfrm>
                      <a:prstGeom prst="rect">
                        <a:avLst/>
                      </a:prstGeom>
                      <a:blipFill rotWithShape="1">
                        <a:blip r:embed="rId4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4" name="文本框 13"/>
                      <p:cNvSpPr txBox="1"/>
                      <p:nvPr>
                        <p:custDataLst>
                          <p:tags r:id="rId43"/>
                        </p:custDataLst>
                      </p:nvPr>
                    </p:nvSpPr>
                    <p:spPr>
                      <a:xfrm>
                        <a:off x="14431" y="5628"/>
                        <a:ext cx="75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𝟑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4"/>
                        </p:custDataLst>
                      </p:nvPr>
                    </p:nvSpPr>
                    <p:spPr>
                      <a:xfrm>
                        <a:off x="14431" y="5628"/>
                        <a:ext cx="750" cy="580"/>
                      </a:xfrm>
                      <a:prstGeom prst="rect">
                        <a:avLst/>
                      </a:prstGeom>
                      <a:blipFill rotWithShape="1"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6" name="文本框 15"/>
                      <p:cNvSpPr txBox="1"/>
                      <p:nvPr>
                        <p:custDataLst>
                          <p:tags r:id="rId46"/>
                        </p:custDataLst>
                      </p:nvPr>
                    </p:nvSpPr>
                    <p:spPr>
                      <a:xfrm>
                        <a:off x="15324" y="5479"/>
                        <a:ext cx="750" cy="9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𝟕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6" name="文本框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7"/>
                        </p:custDataLst>
                      </p:nvPr>
                    </p:nvSpPr>
                    <p:spPr>
                      <a:xfrm>
                        <a:off x="15324" y="5479"/>
                        <a:ext cx="750" cy="950"/>
                      </a:xfrm>
                      <a:prstGeom prst="rect">
                        <a:avLst/>
                      </a:prstGeom>
                      <a:blipFill rotWithShape="1"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7" name="文本框 16"/>
                      <p:cNvSpPr txBox="1"/>
                      <p:nvPr>
                        <p:custDataLst>
                          <p:tags r:id="rId49"/>
                        </p:custDataLst>
                      </p:nvPr>
                    </p:nvSpPr>
                    <p:spPr>
                      <a:xfrm>
                        <a:off x="16291" y="5479"/>
                        <a:ext cx="75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𝟒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0"/>
                        </p:custDataLst>
                      </p:nvPr>
                    </p:nvSpPr>
                    <p:spPr>
                      <a:xfrm>
                        <a:off x="16291" y="5479"/>
                        <a:ext cx="750" cy="580"/>
                      </a:xfrm>
                      <a:prstGeom prst="rect">
                        <a:avLst/>
                      </a:prstGeom>
                      <a:blipFill rotWithShape="1"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>
              <mc:Choice Requires="a14">
                <p:sp>
                  <p:nvSpPr>
                    <p:cNvPr id="26" name="文本框 25"/>
                    <p:cNvSpPr txBox="1"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7645" y="5479"/>
                      <a:ext cx="884" cy="88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3"/>
                      </p:custDataLst>
                    </p:nvPr>
                  </p:nvSpPr>
                  <p:spPr>
                    <a:xfrm>
                      <a:off x="7645" y="5479"/>
                      <a:ext cx="884" cy="885"/>
                    </a:xfrm>
                    <a:prstGeom prst="rect">
                      <a:avLst/>
                    </a:prstGeom>
                    <a:blipFill rotWithShape="1">
                      <a:blip r:embed="rId5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7" name="文本框 26"/>
                    <p:cNvSpPr txBox="1"/>
                    <p:nvPr>
                      <p:custDataLst>
                        <p:tags r:id="rId55"/>
                      </p:custDataLst>
                    </p:nvPr>
                  </p:nvSpPr>
                  <p:spPr>
                    <a:xfrm>
                      <a:off x="6827" y="5628"/>
                      <a:ext cx="80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6"/>
                      </p:custDataLst>
                    </p:nvPr>
                  </p:nvSpPr>
                  <p:spPr>
                    <a:xfrm>
                      <a:off x="6827" y="5628"/>
                      <a:ext cx="804" cy="580"/>
                    </a:xfrm>
                    <a:prstGeom prst="rect">
                      <a:avLst/>
                    </a:prstGeom>
                    <a:blipFill rotWithShape="1">
                      <a:blip r:embed="rId5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8" name="文本框 17"/>
                    <p:cNvSpPr txBox="1"/>
                    <p:nvPr>
                      <p:custDataLst>
                        <p:tags r:id="rId58"/>
                      </p:custDataLst>
                    </p:nvPr>
                  </p:nvSpPr>
                  <p:spPr>
                    <a:xfrm>
                      <a:off x="5895" y="5476"/>
                      <a:ext cx="1099" cy="9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𝟑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9"/>
                      </p:custDataLst>
                    </p:nvPr>
                  </p:nvSpPr>
                  <p:spPr>
                    <a:xfrm>
                      <a:off x="5895" y="5476"/>
                      <a:ext cx="1099" cy="953"/>
                    </a:xfrm>
                    <a:prstGeom prst="rect">
                      <a:avLst/>
                    </a:prstGeom>
                    <a:blipFill rotWithShape="1"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1" name="文本框 20"/>
                    <p:cNvSpPr txBox="1"/>
                    <p:nvPr>
                      <p:custDataLst>
                        <p:tags r:id="rId61"/>
                      </p:custDataLst>
                    </p:nvPr>
                  </p:nvSpPr>
                  <p:spPr>
                    <a:xfrm>
                      <a:off x="5005" y="5628"/>
                      <a:ext cx="101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62"/>
                      </p:custDataLst>
                    </p:nvPr>
                  </p:nvSpPr>
                  <p:spPr>
                    <a:xfrm>
                      <a:off x="5005" y="5628"/>
                      <a:ext cx="1019" cy="580"/>
                    </a:xfrm>
                    <a:prstGeom prst="rect">
                      <a:avLst/>
                    </a:prstGeom>
                    <a:blipFill rotWithShape="1">
                      <a:blip r:embed="rId6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2" name="文本框 21"/>
                    <p:cNvSpPr txBox="1"/>
                    <p:nvPr>
                      <p:custDataLst>
                        <p:tags r:id="rId64"/>
                      </p:custDataLst>
                    </p:nvPr>
                  </p:nvSpPr>
                  <p:spPr>
                    <a:xfrm>
                      <a:off x="2906" y="5628"/>
                      <a:ext cx="101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𝟑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65"/>
                      </p:custDataLst>
                    </p:nvPr>
                  </p:nvSpPr>
                  <p:spPr>
                    <a:xfrm>
                      <a:off x="2906" y="5628"/>
                      <a:ext cx="1019" cy="580"/>
                    </a:xfrm>
                    <a:prstGeom prst="rect">
                      <a:avLst/>
                    </a:prstGeom>
                    <a:blipFill rotWithShape="1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3" name="文本框 22"/>
                    <p:cNvSpPr txBox="1"/>
                    <p:nvPr>
                      <p:custDataLst>
                        <p:tags r:id="rId67"/>
                      </p:custDataLst>
                    </p:nvPr>
                  </p:nvSpPr>
                  <p:spPr>
                    <a:xfrm>
                      <a:off x="1908" y="5414"/>
                      <a:ext cx="1099" cy="9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𝟕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3" name="文本框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68"/>
                      </p:custDataLst>
                    </p:nvPr>
                  </p:nvSpPr>
                  <p:spPr>
                    <a:xfrm>
                      <a:off x="1908" y="5414"/>
                      <a:ext cx="1099" cy="950"/>
                    </a:xfrm>
                    <a:prstGeom prst="rect">
                      <a:avLst/>
                    </a:prstGeom>
                    <a:blipFill rotWithShape="1">
                      <a:blip r:embed="rId6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4" name="文本框 23"/>
                    <p:cNvSpPr txBox="1"/>
                    <p:nvPr>
                      <p:custDataLst>
                        <p:tags r:id="rId70"/>
                      </p:custDataLst>
                    </p:nvPr>
                  </p:nvSpPr>
                  <p:spPr>
                    <a:xfrm>
                      <a:off x="1105" y="5632"/>
                      <a:ext cx="101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4" name="文本框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71"/>
                      </p:custDataLst>
                    </p:nvPr>
                  </p:nvSpPr>
                  <p:spPr>
                    <a:xfrm>
                      <a:off x="1105" y="5632"/>
                      <a:ext cx="1019" cy="580"/>
                    </a:xfrm>
                    <a:prstGeom prst="rect">
                      <a:avLst/>
                    </a:prstGeom>
                    <a:blipFill rotWithShape="1">
                      <a:blip r:embed="rId7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>
          <mc:Choice Requires="a14">
            <p:sp>
              <p:nvSpPr>
                <p:cNvPr id="25" name="文本框 24"/>
                <p:cNvSpPr txBox="1"/>
                <p:nvPr>
                  <p:custDataLst>
                    <p:tags r:id="rId73"/>
                  </p:custDataLst>
                </p:nvPr>
              </p:nvSpPr>
              <p:spPr>
                <a:xfrm>
                  <a:off x="3845" y="3831"/>
                  <a:ext cx="1099" cy="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𝟓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4"/>
                  </p:custDataLst>
                </p:nvPr>
              </p:nvSpPr>
              <p:spPr>
                <a:xfrm>
                  <a:off x="3845" y="3831"/>
                  <a:ext cx="1099" cy="962"/>
                </a:xfrm>
                <a:prstGeom prst="rect">
                  <a:avLst/>
                </a:prstGeom>
                <a:blipFill rotWithShape="1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Requires="a14">
          <p:sp>
            <p:nvSpPr>
              <p:cNvPr id="29" name="文本框 28" title="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701675" y="3286125"/>
                <a:ext cx="11353305" cy="2600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观察正弦函数的图象，可以发现，在图象上，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横坐标每隔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个单位长度，就会出现纵坐标相同的点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，这就是正弦函数值具有的“周而复始”的变化规律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实际上，这一点既可以从定义中看出，也能从诱导公式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Z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中得到反映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即自变量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的值加上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的整数倍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时所对应的函数值，与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所对应的函数值相等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数学上用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周期性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来定量地刻画这种“周而复始”的规律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7"/>
                </p:custDataLst>
              </p:nvPr>
            </p:nvSpPr>
            <p:spPr>
              <a:xfrm>
                <a:off x="701675" y="3286125"/>
                <a:ext cx="11353305" cy="2600327"/>
              </a:xfrm>
              <a:prstGeom prst="rect">
                <a:avLst/>
              </a:prstGeom>
              <a:blipFill rotWithShape="1">
                <a:blip r:embed="rId78"/>
                <a:stretch>
                  <a:fillRect r="1" b="-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·上海·曹杨二中高一期末）函数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的最大值是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blipFill rotWithShape="1">
                <a:blip r:embed="rId5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1427897"/>
                <a:ext cx="11606380" cy="5430103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【解析】由已知得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时，函数有最大值为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1427897"/>
                <a:ext cx="11606380" cy="5430103"/>
              </a:xfrm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题型七：正余弦函数的最值与值域问题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>
              <a:xfrm>
                <a:off x="391801" y="541940"/>
                <a:ext cx="11606380" cy="1963515"/>
              </a:xfrm>
            </p:spPr>
            <p:txBody>
              <a:bodyPr>
                <a:normAutofit fontScale="92500"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·河南安阳·高一阶段练习）已知函数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的最大值为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，最小值为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等线" panose="02010600030101010101" pitchFamily="2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､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的最小值并求出对应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的集合．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xfrm>
                <a:off x="391801" y="541940"/>
                <a:ext cx="11606380" cy="1963515"/>
              </a:xfrm>
              <a:blipFill rotWithShape="1">
                <a:blip r:embed="rId5"/>
                <a:stretch>
                  <a:fillRect t="-15" r="4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2155971"/>
                <a:ext cx="11606380" cy="4785919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的最大值为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，最小值为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type m:val="bar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）由（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取得最小值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，此时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取得最小值时对应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的集合为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r>
                  <a:rPr lang="zh-CN" altLang="en-US"/>
                  <a:t> 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2155971"/>
                <a:ext cx="11606380" cy="4785919"/>
              </a:xfrm>
              <a:blipFill rotWithShape="1">
                <a:blip r:embed="rId8"/>
                <a:stretch>
                  <a:fillRect l="-1" t="-3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题型七：正余弦函数的最值与值域问题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>
              <a:xfrm>
                <a:off x="475690" y="687897"/>
                <a:ext cx="11606380" cy="1888014"/>
              </a:xfrm>
            </p:spPr>
            <p:txBody>
              <a:bodyPr>
                <a:normAutofit fontScale="925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的图象关于直线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对称，且图象上相邻两个最高点的距离为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的最大值和最小值．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xfrm>
                <a:off x="475690" y="687897"/>
                <a:ext cx="11606380" cy="1888014"/>
              </a:xfrm>
              <a:blipFill rotWithShape="1">
                <a:blip r:embed="rId5"/>
                <a:stretch>
                  <a:fillRect l="-1" t="-10" r="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的图象上相邻两个最高点的距离为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，从而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的图象关于直线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．综上，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）由（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时，可知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．故当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题型七：正余弦函数的最值与值域问题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>
              <a:xfrm>
                <a:off x="475690" y="671119"/>
                <a:ext cx="11606380" cy="1904792"/>
              </a:xfrm>
            </p:spPr>
            <p:txBody>
              <a:bodyPr>
                <a:normAutofit fontScale="85000"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·江西省万载中学高一期中）已知函数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的单调递减区间；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的最大值、最小值及对应的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值的集合；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）若对任意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，存在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，使得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，求实数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xfrm>
                <a:off x="475690" y="671119"/>
                <a:ext cx="11606380" cy="1904792"/>
              </a:xfrm>
              <a:blipFill rotWithShape="1">
                <a:blip r:embed="rId5"/>
                <a:stretch>
                  <a:fillRect l="-1" t="-29" r="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>
              <a:xfrm>
                <a:off x="475690" y="2248251"/>
                <a:ext cx="11606380" cy="4609750"/>
              </a:xfrm>
            </p:spPr>
            <p:txBody>
              <a:bodyPr>
                <a:normAutofit fontScale="925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，解不等式得：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所以函数的单调递减区间为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ker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要使得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，只需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</a:rPr>
                        <m:t>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f>
                              <m:fPr>
                                <m:type m:val="bar"/>
                                <m:ctrlPr>
                                  <a:rPr lang="zh-CN" altLang="zh-CN" i="1">
                                    <a:effectLst/>
                                    <a:latin typeface="Cambria Math" panose="02040503050406030204"/>
                                    <a:ea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zh-CN" i="1">
                                    <a:effectLst/>
                                    <a:latin typeface="Cambria Math" panose="02040503050406030204"/>
                                    <a:ea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≤−</m:t>
                            </m:r>
                            <m:f>
                              <m:fPr>
                                <m:type m:val="bar"/>
                                <m:ctrlPr>
                                  <a:rPr lang="zh-CN" altLang="zh-CN" i="1">
                                    <a:effectLst/>
                                    <a:latin typeface="Cambria Math" panose="02040503050406030204"/>
                                    <a:ea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xfrm>
                <a:off x="475690" y="2248251"/>
                <a:ext cx="11606380" cy="4609750"/>
              </a:xfrm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题型八：正余弦函数的综合应用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  <p:custDataLst>
                  <p:tags r:id="rId3"/>
                </p:custDataLst>
              </p:nvPr>
            </p:nvSpPr>
            <p:spPr>
              <a:xfrm>
                <a:off x="475690" y="815620"/>
                <a:ext cx="11606380" cy="1910801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·新疆·柯坪湖州国庆中学高一期末）已知函数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的最小正周期；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有零点，求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的范围．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  <p:custDataLst>
                  <p:tags r:id="rId4"/>
                </p:custDataLst>
              </p:nvPr>
            </p:nvSpPr>
            <p:spPr>
              <a:xfrm>
                <a:off x="475690" y="815620"/>
                <a:ext cx="11606380" cy="1910801"/>
              </a:xfrm>
              <a:blipFill rotWithShape="1">
                <a:blip r:embed="rId5"/>
                <a:stretch>
                  <a:fillRect l="-1" t="-15" r="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  <p:custDataLst>
                  <p:tags r:id="rId6"/>
                </p:custDataLst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）由于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，故其最小正周期为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��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有零点，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有解，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有解，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  <p:custDataLst>
                  <p:tags r:id="rId7"/>
                </p:custDataLst>
              </p:nvPr>
            </p:nvSpPr>
            <p:spPr>
              <a:blipFill rotWithShape="1">
                <a:blip r:embed="rId8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题型八：正余弦函数的综合应用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>
            <p:custDataLst>
              <p:tags r:id="rId3"/>
            </p:custDataLst>
          </p:nvPr>
        </p:nvGrpSpPr>
        <p:grpSpPr>
          <a:xfrm>
            <a:off x="629602" y="398463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>
              <p:custDataLst>
                <p:tags r:id="rId4"/>
              </p:custDataLst>
            </p:nvPr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>
              <p:custDataLst>
                <p:tags r:id="rId5"/>
              </p:custDataLst>
            </p:nvPr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>
              <p:custDataLst>
                <p:tags r:id="rId12"/>
              </p:custDataLst>
            </p:nvPr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>
              <p:custDataLst>
                <p:tags r:id="rId13"/>
              </p:custDataLst>
            </p:nvPr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>
              <p:custDataLst>
                <p:tags r:id="rId14"/>
              </p:custDataLst>
            </p:nvPr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>
              <p:custDataLst>
                <p:tags r:id="rId15"/>
              </p:custDataLst>
            </p:nvPr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>
              <p:custDataLst>
                <p:tags r:id="rId16"/>
              </p:custDataLst>
            </p:nvPr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>
              <p:custDataLst>
                <p:tags r:id="rId17"/>
              </p:custDataLst>
            </p:nvPr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20" name="文本框 19" title="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29285" y="1225550"/>
                <a:ext cx="6529352" cy="3398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正、余弦函数的周期性、奇偶性、单调性；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正、余弦函数的最值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P207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629285" y="1225550"/>
                <a:ext cx="6529352" cy="3398687"/>
              </a:xfrm>
              <a:prstGeom prst="rect">
                <a:avLst/>
              </a:prstGeom>
              <a:blipFill rotWithShape="1">
                <a:blip r:embed="rId20"/>
                <a:stretch>
                  <a:fillRect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New picture" title=""/>
          <p:cNvPicPr/>
          <p:nvPr>
            <p:custDataLst>
              <p:tags r:id="rId2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382500" y="11277600"/>
            <a:ext cx="368300" cy="266700"/>
          </a:xfrm>
          <a:prstGeom prst="cube">
            <a:avLst/>
          </a:prstGeom>
        </p:spPr>
      </p:pic>
      <p:pic>
        <p:nvPicPr>
          <p:cNvPr id="4" name="图片 3" title="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29" y="-3238"/>
            <a:ext cx="3210373" cy="895475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600710" y="27749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概念生成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73100" y="1258570"/>
                <a:ext cx="10786110" cy="175323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eaLnBrk="0" fontAlgn="auto" hangingPunct="0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一般地，设函数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的定义域为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，如果存在一个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非零常数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𝑇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使得对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每一个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𝐷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 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，那么函数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就叫做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周期函数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，非零常数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𝑇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叫做这个函数的周期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673100" y="1258570"/>
                <a:ext cx="10786110" cy="1753235"/>
              </a:xfrm>
              <a:prstGeom prst="rect">
                <a:avLst/>
              </a:prstGeom>
              <a:blipFill rotWithShape="1">
                <a:blip r:embed="rId21"/>
                <a:stretch>
                  <a:fillRect l="-135" t="-833" r="-130" b="-797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673100" y="3409315"/>
                <a:ext cx="10785475" cy="21583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注：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周期函数的周期不止一个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例如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以及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等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都是正弦函数的周期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事实上，由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Z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，我们可知：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Z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常数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都是它的周期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marL="0" marR="0" indent="0" algn="l" defTabSz="914400" rtl="0" fontAlgn="auto" latinLnBrk="1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的周期是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T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Z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的周期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673100" y="3409315"/>
                <a:ext cx="10785475" cy="21583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概念生成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82295" y="636905"/>
                <a:ext cx="10972800" cy="112458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如果在周期函数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的所有周期中存在一个最小的正数，那么这个最小正数就叫做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最小正周期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582295" y="636905"/>
                <a:ext cx="10972800" cy="1124585"/>
              </a:xfrm>
              <a:prstGeom prst="rect">
                <a:avLst/>
              </a:prstGeom>
              <a:blipFill rotWithShape="1">
                <a:blip r:embed="rId21"/>
                <a:stretch>
                  <a:fillRect l="-133" t="-1299" r="-127" b="-1242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09905" y="1889125"/>
                <a:ext cx="10972800" cy="11264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根据上述的定义，我们有：</a:t>
                </a: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marR="0" indent="0" algn="l" defTabSz="914400" rtl="0" fontAlgn="auto" latinLnBrk="1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正弦函数是周期函数，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Z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且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都是它的的周期，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最小正周期是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509905" y="1889125"/>
                <a:ext cx="10972800" cy="112649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582295" y="3088005"/>
                <a:ext cx="10955655" cy="2306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：类比于正弦函数，试探究余弦函数的周期性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marL="0" marR="0" indent="0" algn="l" defTabSz="914400" rtl="0" fontAlgn="auto" latinLnBrk="1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类似的，</a:t>
                </a:r>
                <a:r>
                  <a:rPr lang="zh-CN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)= 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Z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，可知，</a:t>
                </a:r>
                <a:r>
                  <a:rPr 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余弦函数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也是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周期函数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  <a:p>
                <a:pPr marL="0" marR="0" indent="0" algn="l" defTabSz="914400" rtl="0" fontAlgn="auto" latinLnBrk="1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以及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等都是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余弦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函数的周期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Z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常数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都是它的周期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最小正周期是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582295" y="3088005"/>
                <a:ext cx="10955655" cy="230695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82295" y="-4445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概念生成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2620" y="747395"/>
                <a:ext cx="10933430" cy="341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注：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最小正周期是指能使函数值重复出现的自变量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要加上的那个最小正数，这个正数是对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而言的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的最小正周期是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)]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是使函数值重复出现的自变量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加上的最小正数，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是针对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而言的，而非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(4)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并不是所有的周期函数都有最小正周期，例如，常数函数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，任意一个正实数都是它的周期，因而不存在最小正周期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642620" y="747395"/>
                <a:ext cx="10933430" cy="341503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0927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09270" y="593090"/>
                <a:ext cx="11022330" cy="12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（课本）例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求下列函数的周期：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;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;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509270" y="593090"/>
                <a:ext cx="11022330" cy="1256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642620" y="1931670"/>
                <a:ext cx="10537825" cy="430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9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9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由周期函数的定义可知，原函数的周期为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9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𝑍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的周期为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𝑐𝑜𝑠𝑍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9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[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)]=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9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由周期函数的定义可知，原函数的周期为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642620" y="1931670"/>
                <a:ext cx="10537825" cy="430022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>
            <p:custDataLst>
              <p:tags r:id="rId3"/>
            </p:custDataLst>
          </p:nvPr>
        </p:nvGrpSpPr>
        <p:grpSpPr>
          <a:xfrm>
            <a:off x="50927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组合 5"/>
            <p:cNvGrpSpPr/>
            <p:nvPr>
              <p:custDataLst>
                <p:tags r:id="rId11"/>
              </p:custDataLst>
            </p:nvPr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509270" y="593090"/>
                <a:ext cx="11022330" cy="12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（课本）例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求下列函数的周期：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;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;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509270" y="593090"/>
                <a:ext cx="11022330" cy="1256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642620" y="1931670"/>
                <a:ext cx="10537825" cy="380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9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(3)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𝑍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的周期为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即</a:t>
                </a:r>
                <a:endParaRPr lang="zh-CN" altLang="en-US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 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𝑍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9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]=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9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由周期函数的定义可知，原函数的周期为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642620" y="1931670"/>
                <a:ext cx="10537825" cy="38011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1134"/>
</p:tagLst>
</file>

<file path=ppt/tags/tag10.xml><?xml version="1.0" encoding="utf-8"?>
<p:tagLst xmlns:p="http://schemas.openxmlformats.org/presentationml/2006/main">
  <p:tag name="AS_UNIQUEID" val="114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AS_UNIQUEID" val="1232"/>
</p:tagLst>
</file>

<file path=ppt/tags/tag101.xml><?xml version="1.0" encoding="utf-8"?>
<p:tagLst xmlns:p="http://schemas.openxmlformats.org/presentationml/2006/main">
  <p:tag name="AS_UNIQUEID" val="1233"/>
</p:tagLst>
</file>

<file path=ppt/tags/tag102.xml><?xml version="1.0" encoding="utf-8"?>
<p:tagLst xmlns:p="http://schemas.openxmlformats.org/presentationml/2006/main">
  <p:tag name="AS_UNIQUEID" val="1234"/>
</p:tagLst>
</file>

<file path=ppt/tags/tag103.xml><?xml version="1.0" encoding="utf-8"?>
<p:tagLst xmlns:p="http://schemas.openxmlformats.org/presentationml/2006/main">
  <p:tag name="AS_UNIQUEID" val="1235"/>
</p:tagLst>
</file>

<file path=ppt/tags/tag104.xml><?xml version="1.0" encoding="utf-8"?>
<p:tagLst xmlns:p="http://schemas.openxmlformats.org/presentationml/2006/main">
  <p:tag name="AS_UNIQUEID" val="1236"/>
</p:tagLst>
</file>

<file path=ppt/tags/tag105.xml><?xml version="1.0" encoding="utf-8"?>
<p:tagLst xmlns:p="http://schemas.openxmlformats.org/presentationml/2006/main">
  <p:tag name="AS_UNIQUEID" val="1237"/>
</p:tagLst>
</file>

<file path=ppt/tags/tag106.xml><?xml version="1.0" encoding="utf-8"?>
<p:tagLst xmlns:p="http://schemas.openxmlformats.org/presentationml/2006/main">
  <p:tag name="AS_UNIQUEID" val="1238"/>
</p:tagLst>
</file>

<file path=ppt/tags/tag107.xml><?xml version="1.0" encoding="utf-8"?>
<p:tagLst xmlns:p="http://schemas.openxmlformats.org/presentationml/2006/main">
  <p:tag name="AS_UNIQUEID" val="1239"/>
</p:tagLst>
</file>

<file path=ppt/tags/tag108.xml><?xml version="1.0" encoding="utf-8"?>
<p:tagLst xmlns:p="http://schemas.openxmlformats.org/presentationml/2006/main">
  <p:tag name="AS_UNIQUEID" val="1240"/>
</p:tagLst>
</file>

<file path=ppt/tags/tag109.xml><?xml version="1.0" encoding="utf-8"?>
<p:tagLst xmlns:p="http://schemas.openxmlformats.org/presentationml/2006/main">
  <p:tag name="AS_UNIQUEID" val="817"/>
</p:tagLst>
</file>

<file path=ppt/tags/tag11.xml><?xml version="1.0" encoding="utf-8"?>
<p:tagLst xmlns:p="http://schemas.openxmlformats.org/presentationml/2006/main">
  <p:tag name="AS_UNIQUEID" val="114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0.xml><?xml version="1.0" encoding="utf-8"?>
<p:tagLst xmlns:p="http://schemas.openxmlformats.org/presentationml/2006/main">
  <p:tag name="AS_UNIQUEID" val="818"/>
</p:tagLst>
</file>

<file path=ppt/tags/tag111.xml><?xml version="1.0" encoding="utf-8"?>
<p:tagLst xmlns:p="http://schemas.openxmlformats.org/presentationml/2006/main">
  <p:tag name="AS_UNIQUEID" val="819"/>
</p:tagLst>
</file>

<file path=ppt/tags/tag112.xml><?xml version="1.0" encoding="utf-8"?>
<p:tagLst xmlns:p="http://schemas.openxmlformats.org/presentationml/2006/main">
  <p:tag name="AS_UNIQUEID" val="820"/>
</p:tagLst>
</file>

<file path=ppt/tags/tag113.xml><?xml version="1.0" encoding="utf-8"?>
<p:tagLst xmlns:p="http://schemas.openxmlformats.org/presentationml/2006/main">
  <p:tag name="AS_UNIQUEID" val="821"/>
</p:tagLst>
</file>

<file path=ppt/tags/tag114.xml><?xml version="1.0" encoding="utf-8"?>
<p:tagLst xmlns:p="http://schemas.openxmlformats.org/presentationml/2006/main">
  <p:tag name="AS_UNIQUEID" val="822"/>
</p:tagLst>
</file>

<file path=ppt/tags/tag115.xml><?xml version="1.0" encoding="utf-8"?>
<p:tagLst xmlns:p="http://schemas.openxmlformats.org/presentationml/2006/main">
  <p:tag name="AS_UNIQUEID" val="823"/>
</p:tagLst>
</file>

<file path=ppt/tags/tag116.xml><?xml version="1.0" encoding="utf-8"?>
<p:tagLst xmlns:p="http://schemas.openxmlformats.org/presentationml/2006/main">
  <p:tag name="AS_UNIQUEID" val="824"/>
</p:tagLst>
</file>

<file path=ppt/tags/tag117.xml><?xml version="1.0" encoding="utf-8"?>
<p:tagLst xmlns:p="http://schemas.openxmlformats.org/presentationml/2006/main">
  <p:tag name="AS_UNIQUEID" val="825"/>
</p:tagLst>
</file>

<file path=ppt/tags/tag118.xml><?xml version="1.0" encoding="utf-8"?>
<p:tagLst xmlns:p="http://schemas.openxmlformats.org/presentationml/2006/main">
  <p:tag name="AS_UNIQUEID" val="826"/>
</p:tagLst>
</file>

<file path=ppt/tags/tag119.xml><?xml version="1.0" encoding="utf-8"?>
<p:tagLst xmlns:p="http://schemas.openxmlformats.org/presentationml/2006/main">
  <p:tag name="AS_UNIQUEID" val="827"/>
</p:tagLst>
</file>

<file path=ppt/tags/tag12.xml><?xml version="1.0" encoding="utf-8"?>
<p:tagLst xmlns:p="http://schemas.openxmlformats.org/presentationml/2006/main">
  <p:tag name="AS_UNIQUEID" val="114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20.xml><?xml version="1.0" encoding="utf-8"?>
<p:tagLst xmlns:p="http://schemas.openxmlformats.org/presentationml/2006/main">
  <p:tag name="AS_UNIQUEID" val="828"/>
</p:tagLst>
</file>

<file path=ppt/tags/tag121.xml><?xml version="1.0" encoding="utf-8"?>
<p:tagLst xmlns:p="http://schemas.openxmlformats.org/presentationml/2006/main">
  <p:tag name="AS_UNIQUEID" val="829"/>
</p:tagLst>
</file>

<file path=ppt/tags/tag122.xml><?xml version="1.0" encoding="utf-8"?>
<p:tagLst xmlns:p="http://schemas.openxmlformats.org/presentationml/2006/main">
  <p:tag name="AS_UNIQUEID" val="830"/>
</p:tagLst>
</file>

<file path=ppt/tags/tag123.xml><?xml version="1.0" encoding="utf-8"?>
<p:tagLst xmlns:p="http://schemas.openxmlformats.org/presentationml/2006/main">
  <p:tag name="AS_UNIQUEID" val="831"/>
</p:tagLst>
</file>

<file path=ppt/tags/tag124.xml><?xml version="1.0" encoding="utf-8"?>
<p:tagLst xmlns:p="http://schemas.openxmlformats.org/presentationml/2006/main">
  <p:tag name="AS_UNIQUEID" val="832"/>
</p:tagLst>
</file>

<file path=ppt/tags/tag125.xml><?xml version="1.0" encoding="utf-8"?>
<p:tagLst xmlns:p="http://schemas.openxmlformats.org/presentationml/2006/main">
  <p:tag name="AS_UNIQUEID" val="833"/>
</p:tagLst>
</file>

<file path=ppt/tags/tag126.xml><?xml version="1.0" encoding="utf-8"?>
<p:tagLst xmlns:p="http://schemas.openxmlformats.org/presentationml/2006/main">
  <p:tag name="AS_UNIQUEID" val="834"/>
</p:tagLst>
</file>

<file path=ppt/tags/tag127.xml><?xml version="1.0" encoding="utf-8"?>
<p:tagLst xmlns:p="http://schemas.openxmlformats.org/presentationml/2006/main">
  <p:tag name="AS_UNIQUEID" val="727"/>
</p:tagLst>
</file>

<file path=ppt/tags/tag128.xml><?xml version="1.0" encoding="utf-8"?>
<p:tagLst xmlns:p="http://schemas.openxmlformats.org/presentationml/2006/main">
  <p:tag name="AS_UNIQUEID" val="729"/>
</p:tagLst>
</file>

<file path=ppt/tags/tag129.xml><?xml version="1.0" encoding="utf-8"?>
<p:tagLst xmlns:p="http://schemas.openxmlformats.org/presentationml/2006/main">
  <p:tag name="AS_UNIQUEID" val="729"/>
</p:tagLst>
</file>

<file path=ppt/tags/tag13.xml><?xml version="1.0" encoding="utf-8"?>
<p:tagLst xmlns:p="http://schemas.openxmlformats.org/presentationml/2006/main">
  <p:tag name="AS_UNIQUEID" val="1146"/>
</p:tagLst>
</file>

<file path=ppt/tags/tag130.xml><?xml version="1.0" encoding="utf-8"?>
<p:tagLst xmlns:p="http://schemas.openxmlformats.org/presentationml/2006/main">
  <p:tag name="AS_UNIQUEID" val="730"/>
</p:tagLst>
</file>

<file path=ppt/tags/tag131.xml><?xml version="1.0" encoding="utf-8"?>
<p:tagLst xmlns:p="http://schemas.openxmlformats.org/presentationml/2006/main">
  <p:tag name="AS_UNIQUEID" val="730"/>
</p:tagLst>
</file>

<file path=ppt/tags/tag132.xml><?xml version="1.0" encoding="utf-8"?>
<p:tagLst xmlns:p="http://schemas.openxmlformats.org/presentationml/2006/main">
  <p:tag name="AS_UNIQUEID" val="731"/>
</p:tagLst>
</file>

<file path=ppt/tags/tag133.xml><?xml version="1.0" encoding="utf-8"?>
<p:tagLst xmlns:p="http://schemas.openxmlformats.org/presentationml/2006/main">
  <p:tag name="AS_UNIQUEID" val="731"/>
</p:tagLst>
</file>

<file path=ppt/tags/tag134.xml><?xml version="1.0" encoding="utf-8"?>
<p:tagLst xmlns:p="http://schemas.openxmlformats.org/presentationml/2006/main">
  <p:tag name="AS_UNIQUEID" val="835"/>
</p:tagLst>
</file>

<file path=ppt/tags/tag135.xml><?xml version="1.0" encoding="utf-8"?>
<p:tagLst xmlns:p="http://schemas.openxmlformats.org/presentationml/2006/main">
  <p:tag name="AS_UNIQUEID" val="835"/>
</p:tagLst>
</file>

<file path=ppt/tags/tag136.xml><?xml version="1.0" encoding="utf-8"?>
<p:tagLst xmlns:p="http://schemas.openxmlformats.org/presentationml/2006/main">
  <p:tag name="AS_UNIQUEID" val="837"/>
</p:tagLst>
</file>

<file path=ppt/tags/tag137.xml><?xml version="1.0" encoding="utf-8"?>
<p:tagLst xmlns:p="http://schemas.openxmlformats.org/presentationml/2006/main">
  <p:tag name="AS_UNIQUEID" val="727"/>
</p:tagLst>
</file>

<file path=ppt/tags/tag138.xml><?xml version="1.0" encoding="utf-8"?>
<p:tagLst xmlns:p="http://schemas.openxmlformats.org/presentationml/2006/main">
  <p:tag name="AS_UNIQUEID" val="729"/>
</p:tagLst>
</file>

<file path=ppt/tags/tag139.xml><?xml version="1.0" encoding="utf-8"?>
<p:tagLst xmlns:p="http://schemas.openxmlformats.org/presentationml/2006/main">
  <p:tag name="AS_UNIQUEID" val="729"/>
</p:tagLst>
</file>

<file path=ppt/tags/tag14.xml><?xml version="1.0" encoding="utf-8"?>
<p:tagLst xmlns:p="http://schemas.openxmlformats.org/presentationml/2006/main">
  <p:tag name="AS_UNIQUEID" val="114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AS_UNIQUEID" val="730"/>
</p:tagLst>
</file>

<file path=ppt/tags/tag141.xml><?xml version="1.0" encoding="utf-8"?>
<p:tagLst xmlns:p="http://schemas.openxmlformats.org/presentationml/2006/main">
  <p:tag name="AS_UNIQUEID" val="730"/>
</p:tagLst>
</file>

<file path=ppt/tags/tag142.xml><?xml version="1.0" encoding="utf-8"?>
<p:tagLst xmlns:p="http://schemas.openxmlformats.org/presentationml/2006/main">
  <p:tag name="AS_UNIQUEID" val="731"/>
</p:tagLst>
</file>

<file path=ppt/tags/tag143.xml><?xml version="1.0" encoding="utf-8"?>
<p:tagLst xmlns:p="http://schemas.openxmlformats.org/presentationml/2006/main">
  <p:tag name="AS_UNIQUEID" val="731"/>
</p:tagLst>
</file>

<file path=ppt/tags/tag144.xml><?xml version="1.0" encoding="utf-8"?>
<p:tagLst xmlns:p="http://schemas.openxmlformats.org/presentationml/2006/main">
  <p:tag name="AS_UNIQUEID" val="838"/>
</p:tagLst>
</file>

<file path=ppt/tags/tag145.xml><?xml version="1.0" encoding="utf-8"?>
<p:tagLst xmlns:p="http://schemas.openxmlformats.org/presentationml/2006/main">
  <p:tag name="AS_UNIQUEID" val="838"/>
</p:tagLst>
</file>

<file path=ppt/tags/tag146.xml><?xml version="1.0" encoding="utf-8"?>
<p:tagLst xmlns:p="http://schemas.openxmlformats.org/presentationml/2006/main">
  <p:tag name="AS_UNIQUEID" val="840"/>
</p:tagLst>
</file>

<file path=ppt/tags/tag147.xml><?xml version="1.0" encoding="utf-8"?>
<p:tagLst xmlns:p="http://schemas.openxmlformats.org/presentationml/2006/main">
  <p:tag name="AS_UNIQUEID" val="841"/>
</p:tagLst>
</file>

<file path=ppt/tags/tag148.xml><?xml version="1.0" encoding="utf-8"?>
<p:tagLst xmlns:p="http://schemas.openxmlformats.org/presentationml/2006/main">
  <p:tag name="AS_UNIQUEID" val="842"/>
</p:tagLst>
</file>

<file path=ppt/tags/tag149.xml><?xml version="1.0" encoding="utf-8"?>
<p:tagLst xmlns:p="http://schemas.openxmlformats.org/presentationml/2006/main">
  <p:tag name="AS_UNIQUEID" val="843"/>
</p:tagLst>
</file>

<file path=ppt/tags/tag15.xml><?xml version="1.0" encoding="utf-8"?>
<p:tagLst xmlns:p="http://schemas.openxmlformats.org/presentationml/2006/main">
  <p:tag name="AS_UNIQUEID" val="114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AS_UNIQUEID" val="844"/>
</p:tagLst>
</file>

<file path=ppt/tags/tag151.xml><?xml version="1.0" encoding="utf-8"?>
<p:tagLst xmlns:p="http://schemas.openxmlformats.org/presentationml/2006/main">
  <p:tag name="AS_UNIQUEID" val="844"/>
</p:tagLst>
</file>

<file path=ppt/tags/tag152.xml><?xml version="1.0" encoding="utf-8"?>
<p:tagLst xmlns:p="http://schemas.openxmlformats.org/presentationml/2006/main">
  <p:tag name="AS_UNIQUEID" val="846"/>
</p:tagLst>
</file>

<file path=ppt/tags/tag153.xml><?xml version="1.0" encoding="utf-8"?>
<p:tagLst xmlns:p="http://schemas.openxmlformats.org/presentationml/2006/main">
  <p:tag name="AS_UNIQUEID" val="846"/>
</p:tagLst>
</file>

<file path=ppt/tags/tag154.xml><?xml version="1.0" encoding="utf-8"?>
<p:tagLst xmlns:p="http://schemas.openxmlformats.org/presentationml/2006/main">
  <p:tag name="AS_UNIQUEID" val="848"/>
</p:tagLst>
</file>

<file path=ppt/tags/tag155.xml><?xml version="1.0" encoding="utf-8"?>
<p:tagLst xmlns:p="http://schemas.openxmlformats.org/presentationml/2006/main">
  <p:tag name="AS_UNIQUEID" val="848"/>
</p:tagLst>
</file>

<file path=ppt/tags/tag156.xml><?xml version="1.0" encoding="utf-8"?>
<p:tagLst xmlns:p="http://schemas.openxmlformats.org/presentationml/2006/main">
  <p:tag name="AS_UNIQUEID" val="850"/>
</p:tagLst>
</file>

<file path=ppt/tags/tag157.xml><?xml version="1.0" encoding="utf-8"?>
<p:tagLst xmlns:p="http://schemas.openxmlformats.org/presentationml/2006/main">
  <p:tag name="AS_UNIQUEID" val="850"/>
</p:tagLst>
</file>

<file path=ppt/tags/tag158.xml><?xml version="1.0" encoding="utf-8"?>
<p:tagLst xmlns:p="http://schemas.openxmlformats.org/presentationml/2006/main">
  <p:tag name="AS_UNIQUEID" val="852"/>
</p:tagLst>
</file>

<file path=ppt/tags/tag159.xml><?xml version="1.0" encoding="utf-8"?>
<p:tagLst xmlns:p="http://schemas.openxmlformats.org/presentationml/2006/main">
  <p:tag name="AS_UNIQUEID" val="852"/>
</p:tagLst>
</file>

<file path=ppt/tags/tag16.xml><?xml version="1.0" encoding="utf-8"?>
<p:tagLst xmlns:p="http://schemas.openxmlformats.org/presentationml/2006/main">
  <p:tag name="AS_UNIQUEID" val="114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61.xml><?xml version="1.0" encoding="utf-8"?>
<p:tagLst xmlns:p="http://schemas.openxmlformats.org/presentationml/2006/main">
  <p:tag name="AS_UNIQUEID" val="1241"/>
</p:tagLst>
</file>

<file path=ppt/tags/tag162.xml><?xml version="1.0" encoding="utf-8"?>
<p:tagLst xmlns:p="http://schemas.openxmlformats.org/presentationml/2006/main">
  <p:tag name="AS_UNIQUEID" val="855"/>
</p:tagLst>
</file>

<file path=ppt/tags/tag163.xml><?xml version="1.0" encoding="utf-8"?>
<p:tagLst xmlns:p="http://schemas.openxmlformats.org/presentationml/2006/main">
  <p:tag name="AS_UNIQUEID" val="856"/>
</p:tagLst>
</file>

<file path=ppt/tags/tag164.xml><?xml version="1.0" encoding="utf-8"?>
<p:tagLst xmlns:p="http://schemas.openxmlformats.org/presentationml/2006/main">
  <p:tag name="AS_UNIQUEID" val="857"/>
</p:tagLst>
</file>

<file path=ppt/tags/tag165.xml><?xml version="1.0" encoding="utf-8"?>
<p:tagLst xmlns:p="http://schemas.openxmlformats.org/presentationml/2006/main">
  <p:tag name="AS_UNIQUEID" val="858"/>
</p:tagLst>
</file>

<file path=ppt/tags/tag166.xml><?xml version="1.0" encoding="utf-8"?>
<p:tagLst xmlns:p="http://schemas.openxmlformats.org/presentationml/2006/main">
  <p:tag name="AS_UNIQUEID" val="859"/>
</p:tagLst>
</file>

<file path=ppt/tags/tag167.xml><?xml version="1.0" encoding="utf-8"?>
<p:tagLst xmlns:p="http://schemas.openxmlformats.org/presentationml/2006/main">
  <p:tag name="AS_UNIQUEID" val="860"/>
</p:tagLst>
</file>

<file path=ppt/tags/tag168.xml><?xml version="1.0" encoding="utf-8"?>
<p:tagLst xmlns:p="http://schemas.openxmlformats.org/presentationml/2006/main">
  <p:tag name="AS_UNIQUEID" val="861"/>
</p:tagLst>
</file>

<file path=ppt/tags/tag169.xml><?xml version="1.0" encoding="utf-8"?>
<p:tagLst xmlns:p="http://schemas.openxmlformats.org/presentationml/2006/main">
  <p:tag name="AS_UNIQUEID" val="862"/>
</p:tagLst>
</file>

<file path=ppt/tags/tag17.xml><?xml version="1.0" encoding="utf-8"?>
<p:tagLst xmlns:p="http://schemas.openxmlformats.org/presentationml/2006/main">
  <p:tag name="AS_UNIQUEID" val="115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70.xml><?xml version="1.0" encoding="utf-8"?>
<p:tagLst xmlns:p="http://schemas.openxmlformats.org/presentationml/2006/main">
  <p:tag name="AS_UNIQUEID" val="863"/>
</p:tagLst>
</file>

<file path=ppt/tags/tag171.xml><?xml version="1.0" encoding="utf-8"?>
<p:tagLst xmlns:p="http://schemas.openxmlformats.org/presentationml/2006/main">
  <p:tag name="AS_UNIQUEID" val="864"/>
</p:tagLst>
</file>

<file path=ppt/tags/tag172.xml><?xml version="1.0" encoding="utf-8"?>
<p:tagLst xmlns:p="http://schemas.openxmlformats.org/presentationml/2006/main">
  <p:tag name="AS_UNIQUEID" val="865"/>
</p:tagLst>
</file>

<file path=ppt/tags/tag173.xml><?xml version="1.0" encoding="utf-8"?>
<p:tagLst xmlns:p="http://schemas.openxmlformats.org/presentationml/2006/main">
  <p:tag name="AS_UNIQUEID" val="866"/>
</p:tagLst>
</file>

<file path=ppt/tags/tag174.xml><?xml version="1.0" encoding="utf-8"?>
<p:tagLst xmlns:p="http://schemas.openxmlformats.org/presentationml/2006/main">
  <p:tag name="AS_UNIQUEID" val="867"/>
</p:tagLst>
</file>

<file path=ppt/tags/tag175.xml><?xml version="1.0" encoding="utf-8"?>
<p:tagLst xmlns:p="http://schemas.openxmlformats.org/presentationml/2006/main">
  <p:tag name="AS_UNIQUEID" val="868"/>
</p:tagLst>
</file>

<file path=ppt/tags/tag176.xml><?xml version="1.0" encoding="utf-8"?>
<p:tagLst xmlns:p="http://schemas.openxmlformats.org/presentationml/2006/main">
  <p:tag name="AS_UNIQUEID" val="869"/>
</p:tagLst>
</file>

<file path=ppt/tags/tag177.xml><?xml version="1.0" encoding="utf-8"?>
<p:tagLst xmlns:p="http://schemas.openxmlformats.org/presentationml/2006/main">
  <p:tag name="AS_UNIQUEID" val="870"/>
</p:tagLst>
</file>

<file path=ppt/tags/tag178.xml><?xml version="1.0" encoding="utf-8"?>
<p:tagLst xmlns:p="http://schemas.openxmlformats.org/presentationml/2006/main">
  <p:tag name="AS_UNIQUEID" val="871"/>
</p:tagLst>
</file>

<file path=ppt/tags/tag179.xml><?xml version="1.0" encoding="utf-8"?>
<p:tagLst xmlns:p="http://schemas.openxmlformats.org/presentationml/2006/main">
  <p:tag name="AS_UNIQUEID" val="872"/>
</p:tagLst>
</file>

<file path=ppt/tags/tag18.xml><?xml version="1.0" encoding="utf-8"?>
<p:tagLst xmlns:p="http://schemas.openxmlformats.org/presentationml/2006/main">
  <p:tag name="AS_UNIQUEID" val="115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8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81.xml><?xml version="1.0" encoding="utf-8"?>
<p:tagLst xmlns:p="http://schemas.openxmlformats.org/presentationml/2006/main">
  <p:tag name="AS_UNIQUEID" val="1242"/>
</p:tagLst>
</file>

<file path=ppt/tags/tag182.xml><?xml version="1.0" encoding="utf-8"?>
<p:tagLst xmlns:p="http://schemas.openxmlformats.org/presentationml/2006/main">
  <p:tag name="AS_UNIQUEID" val="874"/>
</p:tagLst>
</file>

<file path=ppt/tags/tag183.xml><?xml version="1.0" encoding="utf-8"?>
<p:tagLst xmlns:p="http://schemas.openxmlformats.org/presentationml/2006/main">
  <p:tag name="AS_UNIQUEID" val="875"/>
</p:tagLst>
</file>

<file path=ppt/tags/tag184.xml><?xml version="1.0" encoding="utf-8"?>
<p:tagLst xmlns:p="http://schemas.openxmlformats.org/presentationml/2006/main">
  <p:tag name="AS_UNIQUEID" val="876"/>
</p:tagLst>
</file>

<file path=ppt/tags/tag185.xml><?xml version="1.0" encoding="utf-8"?>
<p:tagLst xmlns:p="http://schemas.openxmlformats.org/presentationml/2006/main">
  <p:tag name="AS_UNIQUEID" val="877"/>
</p:tagLst>
</file>

<file path=ppt/tags/tag186.xml><?xml version="1.0" encoding="utf-8"?>
<p:tagLst xmlns:p="http://schemas.openxmlformats.org/presentationml/2006/main">
  <p:tag name="AS_UNIQUEID" val="878"/>
</p:tagLst>
</file>

<file path=ppt/tags/tag187.xml><?xml version="1.0" encoding="utf-8"?>
<p:tagLst xmlns:p="http://schemas.openxmlformats.org/presentationml/2006/main">
  <p:tag name="AS_UNIQUEID" val="879"/>
</p:tagLst>
</file>

<file path=ppt/tags/tag188.xml><?xml version="1.0" encoding="utf-8"?>
<p:tagLst xmlns:p="http://schemas.openxmlformats.org/presentationml/2006/main">
  <p:tag name="AS_UNIQUEID" val="880"/>
</p:tagLst>
</file>

<file path=ppt/tags/tag189.xml><?xml version="1.0" encoding="utf-8"?>
<p:tagLst xmlns:p="http://schemas.openxmlformats.org/presentationml/2006/main">
  <p:tag name="AS_UNIQUEID" val="881"/>
</p:tagLst>
</file>

<file path=ppt/tags/tag19.xml><?xml version="1.0" encoding="utf-8"?>
<p:tagLst xmlns:p="http://schemas.openxmlformats.org/presentationml/2006/main">
  <p:tag name="AS_UNIQUEID" val="1152"/>
</p:tagLst>
</file>

<file path=ppt/tags/tag190.xml><?xml version="1.0" encoding="utf-8"?>
<p:tagLst xmlns:p="http://schemas.openxmlformats.org/presentationml/2006/main">
  <p:tag name="AS_UNIQUEID" val="882"/>
</p:tagLst>
</file>

<file path=ppt/tags/tag191.xml><?xml version="1.0" encoding="utf-8"?>
<p:tagLst xmlns:p="http://schemas.openxmlformats.org/presentationml/2006/main">
  <p:tag name="AS_UNIQUEID" val="883"/>
</p:tagLst>
</file>

<file path=ppt/tags/tag192.xml><?xml version="1.0" encoding="utf-8"?>
<p:tagLst xmlns:p="http://schemas.openxmlformats.org/presentationml/2006/main">
  <p:tag name="AS_UNIQUEID" val="884"/>
</p:tagLst>
</file>

<file path=ppt/tags/tag193.xml><?xml version="1.0" encoding="utf-8"?>
<p:tagLst xmlns:p="http://schemas.openxmlformats.org/presentationml/2006/main">
  <p:tag name="AS_UNIQUEID" val="885"/>
</p:tagLst>
</file>

<file path=ppt/tags/tag194.xml><?xml version="1.0" encoding="utf-8"?>
<p:tagLst xmlns:p="http://schemas.openxmlformats.org/presentationml/2006/main">
  <p:tag name="AS_UNIQUEID" val="886"/>
</p:tagLst>
</file>

<file path=ppt/tags/tag195.xml><?xml version="1.0" encoding="utf-8"?>
<p:tagLst xmlns:p="http://schemas.openxmlformats.org/presentationml/2006/main">
  <p:tag name="AS_UNIQUEID" val="887"/>
</p:tagLst>
</file>

<file path=ppt/tags/tag196.xml><?xml version="1.0" encoding="utf-8"?>
<p:tagLst xmlns:p="http://schemas.openxmlformats.org/presentationml/2006/main">
  <p:tag name="AS_UNIQUEID" val="888"/>
</p:tagLst>
</file>

<file path=ppt/tags/tag197.xml><?xml version="1.0" encoding="utf-8"?>
<p:tagLst xmlns:p="http://schemas.openxmlformats.org/presentationml/2006/main">
  <p:tag name="AS_UNIQUEID" val="889"/>
</p:tagLst>
</file>

<file path=ppt/tags/tag198.xml><?xml version="1.0" encoding="utf-8"?>
<p:tagLst xmlns:p="http://schemas.openxmlformats.org/presentationml/2006/main">
  <p:tag name="AS_UNIQUEID" val="890"/>
</p:tagLst>
</file>

<file path=ppt/tags/tag199.xml><?xml version="1.0" encoding="utf-8"?>
<p:tagLst xmlns:p="http://schemas.openxmlformats.org/presentationml/2006/main">
  <p:tag name="AS_UNIQUEID" val="891"/>
</p:tagLst>
</file>

<file path=ppt/tags/tag2.xml><?xml version="1.0" encoding="utf-8"?>
<p:tagLst xmlns:p="http://schemas.openxmlformats.org/presentationml/2006/main">
  <p:tag name="AS_UNIQUEID" val="113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AS_UNIQUEID" val="115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AS_UNIQUEID" val="892"/>
</p:tagLst>
</file>

<file path=ppt/tags/tag201.xml><?xml version="1.0" encoding="utf-8"?>
<p:tagLst xmlns:p="http://schemas.openxmlformats.org/presentationml/2006/main">
  <p:tag name="AS_UNIQUEID" val="893"/>
</p:tagLst>
</file>

<file path=ppt/tags/tag202.xml><?xml version="1.0" encoding="utf-8"?>
<p:tagLst xmlns:p="http://schemas.openxmlformats.org/presentationml/2006/main">
  <p:tag name="AS_UNIQUEID" val="894"/>
</p:tagLst>
</file>

<file path=ppt/tags/tag203.xml><?xml version="1.0" encoding="utf-8"?>
<p:tagLst xmlns:p="http://schemas.openxmlformats.org/presentationml/2006/main">
  <p:tag name="AS_UNIQUEID" val="895"/>
</p:tagLst>
</file>

<file path=ppt/tags/tag204.xml><?xml version="1.0" encoding="utf-8"?>
<p:tagLst xmlns:p="http://schemas.openxmlformats.org/presentationml/2006/main">
  <p:tag name="AS_UNIQUEID" val="895"/>
</p:tagLst>
</file>

<file path=ppt/tags/tag205.xml><?xml version="1.0" encoding="utf-8"?>
<p:tagLst xmlns:p="http://schemas.openxmlformats.org/presentationml/2006/main">
  <p:tag name="AS_UNIQUEID" val="897"/>
</p:tagLst>
</file>

<file path=ppt/tags/tag206.xml><?xml version="1.0" encoding="utf-8"?>
<p:tagLst xmlns:p="http://schemas.openxmlformats.org/presentationml/2006/main">
  <p:tag name="AS_UNIQUEID" val="897"/>
</p:tagLst>
</file>

<file path=ppt/tags/tag207.xml><?xml version="1.0" encoding="utf-8"?>
<p:tagLst xmlns:p="http://schemas.openxmlformats.org/presentationml/2006/main">
  <p:tag name="AS_UNIQUEID" val="899"/>
</p:tagLst>
</file>

<file path=ppt/tags/tag208.xml><?xml version="1.0" encoding="utf-8"?>
<p:tagLst xmlns:p="http://schemas.openxmlformats.org/presentationml/2006/main">
  <p:tag name="AS_UNIQUEID" val="899"/>
</p:tagLst>
</file>

<file path=ppt/tags/tag209.xml><?xml version="1.0" encoding="utf-8"?>
<p:tagLst xmlns:p="http://schemas.openxmlformats.org/presentationml/2006/main">
  <p:tag name="AS_UNIQUEID" val="901"/>
</p:tagLst>
</file>

<file path=ppt/tags/tag21.xml><?xml version="1.0" encoding="utf-8"?>
<p:tagLst xmlns:p="http://schemas.openxmlformats.org/presentationml/2006/main">
  <p:tag name="AS_UNIQUEID" val="115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0.xml><?xml version="1.0" encoding="utf-8"?>
<p:tagLst xmlns:p="http://schemas.openxmlformats.org/presentationml/2006/main">
  <p:tag name="AS_UNIQUEID" val="901"/>
</p:tagLst>
</file>

<file path=ppt/tags/tag211.xml><?xml version="1.0" encoding="utf-8"?>
<p:tagLst xmlns:p="http://schemas.openxmlformats.org/presentationml/2006/main">
  <p:tag name="AS_UNIQUEID" val="903"/>
</p:tagLst>
</file>

<file path=ppt/tags/tag212.xml><?xml version="1.0" encoding="utf-8"?>
<p:tagLst xmlns:p="http://schemas.openxmlformats.org/presentationml/2006/main">
  <p:tag name="AS_UNIQUEID" val="903"/>
</p:tagLst>
</file>

<file path=ppt/tags/tag213.xml><?xml version="1.0" encoding="utf-8"?>
<p:tagLst xmlns:p="http://schemas.openxmlformats.org/presentationml/2006/main">
  <p:tag name="AS_UNIQUEID" val="905"/>
</p:tagLst>
</file>

<file path=ppt/tags/tag214.xml><?xml version="1.0" encoding="utf-8"?>
<p:tagLst xmlns:p="http://schemas.openxmlformats.org/presentationml/2006/main">
  <p:tag name="AS_UNIQUEID" val="905"/>
</p:tagLst>
</file>

<file path=ppt/tags/tag215.xml><?xml version="1.0" encoding="utf-8"?>
<p:tagLst xmlns:p="http://schemas.openxmlformats.org/presentationml/2006/main">
  <p:tag name="AS_UNIQUEID" val="907"/>
</p:tagLst>
</file>

<file path=ppt/tags/tag216.xml><?xml version="1.0" encoding="utf-8"?>
<p:tagLst xmlns:p="http://schemas.openxmlformats.org/presentationml/2006/main">
  <p:tag name="AS_UNIQUEID" val="907"/>
</p:tagLst>
</file>

<file path=ppt/tags/tag217.xml><?xml version="1.0" encoding="utf-8"?>
<p:tagLst xmlns:p="http://schemas.openxmlformats.org/presentationml/2006/main">
  <p:tag name="AS_UNIQUEID" val="909"/>
</p:tagLst>
</file>

<file path=ppt/tags/tag218.xml><?xml version="1.0" encoding="utf-8"?>
<p:tagLst xmlns:p="http://schemas.openxmlformats.org/presentationml/2006/main">
  <p:tag name="AS_UNIQUEID" val="909"/>
</p:tagLst>
</file>

<file path=ppt/tags/tag219.xml><?xml version="1.0" encoding="utf-8"?>
<p:tagLst xmlns:p="http://schemas.openxmlformats.org/presentationml/2006/main">
  <p:tag name="AS_UNIQUEID" val="911"/>
</p:tagLst>
</file>

<file path=ppt/tags/tag22.xml><?xml version="1.0" encoding="utf-8"?>
<p:tagLst xmlns:p="http://schemas.openxmlformats.org/presentationml/2006/main">
  <p:tag name="AS_UNIQUEID" val="115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0.xml><?xml version="1.0" encoding="utf-8"?>
<p:tagLst xmlns:p="http://schemas.openxmlformats.org/presentationml/2006/main">
  <p:tag name="AS_UNIQUEID" val="911"/>
</p:tagLst>
</file>

<file path=ppt/tags/tag221.xml><?xml version="1.0" encoding="utf-8"?>
<p:tagLst xmlns:p="http://schemas.openxmlformats.org/presentationml/2006/main">
  <p:tag name="AS_UNIQUEID" val="913"/>
</p:tagLst>
</file>

<file path=ppt/tags/tag222.xml><?xml version="1.0" encoding="utf-8"?>
<p:tagLst xmlns:p="http://schemas.openxmlformats.org/presentationml/2006/main">
  <p:tag name="AS_UNIQUEID" val="913"/>
</p:tagLst>
</file>

<file path=ppt/tags/tag223.xml><?xml version="1.0" encoding="utf-8"?>
<p:tagLst xmlns:p="http://schemas.openxmlformats.org/presentationml/2006/main">
  <p:tag name="AS_UNIQUEID" val="915"/>
</p:tagLst>
</file>

<file path=ppt/tags/tag224.xml><?xml version="1.0" encoding="utf-8"?>
<p:tagLst xmlns:p="http://schemas.openxmlformats.org/presentationml/2006/main">
  <p:tag name="AS_UNIQUEID" val="915"/>
</p:tagLst>
</file>

<file path=ppt/tags/tag225.xml><?xml version="1.0" encoding="utf-8"?>
<p:tagLst xmlns:p="http://schemas.openxmlformats.org/presentationml/2006/main">
  <p:tag name="AS_UNIQUEID" val="917"/>
</p:tagLst>
</file>

<file path=ppt/tags/tag226.xml><?xml version="1.0" encoding="utf-8"?>
<p:tagLst xmlns:p="http://schemas.openxmlformats.org/presentationml/2006/main">
  <p:tag name="AS_UNIQUEID" val="917"/>
</p:tagLst>
</file>

<file path=ppt/tags/tag227.xml><?xml version="1.0" encoding="utf-8"?>
<p:tagLst xmlns:p="http://schemas.openxmlformats.org/presentationml/2006/main">
  <p:tag name="AS_UNIQUEID" val="919"/>
</p:tagLst>
</file>

<file path=ppt/tags/tag228.xml><?xml version="1.0" encoding="utf-8"?>
<p:tagLst xmlns:p="http://schemas.openxmlformats.org/presentationml/2006/main">
  <p:tag name="AS_UNIQUEID" val="919"/>
</p:tagLst>
</file>

<file path=ppt/tags/tag229.xml><?xml version="1.0" encoding="utf-8"?>
<p:tagLst xmlns:p="http://schemas.openxmlformats.org/presentationml/2006/main">
  <p:tag name="AS_UNIQUEID" val="921"/>
</p:tagLst>
</file>

<file path=ppt/tags/tag23.xml><?xml version="1.0" encoding="utf-8"?>
<p:tagLst xmlns:p="http://schemas.openxmlformats.org/presentationml/2006/main">
  <p:tag name="AS_UNIQUEID" val="115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30.xml><?xml version="1.0" encoding="utf-8"?>
<p:tagLst xmlns:p="http://schemas.openxmlformats.org/presentationml/2006/main">
  <p:tag name="AS_UNIQUEID" val="921"/>
</p:tagLst>
</file>

<file path=ppt/tags/tag231.xml><?xml version="1.0" encoding="utf-8"?>
<p:tagLst xmlns:p="http://schemas.openxmlformats.org/presentationml/2006/main">
  <p:tag name="AS_UNIQUEID" val="923"/>
</p:tagLst>
</file>

<file path=ppt/tags/tag232.xml><?xml version="1.0" encoding="utf-8"?>
<p:tagLst xmlns:p="http://schemas.openxmlformats.org/presentationml/2006/main">
  <p:tag name="AS_UNIQUEID" val="923"/>
</p:tagLst>
</file>

<file path=ppt/tags/tag233.xml><?xml version="1.0" encoding="utf-8"?>
<p:tagLst xmlns:p="http://schemas.openxmlformats.org/presentationml/2006/main">
  <p:tag name="AS_UNIQUEID" val="925"/>
</p:tagLst>
</file>

<file path=ppt/tags/tag234.xml><?xml version="1.0" encoding="utf-8"?>
<p:tagLst xmlns:p="http://schemas.openxmlformats.org/presentationml/2006/main">
  <p:tag name="AS_UNIQUEID" val="925"/>
</p:tagLst>
</file>

<file path=ppt/tags/tag235.xml><?xml version="1.0" encoding="utf-8"?>
<p:tagLst xmlns:p="http://schemas.openxmlformats.org/presentationml/2006/main">
  <p:tag name="AS_UNIQUEID" val="927"/>
</p:tagLst>
</file>

<file path=ppt/tags/tag236.xml><?xml version="1.0" encoding="utf-8"?>
<p:tagLst xmlns:p="http://schemas.openxmlformats.org/presentationml/2006/main">
  <p:tag name="AS_UNIQUEID" val="927"/>
</p:tagLst>
</file>

<file path=ppt/tags/tag237.xml><?xml version="1.0" encoding="utf-8"?>
<p:tagLst xmlns:p="http://schemas.openxmlformats.org/presentationml/2006/main">
  <p:tag name="AS_UNIQUEID" val="929"/>
</p:tagLst>
</file>

<file path=ppt/tags/tag238.xml><?xml version="1.0" encoding="utf-8"?>
<p:tagLst xmlns:p="http://schemas.openxmlformats.org/presentationml/2006/main">
  <p:tag name="AS_UNIQUEID" val="929"/>
</p:tagLst>
</file>

<file path=ppt/tags/tag23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4.xml><?xml version="1.0" encoding="utf-8"?>
<p:tagLst xmlns:p="http://schemas.openxmlformats.org/presentationml/2006/main">
  <p:tag name="AS_UNIQUEID" val="115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40.xml><?xml version="1.0" encoding="utf-8"?>
<p:tagLst xmlns:p="http://schemas.openxmlformats.org/presentationml/2006/main">
  <p:tag name="AS_UNIQUEID" val="1243"/>
</p:tagLst>
</file>

<file path=ppt/tags/tag241.xml><?xml version="1.0" encoding="utf-8"?>
<p:tagLst xmlns:p="http://schemas.openxmlformats.org/presentationml/2006/main">
  <p:tag name="AS_UNIQUEID" val="932"/>
</p:tagLst>
</file>

<file path=ppt/tags/tag242.xml><?xml version="1.0" encoding="utf-8"?>
<p:tagLst xmlns:p="http://schemas.openxmlformats.org/presentationml/2006/main">
  <p:tag name="AS_UNIQUEID" val="933"/>
</p:tagLst>
</file>

<file path=ppt/tags/tag243.xml><?xml version="1.0" encoding="utf-8"?>
<p:tagLst xmlns:p="http://schemas.openxmlformats.org/presentationml/2006/main">
  <p:tag name="AS_UNIQUEID" val="934"/>
</p:tagLst>
</file>

<file path=ppt/tags/tag244.xml><?xml version="1.0" encoding="utf-8"?>
<p:tagLst xmlns:p="http://schemas.openxmlformats.org/presentationml/2006/main">
  <p:tag name="AS_UNIQUEID" val="935"/>
</p:tagLst>
</file>

<file path=ppt/tags/tag245.xml><?xml version="1.0" encoding="utf-8"?>
<p:tagLst xmlns:p="http://schemas.openxmlformats.org/presentationml/2006/main">
  <p:tag name="AS_UNIQUEID" val="936"/>
</p:tagLst>
</file>

<file path=ppt/tags/tag246.xml><?xml version="1.0" encoding="utf-8"?>
<p:tagLst xmlns:p="http://schemas.openxmlformats.org/presentationml/2006/main">
  <p:tag name="AS_UNIQUEID" val="937"/>
</p:tagLst>
</file>

<file path=ppt/tags/tag247.xml><?xml version="1.0" encoding="utf-8"?>
<p:tagLst xmlns:p="http://schemas.openxmlformats.org/presentationml/2006/main">
  <p:tag name="AS_UNIQUEID" val="938"/>
</p:tagLst>
</file>

<file path=ppt/tags/tag248.xml><?xml version="1.0" encoding="utf-8"?>
<p:tagLst xmlns:p="http://schemas.openxmlformats.org/presentationml/2006/main">
  <p:tag name="AS_UNIQUEID" val="939"/>
</p:tagLst>
</file>

<file path=ppt/tags/tag249.xml><?xml version="1.0" encoding="utf-8"?>
<p:tagLst xmlns:p="http://schemas.openxmlformats.org/presentationml/2006/main">
  <p:tag name="AS_UNIQUEID" val="940"/>
</p:tagLst>
</file>

<file path=ppt/tags/tag25.xml><?xml version="1.0" encoding="utf-8"?>
<p:tagLst xmlns:p="http://schemas.openxmlformats.org/presentationml/2006/main">
  <p:tag name="AS_UNIQUEID" val="115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50.xml><?xml version="1.0" encoding="utf-8"?>
<p:tagLst xmlns:p="http://schemas.openxmlformats.org/presentationml/2006/main">
  <p:tag name="AS_UNIQUEID" val="941"/>
</p:tagLst>
</file>

<file path=ppt/tags/tag251.xml><?xml version="1.0" encoding="utf-8"?>
<p:tagLst xmlns:p="http://schemas.openxmlformats.org/presentationml/2006/main">
  <p:tag name="AS_UNIQUEID" val="942"/>
</p:tagLst>
</file>

<file path=ppt/tags/tag252.xml><?xml version="1.0" encoding="utf-8"?>
<p:tagLst xmlns:p="http://schemas.openxmlformats.org/presentationml/2006/main">
  <p:tag name="AS_UNIQUEID" val="943"/>
</p:tagLst>
</file>

<file path=ppt/tags/tag253.xml><?xml version="1.0" encoding="utf-8"?>
<p:tagLst xmlns:p="http://schemas.openxmlformats.org/presentationml/2006/main">
  <p:tag name="AS_UNIQUEID" val="944"/>
</p:tagLst>
</file>

<file path=ppt/tags/tag254.xml><?xml version="1.0" encoding="utf-8"?>
<p:tagLst xmlns:p="http://schemas.openxmlformats.org/presentationml/2006/main">
  <p:tag name="AS_UNIQUEID" val="945"/>
</p:tagLst>
</file>

<file path=ppt/tags/tag255.xml><?xml version="1.0" encoding="utf-8"?>
<p:tagLst xmlns:p="http://schemas.openxmlformats.org/presentationml/2006/main">
  <p:tag name="AS_UNIQUEID" val="946"/>
</p:tagLst>
</file>

<file path=ppt/tags/tag256.xml><?xml version="1.0" encoding="utf-8"?>
<p:tagLst xmlns:p="http://schemas.openxmlformats.org/presentationml/2006/main">
  <p:tag name="AS_UNIQUEID" val="947"/>
</p:tagLst>
</file>

<file path=ppt/tags/tag257.xml><?xml version="1.0" encoding="utf-8"?>
<p:tagLst xmlns:p="http://schemas.openxmlformats.org/presentationml/2006/main">
  <p:tag name="AS_UNIQUEID" val="948"/>
</p:tagLst>
</file>

<file path=ppt/tags/tag258.xml><?xml version="1.0" encoding="utf-8"?>
<p:tagLst xmlns:p="http://schemas.openxmlformats.org/presentationml/2006/main">
  <p:tag name="AS_UNIQUEID" val="948"/>
</p:tagLst>
</file>

<file path=ppt/tags/tag259.xml><?xml version="1.0" encoding="utf-8"?>
<p:tagLst xmlns:p="http://schemas.openxmlformats.org/presentationml/2006/main">
  <p:tag name="AS_UNIQUEID" val="950"/>
</p:tagLst>
</file>

<file path=ppt/tags/tag26.xml><?xml version="1.0" encoding="utf-8"?>
<p:tagLst xmlns:p="http://schemas.openxmlformats.org/presentationml/2006/main">
  <p:tag name="AS_UNIQUEID" val="1159"/>
</p:tagLst>
</file>

<file path=ppt/tags/tag260.xml><?xml version="1.0" encoding="utf-8"?>
<p:tagLst xmlns:p="http://schemas.openxmlformats.org/presentationml/2006/main">
  <p:tag name="AS_UNIQUEID" val="950"/>
</p:tagLst>
</file>

<file path=ppt/tags/tag26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62.xml><?xml version="1.0" encoding="utf-8"?>
<p:tagLst xmlns:p="http://schemas.openxmlformats.org/presentationml/2006/main">
  <p:tag name="AS_UNIQUEID" val="1244"/>
</p:tagLst>
</file>

<file path=ppt/tags/tag263.xml><?xml version="1.0" encoding="utf-8"?>
<p:tagLst xmlns:p="http://schemas.openxmlformats.org/presentationml/2006/main">
  <p:tag name="AS_UNIQUEID" val="953"/>
</p:tagLst>
</file>

<file path=ppt/tags/tag264.xml><?xml version="1.0" encoding="utf-8"?>
<p:tagLst xmlns:p="http://schemas.openxmlformats.org/presentationml/2006/main">
  <p:tag name="AS_UNIQUEID" val="954"/>
</p:tagLst>
</file>

<file path=ppt/tags/tag265.xml><?xml version="1.0" encoding="utf-8"?>
<p:tagLst xmlns:p="http://schemas.openxmlformats.org/presentationml/2006/main">
  <p:tag name="AS_UNIQUEID" val="955"/>
</p:tagLst>
</file>

<file path=ppt/tags/tag266.xml><?xml version="1.0" encoding="utf-8"?>
<p:tagLst xmlns:p="http://schemas.openxmlformats.org/presentationml/2006/main">
  <p:tag name="AS_UNIQUEID" val="956"/>
</p:tagLst>
</file>

<file path=ppt/tags/tag267.xml><?xml version="1.0" encoding="utf-8"?>
<p:tagLst xmlns:p="http://schemas.openxmlformats.org/presentationml/2006/main">
  <p:tag name="AS_UNIQUEID" val="957"/>
</p:tagLst>
</file>

<file path=ppt/tags/tag268.xml><?xml version="1.0" encoding="utf-8"?>
<p:tagLst xmlns:p="http://schemas.openxmlformats.org/presentationml/2006/main">
  <p:tag name="AS_UNIQUEID" val="958"/>
</p:tagLst>
</file>

<file path=ppt/tags/tag269.xml><?xml version="1.0" encoding="utf-8"?>
<p:tagLst xmlns:p="http://schemas.openxmlformats.org/presentationml/2006/main">
  <p:tag name="AS_UNIQUEID" val="959"/>
</p:tagLst>
</file>

<file path=ppt/tags/tag27.xml><?xml version="1.0" encoding="utf-8"?>
<p:tagLst xmlns:p="http://schemas.openxmlformats.org/presentationml/2006/main">
  <p:tag name="AS_UNIQUEID" val="116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0.xml><?xml version="1.0" encoding="utf-8"?>
<p:tagLst xmlns:p="http://schemas.openxmlformats.org/presentationml/2006/main">
  <p:tag name="AS_UNIQUEID" val="960"/>
</p:tagLst>
</file>

<file path=ppt/tags/tag271.xml><?xml version="1.0" encoding="utf-8"?>
<p:tagLst xmlns:p="http://schemas.openxmlformats.org/presentationml/2006/main">
  <p:tag name="AS_UNIQUEID" val="961"/>
</p:tagLst>
</file>

<file path=ppt/tags/tag272.xml><?xml version="1.0" encoding="utf-8"?>
<p:tagLst xmlns:p="http://schemas.openxmlformats.org/presentationml/2006/main">
  <p:tag name="AS_UNIQUEID" val="962"/>
</p:tagLst>
</file>

<file path=ppt/tags/tag273.xml><?xml version="1.0" encoding="utf-8"?>
<p:tagLst xmlns:p="http://schemas.openxmlformats.org/presentationml/2006/main">
  <p:tag name="AS_UNIQUEID" val="963"/>
</p:tagLst>
</file>

<file path=ppt/tags/tag274.xml><?xml version="1.0" encoding="utf-8"?>
<p:tagLst xmlns:p="http://schemas.openxmlformats.org/presentationml/2006/main">
  <p:tag name="AS_UNIQUEID" val="964"/>
</p:tagLst>
</file>

<file path=ppt/tags/tag275.xml><?xml version="1.0" encoding="utf-8"?>
<p:tagLst xmlns:p="http://schemas.openxmlformats.org/presentationml/2006/main">
  <p:tag name="AS_UNIQUEID" val="965"/>
</p:tagLst>
</file>

<file path=ppt/tags/tag276.xml><?xml version="1.0" encoding="utf-8"?>
<p:tagLst xmlns:p="http://schemas.openxmlformats.org/presentationml/2006/main">
  <p:tag name="AS_UNIQUEID" val="966"/>
</p:tagLst>
</file>

<file path=ppt/tags/tag277.xml><?xml version="1.0" encoding="utf-8"?>
<p:tagLst xmlns:p="http://schemas.openxmlformats.org/presentationml/2006/main">
  <p:tag name="AS_UNIQUEID" val="967"/>
</p:tagLst>
</file>

<file path=ppt/tags/tag278.xml><?xml version="1.0" encoding="utf-8"?>
<p:tagLst xmlns:p="http://schemas.openxmlformats.org/presentationml/2006/main">
  <p:tag name="AS_UNIQUEID" val="968"/>
</p:tagLst>
</file>

<file path=ppt/tags/tag279.xml><?xml version="1.0" encoding="utf-8"?>
<p:tagLst xmlns:p="http://schemas.openxmlformats.org/presentationml/2006/main">
  <p:tag name="AS_UNIQUEID" val="969"/>
</p:tagLst>
</file>

<file path=ppt/tags/tag28.xml><?xml version="1.0" encoding="utf-8"?>
<p:tagLst xmlns:p="http://schemas.openxmlformats.org/presentationml/2006/main">
  <p:tag name="AS_UNIQUEID" val="116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0.xml><?xml version="1.0" encoding="utf-8"?>
<p:tagLst xmlns:p="http://schemas.openxmlformats.org/presentationml/2006/main">
  <p:tag name="AS_UNIQUEID" val="969"/>
</p:tagLst>
</file>

<file path=ppt/tags/tag281.xml><?xml version="1.0" encoding="utf-8"?>
<p:tagLst xmlns:p="http://schemas.openxmlformats.org/presentationml/2006/main">
  <p:tag name="AS_UNIQUEID" val="971"/>
</p:tagLst>
</file>

<file path=ppt/tags/tag282.xml><?xml version="1.0" encoding="utf-8"?>
<p:tagLst xmlns:p="http://schemas.openxmlformats.org/presentationml/2006/main">
  <p:tag name="AS_UNIQUEID" val="971"/>
</p:tagLst>
</file>

<file path=ppt/tags/tag283.xml><?xml version="1.0" encoding="utf-8"?>
<p:tagLst xmlns:p="http://schemas.openxmlformats.org/presentationml/2006/main">
  <p:tag name="AS_UNIQUEID" val="973"/>
</p:tagLst>
</file>

<file path=ppt/tags/tag284.xml><?xml version="1.0" encoding="utf-8"?>
<p:tagLst xmlns:p="http://schemas.openxmlformats.org/presentationml/2006/main">
  <p:tag name="AS_UNIQUEID" val="973"/>
</p:tagLst>
</file>

<file path=ppt/tags/tag28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86.xml><?xml version="1.0" encoding="utf-8"?>
<p:tagLst xmlns:p="http://schemas.openxmlformats.org/presentationml/2006/main">
  <p:tag name="AS_UNIQUEID" val="1245"/>
</p:tagLst>
</file>

<file path=ppt/tags/tag287.xml><?xml version="1.0" encoding="utf-8"?>
<p:tagLst xmlns:p="http://schemas.openxmlformats.org/presentationml/2006/main">
  <p:tag name="AS_UNIQUEID" val="976"/>
</p:tagLst>
</file>

<file path=ppt/tags/tag288.xml><?xml version="1.0" encoding="utf-8"?>
<p:tagLst xmlns:p="http://schemas.openxmlformats.org/presentationml/2006/main">
  <p:tag name="AS_UNIQUEID" val="977"/>
</p:tagLst>
</file>

<file path=ppt/tags/tag289.xml><?xml version="1.0" encoding="utf-8"?>
<p:tagLst xmlns:p="http://schemas.openxmlformats.org/presentationml/2006/main">
  <p:tag name="AS_UNIQUEID" val="978"/>
</p:tagLst>
</file>

<file path=ppt/tags/tag29.xml><?xml version="1.0" encoding="utf-8"?>
<p:tagLst xmlns:p="http://schemas.openxmlformats.org/presentationml/2006/main">
  <p:tag name="AS_UNIQUEID" val="116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0.xml><?xml version="1.0" encoding="utf-8"?>
<p:tagLst xmlns:p="http://schemas.openxmlformats.org/presentationml/2006/main">
  <p:tag name="AS_UNIQUEID" val="979"/>
</p:tagLst>
</file>

<file path=ppt/tags/tag291.xml><?xml version="1.0" encoding="utf-8"?>
<p:tagLst xmlns:p="http://schemas.openxmlformats.org/presentationml/2006/main">
  <p:tag name="AS_UNIQUEID" val="980"/>
</p:tagLst>
</file>

<file path=ppt/tags/tag292.xml><?xml version="1.0" encoding="utf-8"?>
<p:tagLst xmlns:p="http://schemas.openxmlformats.org/presentationml/2006/main">
  <p:tag name="AS_UNIQUEID" val="981"/>
</p:tagLst>
</file>

<file path=ppt/tags/tag293.xml><?xml version="1.0" encoding="utf-8"?>
<p:tagLst xmlns:p="http://schemas.openxmlformats.org/presentationml/2006/main">
  <p:tag name="AS_UNIQUEID" val="982"/>
</p:tagLst>
</file>

<file path=ppt/tags/tag294.xml><?xml version="1.0" encoding="utf-8"?>
<p:tagLst xmlns:p="http://schemas.openxmlformats.org/presentationml/2006/main">
  <p:tag name="AS_UNIQUEID" val="983"/>
</p:tagLst>
</file>

<file path=ppt/tags/tag295.xml><?xml version="1.0" encoding="utf-8"?>
<p:tagLst xmlns:p="http://schemas.openxmlformats.org/presentationml/2006/main">
  <p:tag name="AS_UNIQUEID" val="984"/>
</p:tagLst>
</file>

<file path=ppt/tags/tag296.xml><?xml version="1.0" encoding="utf-8"?>
<p:tagLst xmlns:p="http://schemas.openxmlformats.org/presentationml/2006/main">
  <p:tag name="AS_UNIQUEID" val="985"/>
</p:tagLst>
</file>

<file path=ppt/tags/tag297.xml><?xml version="1.0" encoding="utf-8"?>
<p:tagLst xmlns:p="http://schemas.openxmlformats.org/presentationml/2006/main">
  <p:tag name="AS_UNIQUEID" val="986"/>
</p:tagLst>
</file>

<file path=ppt/tags/tag298.xml><?xml version="1.0" encoding="utf-8"?>
<p:tagLst xmlns:p="http://schemas.openxmlformats.org/presentationml/2006/main">
  <p:tag name="AS_UNIQUEID" val="987"/>
</p:tagLst>
</file>

<file path=ppt/tags/tag299.xml><?xml version="1.0" encoding="utf-8"?>
<p:tagLst xmlns:p="http://schemas.openxmlformats.org/presentationml/2006/main">
  <p:tag name="AS_UNIQUEID" val="988"/>
</p:tagLst>
</file>

<file path=ppt/tags/tag3.xml><?xml version="1.0" encoding="utf-8"?>
<p:tagLst xmlns:p="http://schemas.openxmlformats.org/presentationml/2006/main">
  <p:tag name="AS_UNIQUEID" val="113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AS_UNIQUEID" val="116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00.xml><?xml version="1.0" encoding="utf-8"?>
<p:tagLst xmlns:p="http://schemas.openxmlformats.org/presentationml/2006/main">
  <p:tag name="AS_UNIQUEID" val="989"/>
</p:tagLst>
</file>

<file path=ppt/tags/tag301.xml><?xml version="1.0" encoding="utf-8"?>
<p:tagLst xmlns:p="http://schemas.openxmlformats.org/presentationml/2006/main">
  <p:tag name="AS_UNIQUEID" val="990"/>
</p:tagLst>
</file>

<file path=ppt/tags/tag302.xml><?xml version="1.0" encoding="utf-8"?>
<p:tagLst xmlns:p="http://schemas.openxmlformats.org/presentationml/2006/main">
  <p:tag name="AS_UNIQUEID" val="991"/>
</p:tagLst>
</file>

<file path=ppt/tags/tag303.xml><?xml version="1.0" encoding="utf-8"?>
<p:tagLst xmlns:p="http://schemas.openxmlformats.org/presentationml/2006/main">
  <p:tag name="AS_UNIQUEID" val="992"/>
</p:tagLst>
</file>

<file path=ppt/tags/tag304.xml><?xml version="1.0" encoding="utf-8"?>
<p:tagLst xmlns:p="http://schemas.openxmlformats.org/presentationml/2006/main">
  <p:tag name="AS_UNIQUEID" val="992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6.xml><?xml version="1.0" encoding="utf-8"?>
<p:tagLst xmlns:p="http://schemas.openxmlformats.org/presentationml/2006/main">
  <p:tag name="AS_UNIQUEID" val="1246"/>
</p:tagLst>
</file>

<file path=ppt/tags/tag307.xml><?xml version="1.0" encoding="utf-8"?>
<p:tagLst xmlns:p="http://schemas.openxmlformats.org/presentationml/2006/main">
  <p:tag name="AS_UNIQUEID" val="1016"/>
</p:tagLst>
</file>

<file path=ppt/tags/tag308.xml><?xml version="1.0" encoding="utf-8"?>
<p:tagLst xmlns:p="http://schemas.openxmlformats.org/presentationml/2006/main">
  <p:tag name="AS_UNIQUEID" val="1017"/>
</p:tagLst>
</file>

<file path=ppt/tags/tag309.xml><?xml version="1.0" encoding="utf-8"?>
<p:tagLst xmlns:p="http://schemas.openxmlformats.org/presentationml/2006/main">
  <p:tag name="AS_UNIQUEID" val="1018"/>
</p:tagLst>
</file>

<file path=ppt/tags/tag31.xml><?xml version="1.0" encoding="utf-8"?>
<p:tagLst xmlns:p="http://schemas.openxmlformats.org/presentationml/2006/main">
  <p:tag name="AS_UNIQUEID" val="116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10.xml><?xml version="1.0" encoding="utf-8"?>
<p:tagLst xmlns:p="http://schemas.openxmlformats.org/presentationml/2006/main">
  <p:tag name="AS_UNIQUEID" val="1019"/>
</p:tagLst>
</file>

<file path=ppt/tags/tag311.xml><?xml version="1.0" encoding="utf-8"?>
<p:tagLst xmlns:p="http://schemas.openxmlformats.org/presentationml/2006/main">
  <p:tag name="AS_UNIQUEID" val="1020"/>
</p:tagLst>
</file>

<file path=ppt/tags/tag312.xml><?xml version="1.0" encoding="utf-8"?>
<p:tagLst xmlns:p="http://schemas.openxmlformats.org/presentationml/2006/main">
  <p:tag name="AS_UNIQUEID" val="1021"/>
</p:tagLst>
</file>

<file path=ppt/tags/tag313.xml><?xml version="1.0" encoding="utf-8"?>
<p:tagLst xmlns:p="http://schemas.openxmlformats.org/presentationml/2006/main">
  <p:tag name="AS_UNIQUEID" val="1022"/>
</p:tagLst>
</file>

<file path=ppt/tags/tag314.xml><?xml version="1.0" encoding="utf-8"?>
<p:tagLst xmlns:p="http://schemas.openxmlformats.org/presentationml/2006/main">
  <p:tag name="AS_UNIQUEID" val="1023"/>
</p:tagLst>
</file>

<file path=ppt/tags/tag315.xml><?xml version="1.0" encoding="utf-8"?>
<p:tagLst xmlns:p="http://schemas.openxmlformats.org/presentationml/2006/main">
  <p:tag name="AS_UNIQUEID" val="1024"/>
</p:tagLst>
</file>

<file path=ppt/tags/tag316.xml><?xml version="1.0" encoding="utf-8"?>
<p:tagLst xmlns:p="http://schemas.openxmlformats.org/presentationml/2006/main">
  <p:tag name="AS_UNIQUEID" val="1025"/>
</p:tagLst>
</file>

<file path=ppt/tags/tag317.xml><?xml version="1.0" encoding="utf-8"?>
<p:tagLst xmlns:p="http://schemas.openxmlformats.org/presentationml/2006/main">
  <p:tag name="AS_UNIQUEID" val="1026"/>
</p:tagLst>
</file>

<file path=ppt/tags/tag318.xml><?xml version="1.0" encoding="utf-8"?>
<p:tagLst xmlns:p="http://schemas.openxmlformats.org/presentationml/2006/main">
  <p:tag name="AS_UNIQUEID" val="1027"/>
</p:tagLst>
</file>

<file path=ppt/tags/tag319.xml><?xml version="1.0" encoding="utf-8"?>
<p:tagLst xmlns:p="http://schemas.openxmlformats.org/presentationml/2006/main">
  <p:tag name="AS_UNIQUEID" val="1028"/>
</p:tagLst>
</file>

<file path=ppt/tags/tag32.xml><?xml version="1.0" encoding="utf-8"?>
<p:tagLst xmlns:p="http://schemas.openxmlformats.org/presentationml/2006/main">
  <p:tag name="AS_UNIQUEID" val="116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20.xml><?xml version="1.0" encoding="utf-8"?>
<p:tagLst xmlns:p="http://schemas.openxmlformats.org/presentationml/2006/main">
  <p:tag name="AS_UNIQUEID" val="1029"/>
</p:tagLst>
</file>

<file path=ppt/tags/tag321.xml><?xml version="1.0" encoding="utf-8"?>
<p:tagLst xmlns:p="http://schemas.openxmlformats.org/presentationml/2006/main">
  <p:tag name="AS_UNIQUEID" val="1030"/>
</p:tagLst>
</file>

<file path=ppt/tags/tag322.xml><?xml version="1.0" encoding="utf-8"?>
<p:tagLst xmlns:p="http://schemas.openxmlformats.org/presentationml/2006/main">
  <p:tag name="AS_UNIQUEID" val="1031"/>
</p:tagLst>
</file>

<file path=ppt/tags/tag323.xml><?xml version="1.0" encoding="utf-8"?>
<p:tagLst xmlns:p="http://schemas.openxmlformats.org/presentationml/2006/main">
  <p:tag name="AS_UNIQUEID" val="1032"/>
</p:tagLst>
</file>

<file path=ppt/tags/tag324.xml><?xml version="1.0" encoding="utf-8"?>
<p:tagLst xmlns:p="http://schemas.openxmlformats.org/presentationml/2006/main">
  <p:tag name="AS_UNIQUEID" val="1032"/>
</p:tagLst>
</file>

<file path=ppt/tags/tag325.xml><?xml version="1.0" encoding="utf-8"?>
<p:tagLst xmlns:p="http://schemas.openxmlformats.org/presentationml/2006/main">
  <p:tag name="AS_UNIQUEID" val="1034"/>
</p:tagLst>
</file>

<file path=ppt/tags/tag326.xml><?xml version="1.0" encoding="utf-8"?>
<p:tagLst xmlns:p="http://schemas.openxmlformats.org/presentationml/2006/main">
  <p:tag name="AS_UNIQUEID" val="1034"/>
</p:tagLst>
</file>

<file path=ppt/tags/tag32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328.xml><?xml version="1.0" encoding="utf-8"?>
<p:tagLst xmlns:p="http://schemas.openxmlformats.org/presentationml/2006/main">
  <p:tag name="AS_UNIQUEID" val="1247"/>
</p:tagLst>
</file>

<file path=ppt/tags/tag329.xml><?xml version="1.0" encoding="utf-8"?>
<p:tagLst xmlns:p="http://schemas.openxmlformats.org/presentationml/2006/main">
  <p:tag name="AS_UNIQUEID" val="1037"/>
</p:tagLst>
</file>

<file path=ppt/tags/tag33.xml><?xml version="1.0" encoding="utf-8"?>
<p:tagLst xmlns:p="http://schemas.openxmlformats.org/presentationml/2006/main">
  <p:tag name="AS_UNIQUEID" val="116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30.xml><?xml version="1.0" encoding="utf-8"?>
<p:tagLst xmlns:p="http://schemas.openxmlformats.org/presentationml/2006/main">
  <p:tag name="AS_UNIQUEID" val="1038"/>
</p:tagLst>
</file>

<file path=ppt/tags/tag331.xml><?xml version="1.0" encoding="utf-8"?>
<p:tagLst xmlns:p="http://schemas.openxmlformats.org/presentationml/2006/main">
  <p:tag name="AS_UNIQUEID" val="1039"/>
</p:tagLst>
</file>

<file path=ppt/tags/tag332.xml><?xml version="1.0" encoding="utf-8"?>
<p:tagLst xmlns:p="http://schemas.openxmlformats.org/presentationml/2006/main">
  <p:tag name="AS_UNIQUEID" val="1040"/>
</p:tagLst>
</file>

<file path=ppt/tags/tag333.xml><?xml version="1.0" encoding="utf-8"?>
<p:tagLst xmlns:p="http://schemas.openxmlformats.org/presentationml/2006/main">
  <p:tag name="AS_UNIQUEID" val="1041"/>
</p:tagLst>
</file>

<file path=ppt/tags/tag334.xml><?xml version="1.0" encoding="utf-8"?>
<p:tagLst xmlns:p="http://schemas.openxmlformats.org/presentationml/2006/main">
  <p:tag name="AS_UNIQUEID" val="1042"/>
</p:tagLst>
</file>

<file path=ppt/tags/tag335.xml><?xml version="1.0" encoding="utf-8"?>
<p:tagLst xmlns:p="http://schemas.openxmlformats.org/presentationml/2006/main">
  <p:tag name="AS_UNIQUEID" val="1043"/>
</p:tagLst>
</file>

<file path=ppt/tags/tag336.xml><?xml version="1.0" encoding="utf-8"?>
<p:tagLst xmlns:p="http://schemas.openxmlformats.org/presentationml/2006/main">
  <p:tag name="AS_UNIQUEID" val="1044"/>
</p:tagLst>
</file>

<file path=ppt/tags/tag337.xml><?xml version="1.0" encoding="utf-8"?>
<p:tagLst xmlns:p="http://schemas.openxmlformats.org/presentationml/2006/main">
  <p:tag name="AS_UNIQUEID" val="1045"/>
</p:tagLst>
</file>

<file path=ppt/tags/tag338.xml><?xml version="1.0" encoding="utf-8"?>
<p:tagLst xmlns:p="http://schemas.openxmlformats.org/presentationml/2006/main">
  <p:tag name="AS_UNIQUEID" val="1046"/>
</p:tagLst>
</file>

<file path=ppt/tags/tag339.xml><?xml version="1.0" encoding="utf-8"?>
<p:tagLst xmlns:p="http://schemas.openxmlformats.org/presentationml/2006/main">
  <p:tag name="AS_UNIQUEID" val="1047"/>
</p:tagLst>
</file>

<file path=ppt/tags/tag34.xml><?xml version="1.0" encoding="utf-8"?>
<p:tagLst xmlns:p="http://schemas.openxmlformats.org/presentationml/2006/main">
  <p:tag name="AS_UNIQUEID" val="116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40.xml><?xml version="1.0" encoding="utf-8"?>
<p:tagLst xmlns:p="http://schemas.openxmlformats.org/presentationml/2006/main">
  <p:tag name="AS_UNIQUEID" val="1048"/>
</p:tagLst>
</file>

<file path=ppt/tags/tag341.xml><?xml version="1.0" encoding="utf-8"?>
<p:tagLst xmlns:p="http://schemas.openxmlformats.org/presentationml/2006/main">
  <p:tag name="AS_UNIQUEID" val="1049"/>
</p:tagLst>
</file>

<file path=ppt/tags/tag342.xml><?xml version="1.0" encoding="utf-8"?>
<p:tagLst xmlns:p="http://schemas.openxmlformats.org/presentationml/2006/main">
  <p:tag name="AS_UNIQUEID" val="1050"/>
</p:tagLst>
</file>

<file path=ppt/tags/tag343.xml><?xml version="1.0" encoding="utf-8"?>
<p:tagLst xmlns:p="http://schemas.openxmlformats.org/presentationml/2006/main">
  <p:tag name="AS_UNIQUEID" val="1051"/>
</p:tagLst>
</file>

<file path=ppt/tags/tag344.xml><?xml version="1.0" encoding="utf-8"?>
<p:tagLst xmlns:p="http://schemas.openxmlformats.org/presentationml/2006/main">
  <p:tag name="AS_UNIQUEID" val="1052"/>
</p:tagLst>
</file>

<file path=ppt/tags/tag345.xml><?xml version="1.0" encoding="utf-8"?>
<p:tagLst xmlns:p="http://schemas.openxmlformats.org/presentationml/2006/main">
  <p:tag name="AS_UNIQUEID" val="1053"/>
</p:tagLst>
</file>

<file path=ppt/tags/tag346.xml><?xml version="1.0" encoding="utf-8"?>
<p:tagLst xmlns:p="http://schemas.openxmlformats.org/presentationml/2006/main">
  <p:tag name="AS_UNIQUEID" val="1053"/>
</p:tagLst>
</file>

<file path=ppt/tags/tag347.xml><?xml version="1.0" encoding="utf-8"?>
<p:tagLst xmlns:p="http://schemas.openxmlformats.org/presentationml/2006/main">
  <p:tag name="AS_UNIQUEID" val="1055"/>
</p:tagLst>
</file>

<file path=ppt/tags/tag348.xml><?xml version="1.0" encoding="utf-8"?>
<p:tagLst xmlns:p="http://schemas.openxmlformats.org/presentationml/2006/main">
  <p:tag name="AS_UNIQUEID" val="1055"/>
</p:tagLst>
</file>

<file path=ppt/tags/tag34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35.xml><?xml version="1.0" encoding="utf-8"?>
<p:tagLst xmlns:p="http://schemas.openxmlformats.org/presentationml/2006/main">
  <p:tag name="AS_UNIQUEID" val="1168"/>
</p:tagLst>
</file>

<file path=ppt/tags/tag350.xml><?xml version="1.0" encoding="utf-8"?>
<p:tagLst xmlns:p="http://schemas.openxmlformats.org/presentationml/2006/main">
  <p:tag name="AS_UNIQUEID" val="1248"/>
</p:tagLst>
</file>

<file path=ppt/tags/tag351.xml><?xml version="1.0" encoding="utf-8"?>
<p:tagLst xmlns:p="http://schemas.openxmlformats.org/presentationml/2006/main">
  <p:tag name="AS_UNIQUEID" val="1058"/>
</p:tagLst>
</file>

<file path=ppt/tags/tag352.xml><?xml version="1.0" encoding="utf-8"?>
<p:tagLst xmlns:p="http://schemas.openxmlformats.org/presentationml/2006/main">
  <p:tag name="AS_UNIQUEID" val="1059"/>
</p:tagLst>
</file>

<file path=ppt/tags/tag353.xml><?xml version="1.0" encoding="utf-8"?>
<p:tagLst xmlns:p="http://schemas.openxmlformats.org/presentationml/2006/main">
  <p:tag name="AS_UNIQUEID" val="1060"/>
</p:tagLst>
</file>

<file path=ppt/tags/tag354.xml><?xml version="1.0" encoding="utf-8"?>
<p:tagLst xmlns:p="http://schemas.openxmlformats.org/presentationml/2006/main">
  <p:tag name="AS_UNIQUEID" val="1061"/>
</p:tagLst>
</file>

<file path=ppt/tags/tag355.xml><?xml version="1.0" encoding="utf-8"?>
<p:tagLst xmlns:p="http://schemas.openxmlformats.org/presentationml/2006/main">
  <p:tag name="AS_UNIQUEID" val="1062"/>
</p:tagLst>
</file>

<file path=ppt/tags/tag356.xml><?xml version="1.0" encoding="utf-8"?>
<p:tagLst xmlns:p="http://schemas.openxmlformats.org/presentationml/2006/main">
  <p:tag name="AS_UNIQUEID" val="1063"/>
</p:tagLst>
</file>

<file path=ppt/tags/tag357.xml><?xml version="1.0" encoding="utf-8"?>
<p:tagLst xmlns:p="http://schemas.openxmlformats.org/presentationml/2006/main">
  <p:tag name="AS_UNIQUEID" val="1064"/>
</p:tagLst>
</file>

<file path=ppt/tags/tag358.xml><?xml version="1.0" encoding="utf-8"?>
<p:tagLst xmlns:p="http://schemas.openxmlformats.org/presentationml/2006/main">
  <p:tag name="AS_UNIQUEID" val="1065"/>
</p:tagLst>
</file>

<file path=ppt/tags/tag359.xml><?xml version="1.0" encoding="utf-8"?>
<p:tagLst xmlns:p="http://schemas.openxmlformats.org/presentationml/2006/main">
  <p:tag name="AS_UNIQUEID" val="1066"/>
</p:tagLst>
</file>

<file path=ppt/tags/tag36.xml><?xml version="1.0" encoding="utf-8"?>
<p:tagLst xmlns:p="http://schemas.openxmlformats.org/presentationml/2006/main">
  <p:tag name="AS_UNIQUEID" val="11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60.xml><?xml version="1.0" encoding="utf-8"?>
<p:tagLst xmlns:p="http://schemas.openxmlformats.org/presentationml/2006/main">
  <p:tag name="AS_UNIQUEID" val="1067"/>
</p:tagLst>
</file>

<file path=ppt/tags/tag361.xml><?xml version="1.0" encoding="utf-8"?>
<p:tagLst xmlns:p="http://schemas.openxmlformats.org/presentationml/2006/main">
  <p:tag name="AS_UNIQUEID" val="1068"/>
</p:tagLst>
</file>

<file path=ppt/tags/tag362.xml><?xml version="1.0" encoding="utf-8"?>
<p:tagLst xmlns:p="http://schemas.openxmlformats.org/presentationml/2006/main">
  <p:tag name="AS_UNIQUEID" val="1069"/>
</p:tagLst>
</file>

<file path=ppt/tags/tag363.xml><?xml version="1.0" encoding="utf-8"?>
<p:tagLst xmlns:p="http://schemas.openxmlformats.org/presentationml/2006/main">
  <p:tag name="AS_UNIQUEID" val="1070"/>
</p:tagLst>
</file>

<file path=ppt/tags/tag364.xml><?xml version="1.0" encoding="utf-8"?>
<p:tagLst xmlns:p="http://schemas.openxmlformats.org/presentationml/2006/main">
  <p:tag name="AS_UNIQUEID" val="1071"/>
</p:tagLst>
</file>

<file path=ppt/tags/tag365.xml><?xml version="1.0" encoding="utf-8"?>
<p:tagLst xmlns:p="http://schemas.openxmlformats.org/presentationml/2006/main">
  <p:tag name="AS_UNIQUEID" val="1072"/>
</p:tagLst>
</file>

<file path=ppt/tags/tag366.xml><?xml version="1.0" encoding="utf-8"?>
<p:tagLst xmlns:p="http://schemas.openxmlformats.org/presentationml/2006/main">
  <p:tag name="AS_UNIQUEID" val="1073"/>
</p:tagLst>
</file>

<file path=ppt/tags/tag367.xml><?xml version="1.0" encoding="utf-8"?>
<p:tagLst xmlns:p="http://schemas.openxmlformats.org/presentationml/2006/main">
  <p:tag name="AS_UNIQUEID" val="1074"/>
</p:tagLst>
</file>

<file path=ppt/tags/tag368.xml><?xml version="1.0" encoding="utf-8"?>
<p:tagLst xmlns:p="http://schemas.openxmlformats.org/presentationml/2006/main">
  <p:tag name="AS_UNIQUEID" val="1074"/>
</p:tagLst>
</file>

<file path=ppt/tags/tag369.xml><?xml version="1.0" encoding="utf-8"?>
<p:tagLst xmlns:p="http://schemas.openxmlformats.org/presentationml/2006/main">
  <p:tag name="AS_UNIQUEID" val="1076"/>
</p:tagLst>
</file>

<file path=ppt/tags/tag37.xml><?xml version="1.0" encoding="utf-8"?>
<p:tagLst xmlns:p="http://schemas.openxmlformats.org/presentationml/2006/main">
  <p:tag name="AS_UNIQUEID" val="11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371.xml><?xml version="1.0" encoding="utf-8"?>
<p:tagLst xmlns:p="http://schemas.openxmlformats.org/presentationml/2006/main">
  <p:tag name="AS_UNIQUEID" val="1249"/>
</p:tagLst>
</file>

<file path=ppt/tags/tag372.xml><?xml version="1.0" encoding="utf-8"?>
<p:tagLst xmlns:p="http://schemas.openxmlformats.org/presentationml/2006/main">
  <p:tag name="AS_UNIQUEID" val="1078"/>
</p:tagLst>
</file>

<file path=ppt/tags/tag373.xml><?xml version="1.0" encoding="utf-8"?>
<p:tagLst xmlns:p="http://schemas.openxmlformats.org/presentationml/2006/main">
  <p:tag name="AS_UNIQUEID" val="1079"/>
</p:tagLst>
</file>

<file path=ppt/tags/tag374.xml><?xml version="1.0" encoding="utf-8"?>
<p:tagLst xmlns:p="http://schemas.openxmlformats.org/presentationml/2006/main">
  <p:tag name="AS_UNIQUEID" val="1080"/>
</p:tagLst>
</file>

<file path=ppt/tags/tag375.xml><?xml version="1.0" encoding="utf-8"?>
<p:tagLst xmlns:p="http://schemas.openxmlformats.org/presentationml/2006/main">
  <p:tag name="AS_UNIQUEID" val="1081"/>
</p:tagLst>
</file>

<file path=ppt/tags/tag376.xml><?xml version="1.0" encoding="utf-8"?>
<p:tagLst xmlns:p="http://schemas.openxmlformats.org/presentationml/2006/main">
  <p:tag name="AS_UNIQUEID" val="1082"/>
</p:tagLst>
</file>

<file path=ppt/tags/tag377.xml><?xml version="1.0" encoding="utf-8"?>
<p:tagLst xmlns:p="http://schemas.openxmlformats.org/presentationml/2006/main">
  <p:tag name="AS_UNIQUEID" val="1083"/>
</p:tagLst>
</file>

<file path=ppt/tags/tag378.xml><?xml version="1.0" encoding="utf-8"?>
<p:tagLst xmlns:p="http://schemas.openxmlformats.org/presentationml/2006/main">
  <p:tag name="AS_UNIQUEID" val="1084"/>
</p:tagLst>
</file>

<file path=ppt/tags/tag379.xml><?xml version="1.0" encoding="utf-8"?>
<p:tagLst xmlns:p="http://schemas.openxmlformats.org/presentationml/2006/main">
  <p:tag name="AS_UNIQUEID" val="1085"/>
</p:tagLst>
</file>

<file path=ppt/tags/tag38.xml><?xml version="1.0" encoding="utf-8"?>
<p:tagLst xmlns:p="http://schemas.openxmlformats.org/presentationml/2006/main">
  <p:tag name="AS_UNIQUEID" val="11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80.xml><?xml version="1.0" encoding="utf-8"?>
<p:tagLst xmlns:p="http://schemas.openxmlformats.org/presentationml/2006/main">
  <p:tag name="AS_UNIQUEID" val="1086"/>
</p:tagLst>
</file>

<file path=ppt/tags/tag381.xml><?xml version="1.0" encoding="utf-8"?>
<p:tagLst xmlns:p="http://schemas.openxmlformats.org/presentationml/2006/main">
  <p:tag name="AS_UNIQUEID" val="1087"/>
</p:tagLst>
</file>

<file path=ppt/tags/tag382.xml><?xml version="1.0" encoding="utf-8"?>
<p:tagLst xmlns:p="http://schemas.openxmlformats.org/presentationml/2006/main">
  <p:tag name="AS_UNIQUEID" val="1088"/>
</p:tagLst>
</file>

<file path=ppt/tags/tag383.xml><?xml version="1.0" encoding="utf-8"?>
<p:tagLst xmlns:p="http://schemas.openxmlformats.org/presentationml/2006/main">
  <p:tag name="AS_UNIQUEID" val="1089"/>
</p:tagLst>
</file>

<file path=ppt/tags/tag384.xml><?xml version="1.0" encoding="utf-8"?>
<p:tagLst xmlns:p="http://schemas.openxmlformats.org/presentationml/2006/main">
  <p:tag name="AS_UNIQUEID" val="1090"/>
</p:tagLst>
</file>

<file path=ppt/tags/tag385.xml><?xml version="1.0" encoding="utf-8"?>
<p:tagLst xmlns:p="http://schemas.openxmlformats.org/presentationml/2006/main">
  <p:tag name="AS_UNIQUEID" val="1091"/>
</p:tagLst>
</file>

<file path=ppt/tags/tag386.xml><?xml version="1.0" encoding="utf-8"?>
<p:tagLst xmlns:p="http://schemas.openxmlformats.org/presentationml/2006/main">
  <p:tag name="AS_UNIQUEID" val="1092"/>
</p:tagLst>
</file>

<file path=ppt/tags/tag387.xml><?xml version="1.0" encoding="utf-8"?>
<p:tagLst xmlns:p="http://schemas.openxmlformats.org/presentationml/2006/main">
  <p:tag name="AS_UNIQUEID" val="1093"/>
</p:tagLst>
</file>

<file path=ppt/tags/tag388.xml><?xml version="1.0" encoding="utf-8"?>
<p:tagLst xmlns:p="http://schemas.openxmlformats.org/presentationml/2006/main">
  <p:tag name="AS_UNIQUEID" val="1094"/>
</p:tagLst>
</file>

<file path=ppt/tags/tag389.xml><?xml version="1.0" encoding="utf-8"?>
<p:tagLst xmlns:p="http://schemas.openxmlformats.org/presentationml/2006/main">
  <p:tag name="AS_UNIQUEID" val="1095"/>
</p:tagLst>
</file>

<file path=ppt/tags/tag39.xml><?xml version="1.0" encoding="utf-8"?>
<p:tagLst xmlns:p="http://schemas.openxmlformats.org/presentationml/2006/main">
  <p:tag name="AS_UNIQUEID" val="117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90.xml><?xml version="1.0" encoding="utf-8"?>
<p:tagLst xmlns:p="http://schemas.openxmlformats.org/presentationml/2006/main">
  <p:tag name="AS_UNIQUEID" val="1096"/>
</p:tagLst>
</file>

<file path=ppt/tags/tag391.xml><?xml version="1.0" encoding="utf-8"?>
<p:tagLst xmlns:p="http://schemas.openxmlformats.org/presentationml/2006/main">
  <p:tag name="AS_UNIQUEID" val="1097"/>
</p:tagLst>
</file>

<file path=ppt/tags/tag392.xml><?xml version="1.0" encoding="utf-8"?>
<p:tagLst xmlns:p="http://schemas.openxmlformats.org/presentationml/2006/main">
  <p:tag name="AS_UNIQUEID" val="1098"/>
</p:tagLst>
</file>

<file path=ppt/tags/tag393.xml><?xml version="1.0" encoding="utf-8"?>
<p:tagLst xmlns:p="http://schemas.openxmlformats.org/presentationml/2006/main">
  <p:tag name="AS_UNIQUEID" val="1099"/>
</p:tagLst>
</file>

<file path=ppt/tags/tag394.xml><?xml version="1.0" encoding="utf-8"?>
<p:tagLst xmlns:p="http://schemas.openxmlformats.org/presentationml/2006/main">
  <p:tag name="AS_UNIQUEID" val="1099"/>
</p:tagLst>
</file>

<file path=ppt/tags/tag395.xml><?xml version="1.0" encoding="utf-8"?>
<p:tagLst xmlns:p="http://schemas.openxmlformats.org/presentationml/2006/main">
  <p:tag name="AS_UNIQUEID" val="1101"/>
</p:tagLst>
</file>

<file path=ppt/tags/tag396.xml><?xml version="1.0" encoding="utf-8"?>
<p:tagLst xmlns:p="http://schemas.openxmlformats.org/presentationml/2006/main">
  <p:tag name="AS_UNIQUEID" val="1101"/>
</p:tagLst>
</file>

<file path=ppt/tags/tag397.xml><?xml version="1.0" encoding="utf-8"?>
<p:tagLst xmlns:p="http://schemas.openxmlformats.org/presentationml/2006/main">
  <p:tag name="AS_UNIQUEID" val="1103"/>
</p:tagLst>
</file>

<file path=ppt/tags/tag398.xml><?xml version="1.0" encoding="utf-8"?>
<p:tagLst xmlns:p="http://schemas.openxmlformats.org/presentationml/2006/main">
  <p:tag name="AS_UNIQUEID" val="1103"/>
</p:tagLst>
</file>

<file path=ppt/tags/tag399.xml><?xml version="1.0" encoding="utf-8"?>
<p:tagLst xmlns:p="http://schemas.openxmlformats.org/presentationml/2006/main">
  <p:tag name="AS_UNIQUEID" val="1105"/>
</p:tagLst>
</file>

<file path=ppt/tags/tag4.xml><?xml version="1.0" encoding="utf-8"?>
<p:tagLst xmlns:p="http://schemas.openxmlformats.org/presentationml/2006/main">
  <p:tag name="AS_UNIQUEID" val="113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AS_UNIQUEID" val="1173"/>
</p:tagLst>
</file>

<file path=ppt/tags/tag400.xml><?xml version="1.0" encoding="utf-8"?>
<p:tagLst xmlns:p="http://schemas.openxmlformats.org/presentationml/2006/main">
  <p:tag name="AS_UNIQUEID" val="1105"/>
</p:tagLst>
</file>

<file path=ppt/tags/tag401.xml><?xml version="1.0" encoding="utf-8"?>
<p:tagLst xmlns:p="http://schemas.openxmlformats.org/presentationml/2006/main">
  <p:tag name="AS_UNIQUEID" val="1107"/>
</p:tagLst>
</file>

<file path=ppt/tags/tag402.xml><?xml version="1.0" encoding="utf-8"?>
<p:tagLst xmlns:p="http://schemas.openxmlformats.org/presentationml/2006/main">
  <p:tag name="AS_UNIQUEID" val="1107"/>
</p:tagLst>
</file>

<file path=ppt/tags/tag403.xml><?xml version="1.0" encoding="utf-8"?>
<p:tagLst xmlns:p="http://schemas.openxmlformats.org/presentationml/2006/main">
  <p:tag name="AS_UNIQUEID" val="1109"/>
</p:tagLst>
</file>

<file path=ppt/tags/tag404.xml><?xml version="1.0" encoding="utf-8"?>
<p:tagLst xmlns:p="http://schemas.openxmlformats.org/presentationml/2006/main">
  <p:tag name="AS_UNIQUEID" val="1109"/>
</p:tagLst>
</file>

<file path=ppt/tags/tag405.xml><?xml version="1.0" encoding="utf-8"?>
<p:tagLst xmlns:p="http://schemas.openxmlformats.org/presentationml/2006/main">
  <p:tag name="AS_UNIQUEID" val="1111"/>
</p:tagLst>
</file>

<file path=ppt/tags/tag406.xml><?xml version="1.0" encoding="utf-8"?>
<p:tagLst xmlns:p="http://schemas.openxmlformats.org/presentationml/2006/main">
  <p:tag name="AS_UNIQUEID" val="1111"/>
</p:tagLst>
</file>

<file path=ppt/tags/tag407.xml><?xml version="1.0" encoding="utf-8"?>
<p:tagLst xmlns:p="http://schemas.openxmlformats.org/presentationml/2006/main">
  <p:tag name="AS_UNIQUEID" val="1113"/>
</p:tagLst>
</file>

<file path=ppt/tags/tag408.xml><?xml version="1.0" encoding="utf-8"?>
<p:tagLst xmlns:p="http://schemas.openxmlformats.org/presentationml/2006/main">
  <p:tag name="AS_UNIQUEID" val="1113"/>
</p:tagLst>
</file>

<file path=ppt/tags/tag409.xml><?xml version="1.0" encoding="utf-8"?>
<p:tagLst xmlns:p="http://schemas.openxmlformats.org/presentationml/2006/main">
  <p:tag name="AS_UNIQUEID" val="1115"/>
</p:tagLst>
</file>

<file path=ppt/tags/tag41.xml><?xml version="1.0" encoding="utf-8"?>
<p:tagLst xmlns:p="http://schemas.openxmlformats.org/presentationml/2006/main">
  <p:tag name="AS_UNIQUEID" val="117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10.xml><?xml version="1.0" encoding="utf-8"?>
<p:tagLst xmlns:p="http://schemas.openxmlformats.org/presentationml/2006/main">
  <p:tag name="AS_UNIQUEID" val="1115"/>
</p:tagLst>
</file>

<file path=ppt/tags/tag411.xml><?xml version="1.0" encoding="utf-8"?>
<p:tagLst xmlns:p="http://schemas.openxmlformats.org/presentationml/2006/main">
  <p:tag name="AS_UNIQUEID" val="1117"/>
</p:tagLst>
</file>

<file path=ppt/tags/tag412.xml><?xml version="1.0" encoding="utf-8"?>
<p:tagLst xmlns:p="http://schemas.openxmlformats.org/presentationml/2006/main">
  <p:tag name="AS_UNIQUEID" val="1117"/>
</p:tagLst>
</file>

<file path=ppt/tags/tag413.xml><?xml version="1.0" encoding="utf-8"?>
<p:tagLst xmlns:p="http://schemas.openxmlformats.org/presentationml/2006/main">
  <p:tag name="AS_UNIQUEID" val="1119"/>
</p:tagLst>
</file>

<file path=ppt/tags/tag414.xml><?xml version="1.0" encoding="utf-8"?>
<p:tagLst xmlns:p="http://schemas.openxmlformats.org/presentationml/2006/main">
  <p:tag name="AS_UNIQUEID" val="1119"/>
</p:tagLst>
</file>

<file path=ppt/tags/tag415.xml><?xml version="1.0" encoding="utf-8"?>
<p:tagLst xmlns:p="http://schemas.openxmlformats.org/presentationml/2006/main">
  <p:tag name="AS_UNIQUEID" val="1121"/>
</p:tagLst>
</file>

<file path=ppt/tags/tag416.xml><?xml version="1.0" encoding="utf-8"?>
<p:tagLst xmlns:p="http://schemas.openxmlformats.org/presentationml/2006/main">
  <p:tag name="AS_UNIQUEID" val="1121"/>
</p:tagLst>
</file>

<file path=ppt/tags/tag417.xml><?xml version="1.0" encoding="utf-8"?>
<p:tagLst xmlns:p="http://schemas.openxmlformats.org/presentationml/2006/main">
  <p:tag name="AS_UNIQUEID" val="1123"/>
</p:tagLst>
</file>

<file path=ppt/tags/tag418.xml><?xml version="1.0" encoding="utf-8"?>
<p:tagLst xmlns:p="http://schemas.openxmlformats.org/presentationml/2006/main">
  <p:tag name="AS_UNIQUEID" val="1123"/>
</p:tagLst>
</file>

<file path=ppt/tags/tag419.xml><?xml version="1.0" encoding="utf-8"?>
<p:tagLst xmlns:p="http://schemas.openxmlformats.org/presentationml/2006/main">
  <p:tag name="AS_UNIQUEID" val="1125"/>
</p:tagLst>
</file>

<file path=ppt/tags/tag42.xml><?xml version="1.0" encoding="utf-8"?>
<p:tagLst xmlns:p="http://schemas.openxmlformats.org/presentationml/2006/main">
  <p:tag name="AS_UNIQUEID" val="117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20.xml><?xml version="1.0" encoding="utf-8"?>
<p:tagLst xmlns:p="http://schemas.openxmlformats.org/presentationml/2006/main">
  <p:tag name="AS_UNIQUEID" val="1125"/>
</p:tagLst>
</file>

<file path=ppt/tags/tag421.xml><?xml version="1.0" encoding="utf-8"?>
<p:tagLst xmlns:p="http://schemas.openxmlformats.org/presentationml/2006/main">
  <p:tag name="AS_UNIQUEID" val="1127"/>
</p:tagLst>
</file>

<file path=ppt/tags/tag422.xml><?xml version="1.0" encoding="utf-8"?>
<p:tagLst xmlns:p="http://schemas.openxmlformats.org/presentationml/2006/main">
  <p:tag name="AS_UNIQUEID" val="1127"/>
</p:tagLst>
</file>

<file path=ppt/tags/tag423.xml><?xml version="1.0" encoding="utf-8"?>
<p:tagLst xmlns:p="http://schemas.openxmlformats.org/presentationml/2006/main">
  <p:tag name="AS_UNIQUEID" val="1129"/>
</p:tagLst>
</file>

<file path=ppt/tags/tag424.xml><?xml version="1.0" encoding="utf-8"?>
<p:tagLst xmlns:p="http://schemas.openxmlformats.org/presentationml/2006/main">
  <p:tag name="AS_UNIQUEID" val="1129"/>
</p:tagLst>
</file>

<file path=ppt/tags/tag425.xml><?xml version="1.0" encoding="utf-8"?>
<p:tagLst xmlns:p="http://schemas.openxmlformats.org/presentationml/2006/main">
  <p:tag name="AS_UNIQUEID" val="1131"/>
</p:tagLst>
</file>

<file path=ppt/tags/tag426.xml><?xml version="1.0" encoding="utf-8"?>
<p:tagLst xmlns:p="http://schemas.openxmlformats.org/presentationml/2006/main">
  <p:tag name="AS_UNIQUEID" val="1131"/>
</p:tagLst>
</file>

<file path=ppt/tags/tag427.xml><?xml version="1.0" encoding="utf-8"?>
<p:tagLst xmlns:p="http://schemas.openxmlformats.org/presentationml/2006/main">
  <p:tag name="AS_UNIQUEID" val="1133"/>
</p:tagLst>
</file>

<file path=ppt/tags/tag428.xml><?xml version="1.0" encoding="utf-8"?>
<p:tagLst xmlns:p="http://schemas.openxmlformats.org/presentationml/2006/main">
  <p:tag name="AS_UNIQUEID" val="1133"/>
</p:tagLst>
</file>

<file path=ppt/tags/tag42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43.xml><?xml version="1.0" encoding="utf-8"?>
<p:tagLst xmlns:p="http://schemas.openxmlformats.org/presentationml/2006/main">
  <p:tag name="AS_UNIQUEID" val="117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30.xml><?xml version="1.0" encoding="utf-8"?>
<p:tagLst xmlns:p="http://schemas.openxmlformats.org/presentationml/2006/main">
  <p:tag name="AS_UNIQUEID" val="1250"/>
</p:tagLst>
</file>

<file path=ppt/tags/tag431.xml><?xml version="1.0" encoding="utf-8"?>
<p:tagLst xmlns:p="http://schemas.openxmlformats.org/presentationml/2006/main">
  <p:tag name="AS_UNIQUEID" val="1251"/>
</p:tagLst>
</file>

<file path=ppt/tags/tag432.xml><?xml version="1.0" encoding="utf-8"?>
<p:tagLst xmlns:p="http://schemas.openxmlformats.org/presentationml/2006/main">
  <p:tag name="AS_UNIQUEID" val="1252"/>
</p:tagLst>
</file>

<file path=ppt/tags/tag433.xml><?xml version="1.0" encoding="utf-8"?>
<p:tagLst xmlns:p="http://schemas.openxmlformats.org/presentationml/2006/main">
  <p:tag name="AS_UNIQUEID" val="1253"/>
</p:tagLst>
</file>

<file path=ppt/tags/tag434.xml><?xml version="1.0" encoding="utf-8"?>
<p:tagLst xmlns:p="http://schemas.openxmlformats.org/presentationml/2006/main">
  <p:tag name="AS_UNIQUEID" val="1254"/>
</p:tagLst>
</file>

<file path=ppt/tags/tag435.xml><?xml version="1.0" encoding="utf-8"?>
<p:tagLst xmlns:p="http://schemas.openxmlformats.org/presentationml/2006/main">
  <p:tag name="AS_UNIQUEID" val="1255"/>
</p:tagLst>
</file>

<file path=ppt/tags/tag436.xml><?xml version="1.0" encoding="utf-8"?>
<p:tagLst xmlns:p="http://schemas.openxmlformats.org/presentationml/2006/main">
  <p:tag name="AS_UNIQUEID" val="1256"/>
</p:tagLst>
</file>

<file path=ppt/tags/tag437.xml><?xml version="1.0" encoding="utf-8"?>
<p:tagLst xmlns:p="http://schemas.openxmlformats.org/presentationml/2006/main">
  <p:tag name="AS_UNIQUEID" val="1257"/>
</p:tagLst>
</file>

<file path=ppt/tags/tag438.xml><?xml version="1.0" encoding="utf-8"?>
<p:tagLst xmlns:p="http://schemas.openxmlformats.org/presentationml/2006/main">
  <p:tag name="AS_UNIQUEID" val="1258"/>
</p:tagLst>
</file>

<file path=ppt/tags/tag439.xml><?xml version="1.0" encoding="utf-8"?>
<p:tagLst xmlns:p="http://schemas.openxmlformats.org/presentationml/2006/main">
  <p:tag name="AS_UNIQUEID" val="1259"/>
</p:tagLst>
</file>

<file path=ppt/tags/tag44.xml><?xml version="1.0" encoding="utf-8"?>
<p:tagLst xmlns:p="http://schemas.openxmlformats.org/presentationml/2006/main">
  <p:tag name="AS_UNIQUEID" val="1177"/>
</p:tagLst>
</file>

<file path=ppt/tags/tag440.xml><?xml version="1.0" encoding="utf-8"?>
<p:tagLst xmlns:p="http://schemas.openxmlformats.org/presentationml/2006/main">
  <p:tag name="AS_UNIQUEID" val="1260"/>
</p:tagLst>
</file>

<file path=ppt/tags/tag441.xml><?xml version="1.0" encoding="utf-8"?>
<p:tagLst xmlns:p="http://schemas.openxmlformats.org/presentationml/2006/main">
  <p:tag name="AS_UNIQUEID" val="1261"/>
</p:tagLst>
</file>

<file path=ppt/tags/tag442.xml><?xml version="1.0" encoding="utf-8"?>
<p:tagLst xmlns:p="http://schemas.openxmlformats.org/presentationml/2006/main">
  <p:tag name="AS_UNIQUEID" val="1262"/>
</p:tagLst>
</file>

<file path=ppt/tags/tag443.xml><?xml version="1.0" encoding="utf-8"?>
<p:tagLst xmlns:p="http://schemas.openxmlformats.org/presentationml/2006/main">
  <p:tag name="AS_UNIQUEID" val="1263"/>
</p:tagLst>
</file>

<file path=ppt/tags/tag444.xml><?xml version="1.0" encoding="utf-8"?>
<p:tagLst xmlns:p="http://schemas.openxmlformats.org/presentationml/2006/main">
  <p:tag name="AS_UNIQUEID" val="1264"/>
</p:tagLst>
</file>

<file path=ppt/tags/tag445.xml><?xml version="1.0" encoding="utf-8"?>
<p:tagLst xmlns:p="http://schemas.openxmlformats.org/presentationml/2006/main">
  <p:tag name="AS_UNIQUEID" val="1265"/>
</p:tagLst>
</file>

<file path=ppt/tags/tag446.xml><?xml version="1.0" encoding="utf-8"?>
<p:tagLst xmlns:p="http://schemas.openxmlformats.org/presentationml/2006/main">
  <p:tag name="AS_UNIQUEID" val="1266"/>
</p:tagLst>
</file>

<file path=ppt/tags/tag447.xml><?xml version="1.0" encoding="utf-8"?>
<p:tagLst xmlns:p="http://schemas.openxmlformats.org/presentationml/2006/main">
  <p:tag name="AS_UNIQUEID" val="1267"/>
</p:tagLst>
</file>

<file path=ppt/tags/tag448.xml><?xml version="1.0" encoding="utf-8"?>
<p:tagLst xmlns:p="http://schemas.openxmlformats.org/presentationml/2006/main">
  <p:tag name="AS_UNIQUEID" val="1268"/>
</p:tagLst>
</file>

<file path=ppt/tags/tag449.xml><?xml version="1.0" encoding="utf-8"?>
<p:tagLst xmlns:p="http://schemas.openxmlformats.org/presentationml/2006/main">
  <p:tag name="AS_UNIQUEID" val="1269"/>
</p:tagLst>
</file>

<file path=ppt/tags/tag45.xml><?xml version="1.0" encoding="utf-8"?>
<p:tagLst xmlns:p="http://schemas.openxmlformats.org/presentationml/2006/main">
  <p:tag name="AS_UNIQUEID" val="117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50.xml><?xml version="1.0" encoding="utf-8"?>
<p:tagLst xmlns:p="http://schemas.openxmlformats.org/presentationml/2006/main">
  <p:tag name="AS_UNIQUEID" val="1270"/>
</p:tagLst>
</file>

<file path=ppt/tags/tag451.xml><?xml version="1.0" encoding="utf-8"?>
<p:tagLst xmlns:p="http://schemas.openxmlformats.org/presentationml/2006/main">
  <p:tag name="AS_UNIQUEID" val="1271"/>
</p:tagLst>
</file>

<file path=ppt/tags/tag452.xml><?xml version="1.0" encoding="utf-8"?>
<p:tagLst xmlns:p="http://schemas.openxmlformats.org/presentationml/2006/main">
  <p:tag name="AS_UNIQUEID" val="1272"/>
</p:tagLst>
</file>

<file path=ppt/tags/tag45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454.xml><?xml version="1.0" encoding="utf-8"?>
<p:tagLst xmlns:p="http://schemas.openxmlformats.org/presentationml/2006/main">
  <p:tag name="AS_UNIQUEID" val="1273"/>
</p:tagLst>
</file>

<file path=ppt/tags/tag455.xml><?xml version="1.0" encoding="utf-8"?>
<p:tagLst xmlns:p="http://schemas.openxmlformats.org/presentationml/2006/main">
  <p:tag name="AS_UNIQUEID" val="1274"/>
</p:tagLst>
</file>

<file path=ppt/tags/tag456.xml><?xml version="1.0" encoding="utf-8"?>
<p:tagLst xmlns:p="http://schemas.openxmlformats.org/presentationml/2006/main">
  <p:tag name="AS_UNIQUEID" val="1275"/>
</p:tagLst>
</file>

<file path=ppt/tags/tag457.xml><?xml version="1.0" encoding="utf-8"?>
<p:tagLst xmlns:p="http://schemas.openxmlformats.org/presentationml/2006/main">
  <p:tag name="AS_UNIQUEID" val="1276"/>
</p:tagLst>
</file>

<file path=ppt/tags/tag458.xml><?xml version="1.0" encoding="utf-8"?>
<p:tagLst xmlns:p="http://schemas.openxmlformats.org/presentationml/2006/main">
  <p:tag name="AS_UNIQUEID" val="1277"/>
</p:tagLst>
</file>

<file path=ppt/tags/tag459.xml><?xml version="1.0" encoding="utf-8"?>
<p:tagLst xmlns:p="http://schemas.openxmlformats.org/presentationml/2006/main">
  <p:tag name="AS_UNIQUEID" val="1278"/>
</p:tagLst>
</file>

<file path=ppt/tags/tag46.xml><?xml version="1.0" encoding="utf-8"?>
<p:tagLst xmlns:p="http://schemas.openxmlformats.org/presentationml/2006/main">
  <p:tag name="AS_UNIQUEID" val="117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60.xml><?xml version="1.0" encoding="utf-8"?>
<p:tagLst xmlns:p="http://schemas.openxmlformats.org/presentationml/2006/main">
  <p:tag name="AS_UNIQUEID" val="1279"/>
</p:tagLst>
</file>

<file path=ppt/tags/tag461.xml><?xml version="1.0" encoding="utf-8"?>
<p:tagLst xmlns:p="http://schemas.openxmlformats.org/presentationml/2006/main">
  <p:tag name="AS_UNIQUEID" val="1280"/>
</p:tagLst>
</file>

<file path=ppt/tags/tag462.xml><?xml version="1.0" encoding="utf-8"?>
<p:tagLst xmlns:p="http://schemas.openxmlformats.org/presentationml/2006/main">
  <p:tag name="AS_UNIQUEID" val="1281"/>
</p:tagLst>
</file>

<file path=ppt/tags/tag463.xml><?xml version="1.0" encoding="utf-8"?>
<p:tagLst xmlns:p="http://schemas.openxmlformats.org/presentationml/2006/main">
  <p:tag name="AS_UNIQUEID" val="1282"/>
</p:tagLst>
</file>

<file path=ppt/tags/tag464.xml><?xml version="1.0" encoding="utf-8"?>
<p:tagLst xmlns:p="http://schemas.openxmlformats.org/presentationml/2006/main">
  <p:tag name="AS_UNIQUEID" val="1283"/>
</p:tagLst>
</file>

<file path=ppt/tags/tag465.xml><?xml version="1.0" encoding="utf-8"?>
<p:tagLst xmlns:p="http://schemas.openxmlformats.org/presentationml/2006/main">
  <p:tag name="AS_UNIQUEID" val="1284"/>
</p:tagLst>
</file>

<file path=ppt/tags/tag466.xml><?xml version="1.0" encoding="utf-8"?>
<p:tagLst xmlns:p="http://schemas.openxmlformats.org/presentationml/2006/main">
  <p:tag name="AS_UNIQUEID" val="1285"/>
</p:tagLst>
</file>

<file path=ppt/tags/tag467.xml><?xml version="1.0" encoding="utf-8"?>
<p:tagLst xmlns:p="http://schemas.openxmlformats.org/presentationml/2006/main">
  <p:tag name="AS_UNIQUEID" val="1286"/>
</p:tagLst>
</file>

<file path=ppt/tags/tag468.xml><?xml version="1.0" encoding="utf-8"?>
<p:tagLst xmlns:p="http://schemas.openxmlformats.org/presentationml/2006/main">
  <p:tag name="AS_UNIQUEID" val="1287"/>
</p:tagLst>
</file>

<file path=ppt/tags/tag469.xml><?xml version="1.0" encoding="utf-8"?>
<p:tagLst xmlns:p="http://schemas.openxmlformats.org/presentationml/2006/main">
  <p:tag name="AS_UNIQUEID" val="1288"/>
</p:tagLst>
</file>

<file path=ppt/tags/tag47.xml><?xml version="1.0" encoding="utf-8"?>
<p:tagLst xmlns:p="http://schemas.openxmlformats.org/presentationml/2006/main">
  <p:tag name="AS_UNIQUEID" val="118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70.xml><?xml version="1.0" encoding="utf-8"?>
<p:tagLst xmlns:p="http://schemas.openxmlformats.org/presentationml/2006/main">
  <p:tag name="AS_UNIQUEID" val="1289"/>
</p:tagLst>
</file>

<file path=ppt/tags/tag471.xml><?xml version="1.0" encoding="utf-8"?>
<p:tagLst xmlns:p="http://schemas.openxmlformats.org/presentationml/2006/main">
  <p:tag name="AS_UNIQUEID" val="1290"/>
</p:tagLst>
</file>

<file path=ppt/tags/tag472.xml><?xml version="1.0" encoding="utf-8"?>
<p:tagLst xmlns:p="http://schemas.openxmlformats.org/presentationml/2006/main">
  <p:tag name="AS_UNIQUEID" val="1291"/>
</p:tagLst>
</file>

<file path=ppt/tags/tag473.xml><?xml version="1.0" encoding="utf-8"?>
<p:tagLst xmlns:p="http://schemas.openxmlformats.org/presentationml/2006/main">
  <p:tag name="AS_UNIQUEID" val="1292"/>
</p:tagLst>
</file>

<file path=ppt/tags/tag474.xml><?xml version="1.0" encoding="utf-8"?>
<p:tagLst xmlns:p="http://schemas.openxmlformats.org/presentationml/2006/main">
  <p:tag name="AS_UNIQUEID" val="1293"/>
</p:tagLst>
</file>

<file path=ppt/tags/tag475.xml><?xml version="1.0" encoding="utf-8"?>
<p:tagLst xmlns:p="http://schemas.openxmlformats.org/presentationml/2006/main">
  <p:tag name="AS_UNIQUEID" val="1294"/>
</p:tagLst>
</file>

<file path=ppt/tags/tag476.xml><?xml version="1.0" encoding="utf-8"?>
<p:tagLst xmlns:p="http://schemas.openxmlformats.org/presentationml/2006/main">
  <p:tag name="AS_UNIQUEID" val="1295"/>
</p:tagLst>
</file>

<file path=ppt/tags/tag477.xml><?xml version="1.0" encoding="utf-8"?>
<p:tagLst xmlns:p="http://schemas.openxmlformats.org/presentationml/2006/main">
  <p:tag name="AS_UNIQUEID" val="1296"/>
  <p:tag name="KSO_WM_UNIT_TABLE_BEAUTIFY" val="smartTable{ad63cb6e-b0d6-4be3-9b9d-86dc9e549110}"/>
</p:tagLst>
</file>

<file path=ppt/tags/tag47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479.xml><?xml version="1.0" encoding="utf-8"?>
<p:tagLst xmlns:p="http://schemas.openxmlformats.org/presentationml/2006/main">
  <p:tag name="AS_UNIQUEID" val="1297"/>
</p:tagLst>
</file>

<file path=ppt/tags/tag48.xml><?xml version="1.0" encoding="utf-8"?>
<p:tagLst xmlns:p="http://schemas.openxmlformats.org/presentationml/2006/main">
  <p:tag name="AS_UNIQUEID" val="118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80.xml><?xml version="1.0" encoding="utf-8"?>
<p:tagLst xmlns:p="http://schemas.openxmlformats.org/presentationml/2006/main">
  <p:tag name="AS_UNIQUEID" val="1298"/>
</p:tagLst>
</file>

<file path=ppt/tags/tag481.xml><?xml version="1.0" encoding="utf-8"?>
<p:tagLst xmlns:p="http://schemas.openxmlformats.org/presentationml/2006/main">
  <p:tag name="AS_UNIQUEID" val="1299"/>
</p:tagLst>
</file>

<file path=ppt/tags/tag482.xml><?xml version="1.0" encoding="utf-8"?>
<p:tagLst xmlns:p="http://schemas.openxmlformats.org/presentationml/2006/main">
  <p:tag name="AS_UNIQUEID" val="1300"/>
</p:tagLst>
</file>

<file path=ppt/tags/tag483.xml><?xml version="1.0" encoding="utf-8"?>
<p:tagLst xmlns:p="http://schemas.openxmlformats.org/presentationml/2006/main">
  <p:tag name="AS_UNIQUEID" val="1301"/>
</p:tagLst>
</file>

<file path=ppt/tags/tag484.xml><?xml version="1.0" encoding="utf-8"?>
<p:tagLst xmlns:p="http://schemas.openxmlformats.org/presentationml/2006/main">
  <p:tag name="AS_UNIQUEID" val="1302"/>
</p:tagLst>
</file>

<file path=ppt/tags/tag485.xml><?xml version="1.0" encoding="utf-8"?>
<p:tagLst xmlns:p="http://schemas.openxmlformats.org/presentationml/2006/main">
  <p:tag name="AS_UNIQUEID" val="1303"/>
</p:tagLst>
</file>

<file path=ppt/tags/tag486.xml><?xml version="1.0" encoding="utf-8"?>
<p:tagLst xmlns:p="http://schemas.openxmlformats.org/presentationml/2006/main">
  <p:tag name="AS_UNIQUEID" val="1304"/>
</p:tagLst>
</file>

<file path=ppt/tags/tag487.xml><?xml version="1.0" encoding="utf-8"?>
<p:tagLst xmlns:p="http://schemas.openxmlformats.org/presentationml/2006/main">
  <p:tag name="AS_UNIQUEID" val="1305"/>
</p:tagLst>
</file>

<file path=ppt/tags/tag488.xml><?xml version="1.0" encoding="utf-8"?>
<p:tagLst xmlns:p="http://schemas.openxmlformats.org/presentationml/2006/main">
  <p:tag name="AS_UNIQUEID" val="1306"/>
</p:tagLst>
</file>

<file path=ppt/tags/tag489.xml><?xml version="1.0" encoding="utf-8"?>
<p:tagLst xmlns:p="http://schemas.openxmlformats.org/presentationml/2006/main">
  <p:tag name="AS_UNIQUEID" val="1307"/>
</p:tagLst>
</file>

<file path=ppt/tags/tag49.xml><?xml version="1.0" encoding="utf-8"?>
<p:tagLst xmlns:p="http://schemas.openxmlformats.org/presentationml/2006/main">
  <p:tag name="AS_UNIQUEID" val="118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90.xml><?xml version="1.0" encoding="utf-8"?>
<p:tagLst xmlns:p="http://schemas.openxmlformats.org/presentationml/2006/main">
  <p:tag name="AS_UNIQUEID" val="1308"/>
</p:tagLst>
</file>

<file path=ppt/tags/tag491.xml><?xml version="1.0" encoding="utf-8"?>
<p:tagLst xmlns:p="http://schemas.openxmlformats.org/presentationml/2006/main">
  <p:tag name="AS_UNIQUEID" val="1309"/>
</p:tagLst>
</file>

<file path=ppt/tags/tag492.xml><?xml version="1.0" encoding="utf-8"?>
<p:tagLst xmlns:p="http://schemas.openxmlformats.org/presentationml/2006/main">
  <p:tag name="AS_UNIQUEID" val="1310"/>
</p:tagLst>
</file>

<file path=ppt/tags/tag493.xml><?xml version="1.0" encoding="utf-8"?>
<p:tagLst xmlns:p="http://schemas.openxmlformats.org/presentationml/2006/main">
  <p:tag name="AS_UNIQUEID" val="1311"/>
</p:tagLst>
</file>

<file path=ppt/tags/tag494.xml><?xml version="1.0" encoding="utf-8"?>
<p:tagLst xmlns:p="http://schemas.openxmlformats.org/presentationml/2006/main">
  <p:tag name="AS_UNIQUEID" val="1312"/>
</p:tagLst>
</file>

<file path=ppt/tags/tag495.xml><?xml version="1.0" encoding="utf-8"?>
<p:tagLst xmlns:p="http://schemas.openxmlformats.org/presentationml/2006/main">
  <p:tag name="AS_UNIQUEID" val="1313"/>
</p:tagLst>
</file>

<file path=ppt/tags/tag496.xml><?xml version="1.0" encoding="utf-8"?>
<p:tagLst xmlns:p="http://schemas.openxmlformats.org/presentationml/2006/main">
  <p:tag name="AS_UNIQUEID" val="1314"/>
  <p:tag name="KSO_WM_UNIT_TABLE_BEAUTIFY" val="smartTable{ad63cb6e-b0d6-4be3-9b9d-86dc9e549110}"/>
  <p:tag name="TABLE_ENDDRAG_ORIGIN_RECT" val="590*96"/>
  <p:tag name="TABLE_ENDDRAG_RECT" val="104*60*590*96"/>
</p:tagLst>
</file>

<file path=ppt/tags/tag497.xml><?xml version="1.0" encoding="utf-8"?>
<p:tagLst xmlns:p="http://schemas.openxmlformats.org/presentationml/2006/main">
  <p:tag name="AS_UNIQUEID" val="1315"/>
</p:tagLst>
</file>

<file path=ppt/tags/tag498.xml><?xml version="1.0" encoding="utf-8"?>
<p:tagLst xmlns:p="http://schemas.openxmlformats.org/presentationml/2006/main">
  <p:tag name="AS_UNIQUEID" val="1316"/>
</p:tagLst>
</file>

<file path=ppt/tags/tag499.xml><?xml version="1.0" encoding="utf-8"?>
<p:tagLst xmlns:p="http://schemas.openxmlformats.org/presentationml/2006/main">
  <p:tag name="AS_UNIQUEID" val="1317"/>
</p:tagLst>
</file>

<file path=ppt/tags/tag5.xml><?xml version="1.0" encoding="utf-8"?>
<p:tagLst xmlns:p="http://schemas.openxmlformats.org/presentationml/2006/main">
  <p:tag name="AS_UNIQUEID" val="113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AS_UNIQUEID" val="118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500.xml><?xml version="1.0" encoding="utf-8"?>
<p:tagLst xmlns:p="http://schemas.openxmlformats.org/presentationml/2006/main">
  <p:tag name="AS_UNIQUEID" val="1318"/>
</p:tagLst>
</file>

<file path=ppt/tags/tag501.xml><?xml version="1.0" encoding="utf-8"?>
<p:tagLst xmlns:p="http://schemas.openxmlformats.org/presentationml/2006/main">
  <p:tag name="AS_UNIQUEID" val="1319"/>
</p:tagLst>
</file>

<file path=ppt/tags/tag502.xml><?xml version="1.0" encoding="utf-8"?>
<p:tagLst xmlns:p="http://schemas.openxmlformats.org/presentationml/2006/main">
  <p:tag name="AS_UNIQUEID" val="1320"/>
</p:tagLst>
</file>

<file path=ppt/tags/tag50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504.xml><?xml version="1.0" encoding="utf-8"?>
<p:tagLst xmlns:p="http://schemas.openxmlformats.org/presentationml/2006/main">
  <p:tag name="AS_UNIQUEID" val="1321"/>
</p:tagLst>
</file>

<file path=ppt/tags/tag505.xml><?xml version="1.0" encoding="utf-8"?>
<p:tagLst xmlns:p="http://schemas.openxmlformats.org/presentationml/2006/main">
  <p:tag name="AS_UNIQUEID" val="1322"/>
</p:tagLst>
</file>

<file path=ppt/tags/tag506.xml><?xml version="1.0" encoding="utf-8"?>
<p:tagLst xmlns:p="http://schemas.openxmlformats.org/presentationml/2006/main">
  <p:tag name="AS_UNIQUEID" val="1323"/>
</p:tagLst>
</file>

<file path=ppt/tags/tag507.xml><?xml version="1.0" encoding="utf-8"?>
<p:tagLst xmlns:p="http://schemas.openxmlformats.org/presentationml/2006/main">
  <p:tag name="AS_UNIQUEID" val="1324"/>
</p:tagLst>
</file>

<file path=ppt/tags/tag508.xml><?xml version="1.0" encoding="utf-8"?>
<p:tagLst xmlns:p="http://schemas.openxmlformats.org/presentationml/2006/main">
  <p:tag name="AS_UNIQUEID" val="1325"/>
</p:tagLst>
</file>

<file path=ppt/tags/tag509.xml><?xml version="1.0" encoding="utf-8"?>
<p:tagLst xmlns:p="http://schemas.openxmlformats.org/presentationml/2006/main">
  <p:tag name="AS_UNIQUEID" val="1326"/>
</p:tagLst>
</file>

<file path=ppt/tags/tag51.xml><?xml version="1.0" encoding="utf-8"?>
<p:tagLst xmlns:p="http://schemas.openxmlformats.org/presentationml/2006/main">
  <p:tag name="AS_UNIQUEID" val="1184"/>
</p:tagLst>
</file>

<file path=ppt/tags/tag510.xml><?xml version="1.0" encoding="utf-8"?>
<p:tagLst xmlns:p="http://schemas.openxmlformats.org/presentationml/2006/main">
  <p:tag name="AS_UNIQUEID" val="1327"/>
</p:tagLst>
</file>

<file path=ppt/tags/tag511.xml><?xml version="1.0" encoding="utf-8"?>
<p:tagLst xmlns:p="http://schemas.openxmlformats.org/presentationml/2006/main">
  <p:tag name="AS_UNIQUEID" val="1328"/>
</p:tagLst>
</file>

<file path=ppt/tags/tag512.xml><?xml version="1.0" encoding="utf-8"?>
<p:tagLst xmlns:p="http://schemas.openxmlformats.org/presentationml/2006/main">
  <p:tag name="AS_UNIQUEID" val="1329"/>
</p:tagLst>
</file>

<file path=ppt/tags/tag513.xml><?xml version="1.0" encoding="utf-8"?>
<p:tagLst xmlns:p="http://schemas.openxmlformats.org/presentationml/2006/main">
  <p:tag name="AS_UNIQUEID" val="1330"/>
</p:tagLst>
</file>

<file path=ppt/tags/tag514.xml><?xml version="1.0" encoding="utf-8"?>
<p:tagLst xmlns:p="http://schemas.openxmlformats.org/presentationml/2006/main">
  <p:tag name="AS_UNIQUEID" val="1331"/>
</p:tagLst>
</file>

<file path=ppt/tags/tag515.xml><?xml version="1.0" encoding="utf-8"?>
<p:tagLst xmlns:p="http://schemas.openxmlformats.org/presentationml/2006/main">
  <p:tag name="AS_UNIQUEID" val="1332"/>
</p:tagLst>
</file>

<file path=ppt/tags/tag516.xml><?xml version="1.0" encoding="utf-8"?>
<p:tagLst xmlns:p="http://schemas.openxmlformats.org/presentationml/2006/main">
  <p:tag name="AS_UNIQUEID" val="1333"/>
</p:tagLst>
</file>

<file path=ppt/tags/tag517.xml><?xml version="1.0" encoding="utf-8"?>
<p:tagLst xmlns:p="http://schemas.openxmlformats.org/presentationml/2006/main">
  <p:tag name="AS_UNIQUEID" val="1334"/>
</p:tagLst>
</file>

<file path=ppt/tags/tag518.xml><?xml version="1.0" encoding="utf-8"?>
<p:tagLst xmlns:p="http://schemas.openxmlformats.org/presentationml/2006/main">
  <p:tag name="AS_UNIQUEID" val="1335"/>
</p:tagLst>
</file>

<file path=ppt/tags/tag519.xml><?xml version="1.0" encoding="utf-8"?>
<p:tagLst xmlns:p="http://schemas.openxmlformats.org/presentationml/2006/main">
  <p:tag name="AS_UNIQUEID" val="1336"/>
</p:tagLst>
</file>

<file path=ppt/tags/tag52.xml><?xml version="1.0" encoding="utf-8"?>
<p:tagLst xmlns:p="http://schemas.openxmlformats.org/presentationml/2006/main">
  <p:tag name="AS_UNIQUEID" val="118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20.xml><?xml version="1.0" encoding="utf-8"?>
<p:tagLst xmlns:p="http://schemas.openxmlformats.org/presentationml/2006/main">
  <p:tag name="AS_UNIQUEID" val="1337"/>
</p:tagLst>
</file>

<file path=ppt/tags/tag521.xml><?xml version="1.0" encoding="utf-8"?>
<p:tagLst xmlns:p="http://schemas.openxmlformats.org/presentationml/2006/main">
  <p:tag name="AS_UNIQUEID" val="1338"/>
</p:tagLst>
</file>

<file path=ppt/tags/tag522.xml><?xml version="1.0" encoding="utf-8"?>
<p:tagLst xmlns:p="http://schemas.openxmlformats.org/presentationml/2006/main">
  <p:tag name="AS_UNIQUEID" val="1339"/>
</p:tagLst>
</file>

<file path=ppt/tags/tag523.xml><?xml version="1.0" encoding="utf-8"?>
<p:tagLst xmlns:p="http://schemas.openxmlformats.org/presentationml/2006/main">
  <p:tag name="AS_UNIQUEID" val="1340"/>
</p:tagLst>
</file>

<file path=ppt/tags/tag524.xml><?xml version="1.0" encoding="utf-8"?>
<p:tagLst xmlns:p="http://schemas.openxmlformats.org/presentationml/2006/main">
  <p:tag name="AS_UNIQUEID" val="1341"/>
</p:tagLst>
</file>

<file path=ppt/tags/tag525.xml><?xml version="1.0" encoding="utf-8"?>
<p:tagLst xmlns:p="http://schemas.openxmlformats.org/presentationml/2006/main">
  <p:tag name="AS_UNIQUEID" val="1342"/>
  <p:tag name="KSO_WM_UNIT_TABLE_BEAUTIFY" val="smartTable{ad63cb6e-b0d6-4be3-9b9d-86dc9e549110}"/>
</p:tagLst>
</file>

<file path=ppt/tags/tag526.xml><?xml version="1.0" encoding="utf-8"?>
<p:tagLst xmlns:p="http://schemas.openxmlformats.org/presentationml/2006/main">
  <p:tag name="AS_UNIQUEID" val="1343"/>
</p:tagLst>
</file>

<file path=ppt/tags/tag527.xml><?xml version="1.0" encoding="utf-8"?>
<p:tagLst xmlns:p="http://schemas.openxmlformats.org/presentationml/2006/main">
  <p:tag name="AS_UNIQUEID" val="1344"/>
</p:tagLst>
</file>

<file path=ppt/tags/tag52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529.xml><?xml version="1.0" encoding="utf-8"?>
<p:tagLst xmlns:p="http://schemas.openxmlformats.org/presentationml/2006/main">
  <p:tag name="AS_UNIQUEID" val="1345"/>
</p:tagLst>
</file>

<file path=ppt/tags/tag53.xml><?xml version="1.0" encoding="utf-8"?>
<p:tagLst xmlns:p="http://schemas.openxmlformats.org/presentationml/2006/main">
  <p:tag name="AS_UNIQUEID" val="118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30.xml><?xml version="1.0" encoding="utf-8"?>
<p:tagLst xmlns:p="http://schemas.openxmlformats.org/presentationml/2006/main">
  <p:tag name="AS_UNIQUEID" val="1346"/>
</p:tagLst>
</file>

<file path=ppt/tags/tag531.xml><?xml version="1.0" encoding="utf-8"?>
<p:tagLst xmlns:p="http://schemas.openxmlformats.org/presentationml/2006/main">
  <p:tag name="AS_UNIQUEID" val="1347"/>
</p:tagLst>
</file>

<file path=ppt/tags/tag532.xml><?xml version="1.0" encoding="utf-8"?>
<p:tagLst xmlns:p="http://schemas.openxmlformats.org/presentationml/2006/main">
  <p:tag name="AS_UNIQUEID" val="1348"/>
</p:tagLst>
</file>

<file path=ppt/tags/tag533.xml><?xml version="1.0" encoding="utf-8"?>
<p:tagLst xmlns:p="http://schemas.openxmlformats.org/presentationml/2006/main">
  <p:tag name="AS_UNIQUEID" val="1349"/>
</p:tagLst>
</file>

<file path=ppt/tags/tag534.xml><?xml version="1.0" encoding="utf-8"?>
<p:tagLst xmlns:p="http://schemas.openxmlformats.org/presentationml/2006/main">
  <p:tag name="AS_UNIQUEID" val="1350"/>
</p:tagLst>
</file>

<file path=ppt/tags/tag535.xml><?xml version="1.0" encoding="utf-8"?>
<p:tagLst xmlns:p="http://schemas.openxmlformats.org/presentationml/2006/main">
  <p:tag name="AS_UNIQUEID" val="1351"/>
</p:tagLst>
</file>

<file path=ppt/tags/tag536.xml><?xml version="1.0" encoding="utf-8"?>
<p:tagLst xmlns:p="http://schemas.openxmlformats.org/presentationml/2006/main">
  <p:tag name="AS_UNIQUEID" val="1352"/>
</p:tagLst>
</file>

<file path=ppt/tags/tag537.xml><?xml version="1.0" encoding="utf-8"?>
<p:tagLst xmlns:p="http://schemas.openxmlformats.org/presentationml/2006/main">
  <p:tag name="AS_UNIQUEID" val="1353"/>
</p:tagLst>
</file>

<file path=ppt/tags/tag538.xml><?xml version="1.0" encoding="utf-8"?>
<p:tagLst xmlns:p="http://schemas.openxmlformats.org/presentationml/2006/main">
  <p:tag name="AS_UNIQUEID" val="1354"/>
</p:tagLst>
</file>

<file path=ppt/tags/tag539.xml><?xml version="1.0" encoding="utf-8"?>
<p:tagLst xmlns:p="http://schemas.openxmlformats.org/presentationml/2006/main">
  <p:tag name="AS_UNIQUEID" val="1355"/>
</p:tagLst>
</file>

<file path=ppt/tags/tag54.xml><?xml version="1.0" encoding="utf-8"?>
<p:tagLst xmlns:p="http://schemas.openxmlformats.org/presentationml/2006/main">
  <p:tag name="AS_UNIQUEID" val="118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40.xml><?xml version="1.0" encoding="utf-8"?>
<p:tagLst xmlns:p="http://schemas.openxmlformats.org/presentationml/2006/main">
  <p:tag name="AS_UNIQUEID" val="1356"/>
</p:tagLst>
</file>

<file path=ppt/tags/tag541.xml><?xml version="1.0" encoding="utf-8"?>
<p:tagLst xmlns:p="http://schemas.openxmlformats.org/presentationml/2006/main">
  <p:tag name="AS_UNIQUEID" val="1357"/>
</p:tagLst>
</file>

<file path=ppt/tags/tag542.xml><?xml version="1.0" encoding="utf-8"?>
<p:tagLst xmlns:p="http://schemas.openxmlformats.org/presentationml/2006/main">
  <p:tag name="AS_UNIQUEID" val="1358"/>
</p:tagLst>
</file>

<file path=ppt/tags/tag543.xml><?xml version="1.0" encoding="utf-8"?>
<p:tagLst xmlns:p="http://schemas.openxmlformats.org/presentationml/2006/main">
  <p:tag name="AS_UNIQUEID" val="1359"/>
</p:tagLst>
</file>

<file path=ppt/tags/tag544.xml><?xml version="1.0" encoding="utf-8"?>
<p:tagLst xmlns:p="http://schemas.openxmlformats.org/presentationml/2006/main">
  <p:tag name="AS_UNIQUEID" val="1360"/>
</p:tagLst>
</file>

<file path=ppt/tags/tag545.xml><?xml version="1.0" encoding="utf-8"?>
<p:tagLst xmlns:p="http://schemas.openxmlformats.org/presentationml/2006/main">
  <p:tag name="AS_UNIQUEID" val="1361"/>
</p:tagLst>
</file>

<file path=ppt/tags/tag546.xml><?xml version="1.0" encoding="utf-8"?>
<p:tagLst xmlns:p="http://schemas.openxmlformats.org/presentationml/2006/main">
  <p:tag name="AS_UNIQUEID" val="1362"/>
</p:tagLst>
</file>

<file path=ppt/tags/tag547.xml><?xml version="1.0" encoding="utf-8"?>
<p:tagLst xmlns:p="http://schemas.openxmlformats.org/presentationml/2006/main">
  <p:tag name="AS_UNIQUEID" val="1363"/>
</p:tagLst>
</file>

<file path=ppt/tags/tag548.xml><?xml version="1.0" encoding="utf-8"?>
<p:tagLst xmlns:p="http://schemas.openxmlformats.org/presentationml/2006/main">
  <p:tag name="AS_UNIQUEID" val="1364"/>
  <p:tag name="KSO_WM_UNIT_TABLE_BEAUTIFY" val="smartTable{ad63cb6e-b0d6-4be3-9b9d-86dc9e549110}"/>
  <p:tag name="TABLE_ENDDRAG_ORIGIN_RECT" val="593*89"/>
  <p:tag name="TABLE_ENDDRAG_RECT" val="124*87*593*89"/>
</p:tagLst>
</file>

<file path=ppt/tags/tag549.xml><?xml version="1.0" encoding="utf-8"?>
<p:tagLst xmlns:p="http://schemas.openxmlformats.org/presentationml/2006/main">
  <p:tag name="AS_UNIQUEID" val="1365"/>
</p:tagLst>
</file>

<file path=ppt/tags/tag55.xml><?xml version="1.0" encoding="utf-8"?>
<p:tagLst xmlns:p="http://schemas.openxmlformats.org/presentationml/2006/main">
  <p:tag name="AS_UNIQUEID" val="118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50.xml><?xml version="1.0" encoding="utf-8"?>
<p:tagLst xmlns:p="http://schemas.openxmlformats.org/presentationml/2006/main">
  <p:tag name="AS_UNIQUEID" val="1366"/>
</p:tagLst>
</file>

<file path=ppt/tags/tag551.xml><?xml version="1.0" encoding="utf-8"?>
<p:tagLst xmlns:p="http://schemas.openxmlformats.org/presentationml/2006/main">
  <p:tag name="AS_UNIQUEID" val="1367"/>
</p:tagLst>
</file>

<file path=ppt/tags/tag552.xml><?xml version="1.0" encoding="utf-8"?>
<p:tagLst xmlns:p="http://schemas.openxmlformats.org/presentationml/2006/main">
  <p:tag name="AS_UNIQUEID" val="1368"/>
</p:tagLst>
</file>

<file path=ppt/tags/tag55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554.xml><?xml version="1.0" encoding="utf-8"?>
<p:tagLst xmlns:p="http://schemas.openxmlformats.org/presentationml/2006/main">
  <p:tag name="AS_UNIQUEID" val="1369"/>
</p:tagLst>
</file>

<file path=ppt/tags/tag555.xml><?xml version="1.0" encoding="utf-8"?>
<p:tagLst xmlns:p="http://schemas.openxmlformats.org/presentationml/2006/main">
  <p:tag name="AS_UNIQUEID" val="1370"/>
</p:tagLst>
</file>

<file path=ppt/tags/tag556.xml><?xml version="1.0" encoding="utf-8"?>
<p:tagLst xmlns:p="http://schemas.openxmlformats.org/presentationml/2006/main">
  <p:tag name="AS_UNIQUEID" val="1371"/>
</p:tagLst>
</file>

<file path=ppt/tags/tag557.xml><?xml version="1.0" encoding="utf-8"?>
<p:tagLst xmlns:p="http://schemas.openxmlformats.org/presentationml/2006/main">
  <p:tag name="AS_UNIQUEID" val="1372"/>
</p:tagLst>
</file>

<file path=ppt/tags/tag558.xml><?xml version="1.0" encoding="utf-8"?>
<p:tagLst xmlns:p="http://schemas.openxmlformats.org/presentationml/2006/main">
  <p:tag name="AS_UNIQUEID" val="1373"/>
</p:tagLst>
</file>

<file path=ppt/tags/tag559.xml><?xml version="1.0" encoding="utf-8"?>
<p:tagLst xmlns:p="http://schemas.openxmlformats.org/presentationml/2006/main">
  <p:tag name="AS_UNIQUEID" val="1374"/>
</p:tagLst>
</file>

<file path=ppt/tags/tag56.xml><?xml version="1.0" encoding="utf-8"?>
<p:tagLst xmlns:p="http://schemas.openxmlformats.org/presentationml/2006/main">
  <p:tag name="AS_UNIQUEID" val="118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60.xml><?xml version="1.0" encoding="utf-8"?>
<p:tagLst xmlns:p="http://schemas.openxmlformats.org/presentationml/2006/main">
  <p:tag name="AS_UNIQUEID" val="1375"/>
</p:tagLst>
</file>

<file path=ppt/tags/tag561.xml><?xml version="1.0" encoding="utf-8"?>
<p:tagLst xmlns:p="http://schemas.openxmlformats.org/presentationml/2006/main">
  <p:tag name="AS_UNIQUEID" val="1376"/>
</p:tagLst>
</file>

<file path=ppt/tags/tag562.xml><?xml version="1.0" encoding="utf-8"?>
<p:tagLst xmlns:p="http://schemas.openxmlformats.org/presentationml/2006/main">
  <p:tag name="AS_UNIQUEID" val="1377"/>
</p:tagLst>
</file>

<file path=ppt/tags/tag563.xml><?xml version="1.0" encoding="utf-8"?>
<p:tagLst xmlns:p="http://schemas.openxmlformats.org/presentationml/2006/main">
  <p:tag name="AS_UNIQUEID" val="1378"/>
</p:tagLst>
</file>

<file path=ppt/tags/tag564.xml><?xml version="1.0" encoding="utf-8"?>
<p:tagLst xmlns:p="http://schemas.openxmlformats.org/presentationml/2006/main">
  <p:tag name="AS_UNIQUEID" val="1379"/>
</p:tagLst>
</file>

<file path=ppt/tags/tag565.xml><?xml version="1.0" encoding="utf-8"?>
<p:tagLst xmlns:p="http://schemas.openxmlformats.org/presentationml/2006/main">
  <p:tag name="AS_UNIQUEID" val="1380"/>
</p:tagLst>
</file>

<file path=ppt/tags/tag566.xml><?xml version="1.0" encoding="utf-8"?>
<p:tagLst xmlns:p="http://schemas.openxmlformats.org/presentationml/2006/main">
  <p:tag name="AS_UNIQUEID" val="1381"/>
</p:tagLst>
</file>

<file path=ppt/tags/tag567.xml><?xml version="1.0" encoding="utf-8"?>
<p:tagLst xmlns:p="http://schemas.openxmlformats.org/presentationml/2006/main">
  <p:tag name="AS_UNIQUEID" val="1382"/>
</p:tagLst>
</file>

<file path=ppt/tags/tag568.xml><?xml version="1.0" encoding="utf-8"?>
<p:tagLst xmlns:p="http://schemas.openxmlformats.org/presentationml/2006/main">
  <p:tag name="AS_UNIQUEID" val="1383"/>
</p:tagLst>
</file>

<file path=ppt/tags/tag569.xml><?xml version="1.0" encoding="utf-8"?>
<p:tagLst xmlns:p="http://schemas.openxmlformats.org/presentationml/2006/main">
  <p:tag name="AS_UNIQUEID" val="1384"/>
</p:tagLst>
</file>

<file path=ppt/tags/tag57.xml><?xml version="1.0" encoding="utf-8"?>
<p:tagLst xmlns:p="http://schemas.openxmlformats.org/presentationml/2006/main">
  <p:tag name="AS_UNIQUEID" val="1190"/>
</p:tagLst>
</file>

<file path=ppt/tags/tag570.xml><?xml version="1.0" encoding="utf-8"?>
<p:tagLst xmlns:p="http://schemas.openxmlformats.org/presentationml/2006/main">
  <p:tag name="AS_UNIQUEID" val="1385"/>
</p:tagLst>
</file>

<file path=ppt/tags/tag571.xml><?xml version="1.0" encoding="utf-8"?>
<p:tagLst xmlns:p="http://schemas.openxmlformats.org/presentationml/2006/main">
  <p:tag name="AS_UNIQUEID" val="1386"/>
</p:tagLst>
</file>

<file path=ppt/tags/tag572.xml><?xml version="1.0" encoding="utf-8"?>
<p:tagLst xmlns:p="http://schemas.openxmlformats.org/presentationml/2006/main">
  <p:tag name="AS_UNIQUEID" val="1387"/>
</p:tagLst>
</file>

<file path=ppt/tags/tag573.xml><?xml version="1.0" encoding="utf-8"?>
<p:tagLst xmlns:p="http://schemas.openxmlformats.org/presentationml/2006/main">
  <p:tag name="AS_UNIQUEID" val="1388"/>
</p:tagLst>
</file>

<file path=ppt/tags/tag574.xml><?xml version="1.0" encoding="utf-8"?>
<p:tagLst xmlns:p="http://schemas.openxmlformats.org/presentationml/2006/main">
  <p:tag name="AS_UNIQUEID" val="1389"/>
</p:tagLst>
</file>

<file path=ppt/tags/tag575.xml><?xml version="1.0" encoding="utf-8"?>
<p:tagLst xmlns:p="http://schemas.openxmlformats.org/presentationml/2006/main">
  <p:tag name="AS_UNIQUEID" val="1390"/>
</p:tagLst>
</file>

<file path=ppt/tags/tag576.xml><?xml version="1.0" encoding="utf-8"?>
<p:tagLst xmlns:p="http://schemas.openxmlformats.org/presentationml/2006/main">
  <p:tag name="AS_UNIQUEID" val="1391"/>
</p:tagLst>
</file>

<file path=ppt/tags/tag577.xml><?xml version="1.0" encoding="utf-8"?>
<p:tagLst xmlns:p="http://schemas.openxmlformats.org/presentationml/2006/main">
  <p:tag name="AS_UNIQUEID" val="1392"/>
</p:tagLst>
</file>

<file path=ppt/tags/tag578.xml><?xml version="1.0" encoding="utf-8"?>
<p:tagLst xmlns:p="http://schemas.openxmlformats.org/presentationml/2006/main">
  <p:tag name="AS_UNIQUEID" val="1393"/>
</p:tagLst>
</file>

<file path=ppt/tags/tag579.xml><?xml version="1.0" encoding="utf-8"?>
<p:tagLst xmlns:p="http://schemas.openxmlformats.org/presentationml/2006/main">
  <p:tag name="AS_UNIQUEID" val="1394"/>
</p:tagLst>
</file>

<file path=ppt/tags/tag58.xml><?xml version="1.0" encoding="utf-8"?>
<p:tagLst xmlns:p="http://schemas.openxmlformats.org/presentationml/2006/main">
  <p:tag name="AS_UNIQUEID" val="119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80.xml><?xml version="1.0" encoding="utf-8"?>
<p:tagLst xmlns:p="http://schemas.openxmlformats.org/presentationml/2006/main">
  <p:tag name="AS_UNIQUEID" val="1395"/>
</p:tagLst>
</file>

<file path=ppt/tags/tag581.xml><?xml version="1.0" encoding="utf-8"?>
<p:tagLst xmlns:p="http://schemas.openxmlformats.org/presentationml/2006/main">
  <p:tag name="AS_UNIQUEID" val="1396"/>
</p:tagLst>
</file>

<file path=ppt/tags/tag582.xml><?xml version="1.0" encoding="utf-8"?>
<p:tagLst xmlns:p="http://schemas.openxmlformats.org/presentationml/2006/main">
  <p:tag name="AS_UNIQUEID" val="1397"/>
</p:tagLst>
</file>

<file path=ppt/tags/tag583.xml><?xml version="1.0" encoding="utf-8"?>
<p:tagLst xmlns:p="http://schemas.openxmlformats.org/presentationml/2006/main">
  <p:tag name="AS_UNIQUEID" val="1398"/>
</p:tagLst>
</file>

<file path=ppt/tags/tag584.xml><?xml version="1.0" encoding="utf-8"?>
<p:tagLst xmlns:p="http://schemas.openxmlformats.org/presentationml/2006/main">
  <p:tag name="AS_UNIQUEID" val="1399"/>
</p:tagLst>
</file>

<file path=ppt/tags/tag585.xml><?xml version="1.0" encoding="utf-8"?>
<p:tagLst xmlns:p="http://schemas.openxmlformats.org/presentationml/2006/main">
  <p:tag name="AS_UNIQUEID" val="1400"/>
</p:tagLst>
</file>

<file path=ppt/tags/tag586.xml><?xml version="1.0" encoding="utf-8"?>
<p:tagLst xmlns:p="http://schemas.openxmlformats.org/presentationml/2006/main">
  <p:tag name="AS_UNIQUEID" val="1401"/>
</p:tagLst>
</file>

<file path=ppt/tags/tag587.xml><?xml version="1.0" encoding="utf-8"?>
<p:tagLst xmlns:p="http://schemas.openxmlformats.org/presentationml/2006/main">
  <p:tag name="AS_UNIQUEID" val="1402"/>
</p:tagLst>
</file>

<file path=ppt/tags/tag588.xml><?xml version="1.0" encoding="utf-8"?>
<p:tagLst xmlns:p="http://schemas.openxmlformats.org/presentationml/2006/main">
  <p:tag name="AS_UNIQUEID" val="1403"/>
</p:tagLst>
</file>

<file path=ppt/tags/tag589.xml><?xml version="1.0" encoding="utf-8"?>
<p:tagLst xmlns:p="http://schemas.openxmlformats.org/presentationml/2006/main">
  <p:tag name="AS_UNIQUEID" val="1404"/>
</p:tagLst>
</file>

<file path=ppt/tags/tag59.xml><?xml version="1.0" encoding="utf-8"?>
<p:tagLst xmlns:p="http://schemas.openxmlformats.org/presentationml/2006/main">
  <p:tag name="AS_UNIQUEID" val="119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90.xml><?xml version="1.0" encoding="utf-8"?>
<p:tagLst xmlns:p="http://schemas.openxmlformats.org/presentationml/2006/main">
  <p:tag name="AS_UNIQUEID" val="1405"/>
</p:tagLst>
</file>

<file path=ppt/tags/tag591.xml><?xml version="1.0" encoding="utf-8"?>
<p:tagLst xmlns:p="http://schemas.openxmlformats.org/presentationml/2006/main">
  <p:tag name="AS_UNIQUEID" val="1406"/>
</p:tagLst>
</file>

<file path=ppt/tags/tag592.xml><?xml version="1.0" encoding="utf-8"?>
<p:tagLst xmlns:p="http://schemas.openxmlformats.org/presentationml/2006/main">
  <p:tag name="AS_UNIQUEID" val="1407"/>
</p:tagLst>
</file>

<file path=ppt/tags/tag593.xml><?xml version="1.0" encoding="utf-8"?>
<p:tagLst xmlns:p="http://schemas.openxmlformats.org/presentationml/2006/main">
  <p:tag name="AS_UNIQUEID" val="1408"/>
</p:tagLst>
</file>

<file path=ppt/tags/tag594.xml><?xml version="1.0" encoding="utf-8"?>
<p:tagLst xmlns:p="http://schemas.openxmlformats.org/presentationml/2006/main">
  <p:tag name="AS_UNIQUEID" val="1409"/>
</p:tagLst>
</file>

<file path=ppt/tags/tag595.xml><?xml version="1.0" encoding="utf-8"?>
<p:tagLst xmlns:p="http://schemas.openxmlformats.org/presentationml/2006/main">
  <p:tag name="AS_UNIQUEID" val="1410"/>
</p:tagLst>
</file>

<file path=ppt/tags/tag596.xml><?xml version="1.0" encoding="utf-8"?>
<p:tagLst xmlns:p="http://schemas.openxmlformats.org/presentationml/2006/main">
  <p:tag name="AS_UNIQUEID" val="1411"/>
</p:tagLst>
</file>

<file path=ppt/tags/tag597.xml><?xml version="1.0" encoding="utf-8"?>
<p:tagLst xmlns:p="http://schemas.openxmlformats.org/presentationml/2006/main">
  <p:tag name="AS_UNIQUEID" val="1412"/>
</p:tagLst>
</file>

<file path=ppt/tags/tag598.xml><?xml version="1.0" encoding="utf-8"?>
<p:tagLst xmlns:p="http://schemas.openxmlformats.org/presentationml/2006/main">
  <p:tag name="AS_UNIQUEID" val="1413"/>
</p:tagLst>
</file>

<file path=ppt/tags/tag599.xml><?xml version="1.0" encoding="utf-8"?>
<p:tagLst xmlns:p="http://schemas.openxmlformats.org/presentationml/2006/main">
  <p:tag name="AS_UNIQUEID" val="1414"/>
</p:tagLst>
</file>

<file path=ppt/tags/tag6.xml><?xml version="1.0" encoding="utf-8"?>
<p:tagLst xmlns:p="http://schemas.openxmlformats.org/presentationml/2006/main">
  <p:tag name="AS_UNIQUEID" val="113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0.xml><?xml version="1.0" encoding="utf-8"?>
<p:tagLst xmlns:p="http://schemas.openxmlformats.org/presentationml/2006/main">
  <p:tag name="AS_UNIQUEID" val="119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600.xml><?xml version="1.0" encoding="utf-8"?>
<p:tagLst xmlns:p="http://schemas.openxmlformats.org/presentationml/2006/main">
  <p:tag name="AS_UNIQUEID" val="1415"/>
</p:tagLst>
</file>

<file path=ppt/tags/tag601.xml><?xml version="1.0" encoding="utf-8"?>
<p:tagLst xmlns:p="http://schemas.openxmlformats.org/presentationml/2006/main">
  <p:tag name="AS_UNIQUEID" val="1416"/>
</p:tagLst>
</file>

<file path=ppt/tags/tag602.xml><?xml version="1.0" encoding="utf-8"?>
<p:tagLst xmlns:p="http://schemas.openxmlformats.org/presentationml/2006/main">
  <p:tag name="AS_UNIQUEID" val="1417"/>
</p:tagLst>
</file>

<file path=ppt/tags/tag603.xml><?xml version="1.0" encoding="utf-8"?>
<p:tagLst xmlns:p="http://schemas.openxmlformats.org/presentationml/2006/main">
  <p:tag name="AS_UNIQUEID" val="1418"/>
</p:tagLst>
</file>

<file path=ppt/tags/tag604.xml><?xml version="1.0" encoding="utf-8"?>
<p:tagLst xmlns:p="http://schemas.openxmlformats.org/presentationml/2006/main">
  <p:tag name="AS_UNIQUEID" val="1419"/>
</p:tagLst>
</file>

<file path=ppt/tags/tag605.xml><?xml version="1.0" encoding="utf-8"?>
<p:tagLst xmlns:p="http://schemas.openxmlformats.org/presentationml/2006/main">
  <p:tag name="AS_UNIQUEID" val="1420"/>
</p:tagLst>
</file>

<file path=ppt/tags/tag606.xml><?xml version="1.0" encoding="utf-8"?>
<p:tagLst xmlns:p="http://schemas.openxmlformats.org/presentationml/2006/main">
  <p:tag name="AS_UNIQUEID" val="1421"/>
</p:tagLst>
</file>

<file path=ppt/tags/tag607.xml><?xml version="1.0" encoding="utf-8"?>
<p:tagLst xmlns:p="http://schemas.openxmlformats.org/presentationml/2006/main">
  <p:tag name="AS_UNIQUEID" val="1422"/>
</p:tagLst>
</file>

<file path=ppt/tags/tag608.xml><?xml version="1.0" encoding="utf-8"?>
<p:tagLst xmlns:p="http://schemas.openxmlformats.org/presentationml/2006/main">
  <p:tag name="AS_UNIQUEID" val="1423"/>
</p:tagLst>
</file>

<file path=ppt/tags/tag609.xml><?xml version="1.0" encoding="utf-8"?>
<p:tagLst xmlns:p="http://schemas.openxmlformats.org/presentationml/2006/main">
  <p:tag name="AS_UNIQUEID" val="1424"/>
</p:tagLst>
</file>

<file path=ppt/tags/tag61.xml><?xml version="1.0" encoding="utf-8"?>
<p:tagLst xmlns:p="http://schemas.openxmlformats.org/presentationml/2006/main">
  <p:tag name="AS_UNIQUEID" val="119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610.xml><?xml version="1.0" encoding="utf-8"?>
<p:tagLst xmlns:p="http://schemas.openxmlformats.org/presentationml/2006/main">
  <p:tag name="AS_UNIQUEID" val="1425"/>
</p:tagLst>
</file>

<file path=ppt/tags/tag611.xml><?xml version="1.0" encoding="utf-8"?>
<p:tagLst xmlns:p="http://schemas.openxmlformats.org/presentationml/2006/main">
  <p:tag name="AS_UNIQUEID" val="1426"/>
</p:tagLst>
</file>

<file path=ppt/tags/tag61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13.xml><?xml version="1.0" encoding="utf-8"?>
<p:tagLst xmlns:p="http://schemas.openxmlformats.org/presentationml/2006/main">
  <p:tag name="AS_UNIQUEID" val="1427"/>
</p:tagLst>
</file>

<file path=ppt/tags/tag614.xml><?xml version="1.0" encoding="utf-8"?>
<p:tagLst xmlns:p="http://schemas.openxmlformats.org/presentationml/2006/main">
  <p:tag name="AS_UNIQUEID" val="1428"/>
</p:tagLst>
</file>

<file path=ppt/tags/tag615.xml><?xml version="1.0" encoding="utf-8"?>
<p:tagLst xmlns:p="http://schemas.openxmlformats.org/presentationml/2006/main">
  <p:tag name="AS_UNIQUEID" val="1429"/>
</p:tagLst>
</file>

<file path=ppt/tags/tag616.xml><?xml version="1.0" encoding="utf-8"?>
<p:tagLst xmlns:p="http://schemas.openxmlformats.org/presentationml/2006/main">
  <p:tag name="AS_UNIQUEID" val="1430"/>
</p:tagLst>
</file>

<file path=ppt/tags/tag617.xml><?xml version="1.0" encoding="utf-8"?>
<p:tagLst xmlns:p="http://schemas.openxmlformats.org/presentationml/2006/main">
  <p:tag name="AS_UNIQUEID" val="1431"/>
</p:tagLst>
</file>

<file path=ppt/tags/tag618.xml><?xml version="1.0" encoding="utf-8"?>
<p:tagLst xmlns:p="http://schemas.openxmlformats.org/presentationml/2006/main">
  <p:tag name="AS_UNIQUEID" val="1432"/>
</p:tagLst>
</file>

<file path=ppt/tags/tag619.xml><?xml version="1.0" encoding="utf-8"?>
<p:tagLst xmlns:p="http://schemas.openxmlformats.org/presentationml/2006/main">
  <p:tag name="AS_UNIQUEID" val="1433"/>
</p:tagLst>
</file>

<file path=ppt/tags/tag62.xml><?xml version="1.0" encoding="utf-8"?>
<p:tagLst xmlns:p="http://schemas.openxmlformats.org/presentationml/2006/main">
  <p:tag name="AS_UNIQUEID" val="1195"/>
</p:tagLst>
</file>

<file path=ppt/tags/tag620.xml><?xml version="1.0" encoding="utf-8"?>
<p:tagLst xmlns:p="http://schemas.openxmlformats.org/presentationml/2006/main">
  <p:tag name="AS_UNIQUEID" val="1434"/>
</p:tagLst>
</file>

<file path=ppt/tags/tag621.xml><?xml version="1.0" encoding="utf-8"?>
<p:tagLst xmlns:p="http://schemas.openxmlformats.org/presentationml/2006/main">
  <p:tag name="AS_UNIQUEID" val="1435"/>
</p:tagLst>
</file>

<file path=ppt/tags/tag622.xml><?xml version="1.0" encoding="utf-8"?>
<p:tagLst xmlns:p="http://schemas.openxmlformats.org/presentationml/2006/main">
  <p:tag name="AS_UNIQUEID" val="1436"/>
</p:tagLst>
</file>

<file path=ppt/tags/tag623.xml><?xml version="1.0" encoding="utf-8"?>
<p:tagLst xmlns:p="http://schemas.openxmlformats.org/presentationml/2006/main">
  <p:tag name="AS_UNIQUEID" val="1437"/>
</p:tagLst>
</file>

<file path=ppt/tags/tag624.xml><?xml version="1.0" encoding="utf-8"?>
<p:tagLst xmlns:p="http://schemas.openxmlformats.org/presentationml/2006/main">
  <p:tag name="AS_UNIQUEID" val="1438"/>
</p:tagLst>
</file>

<file path=ppt/tags/tag625.xml><?xml version="1.0" encoding="utf-8"?>
<p:tagLst xmlns:p="http://schemas.openxmlformats.org/presentationml/2006/main">
  <p:tag name="AS_UNIQUEID" val="1439"/>
</p:tagLst>
</file>

<file path=ppt/tags/tag626.xml><?xml version="1.0" encoding="utf-8"?>
<p:tagLst xmlns:p="http://schemas.openxmlformats.org/presentationml/2006/main">
  <p:tag name="AS_UNIQUEID" val="1440"/>
</p:tagLst>
</file>

<file path=ppt/tags/tag627.xml><?xml version="1.0" encoding="utf-8"?>
<p:tagLst xmlns:p="http://schemas.openxmlformats.org/presentationml/2006/main">
  <p:tag name="AS_UNIQUEID" val="1441"/>
</p:tagLst>
</file>

<file path=ppt/tags/tag628.xml><?xml version="1.0" encoding="utf-8"?>
<p:tagLst xmlns:p="http://schemas.openxmlformats.org/presentationml/2006/main">
  <p:tag name="AS_UNIQUEID" val="1442"/>
</p:tagLst>
</file>

<file path=ppt/tags/tag629.xml><?xml version="1.0" encoding="utf-8"?>
<p:tagLst xmlns:p="http://schemas.openxmlformats.org/presentationml/2006/main">
  <p:tag name="AS_UNIQUEID" val="1443"/>
</p:tagLst>
</file>

<file path=ppt/tags/tag63.xml><?xml version="1.0" encoding="utf-8"?>
<p:tagLst xmlns:p="http://schemas.openxmlformats.org/presentationml/2006/main">
  <p:tag name="AS_UNIQUEID" val="11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30.xml><?xml version="1.0" encoding="utf-8"?>
<p:tagLst xmlns:p="http://schemas.openxmlformats.org/presentationml/2006/main">
  <p:tag name="AS_UNIQUEID" val="1444"/>
</p:tagLst>
</file>

<file path=ppt/tags/tag631.xml><?xml version="1.0" encoding="utf-8"?>
<p:tagLst xmlns:p="http://schemas.openxmlformats.org/presentationml/2006/main">
  <p:tag name="AS_UNIQUEID" val="1445"/>
</p:tagLst>
</file>

<file path=ppt/tags/tag632.xml><?xml version="1.0" encoding="utf-8"?>
<p:tagLst xmlns:p="http://schemas.openxmlformats.org/presentationml/2006/main">
  <p:tag name="AS_UNIQUEID" val="1446"/>
</p:tagLst>
</file>

<file path=ppt/tags/tag633.xml><?xml version="1.0" encoding="utf-8"?>
<p:tagLst xmlns:p="http://schemas.openxmlformats.org/presentationml/2006/main">
  <p:tag name="AS_UNIQUEID" val="1447"/>
</p:tagLst>
</file>

<file path=ppt/tags/tag634.xml><?xml version="1.0" encoding="utf-8"?>
<p:tagLst xmlns:p="http://schemas.openxmlformats.org/presentationml/2006/main">
  <p:tag name="AS_UNIQUEID" val="1448"/>
</p:tagLst>
</file>

<file path=ppt/tags/tag635.xml><?xml version="1.0" encoding="utf-8"?>
<p:tagLst xmlns:p="http://schemas.openxmlformats.org/presentationml/2006/main">
  <p:tag name="AS_UNIQUEID" val="1449"/>
</p:tagLst>
</file>

<file path=ppt/tags/tag636.xml><?xml version="1.0" encoding="utf-8"?>
<p:tagLst xmlns:p="http://schemas.openxmlformats.org/presentationml/2006/main">
  <p:tag name="AS_UNIQUEID" val="1450"/>
</p:tagLst>
</file>

<file path=ppt/tags/tag637.xml><?xml version="1.0" encoding="utf-8"?>
<p:tagLst xmlns:p="http://schemas.openxmlformats.org/presentationml/2006/main">
  <p:tag name="AS_UNIQUEID" val="1451"/>
</p:tagLst>
</file>

<file path=ppt/tags/tag638.xml><?xml version="1.0" encoding="utf-8"?>
<p:tagLst xmlns:p="http://schemas.openxmlformats.org/presentationml/2006/main">
  <p:tag name="AS_UNIQUEID" val="1452"/>
</p:tagLst>
</file>

<file path=ppt/tags/tag639.xml><?xml version="1.0" encoding="utf-8"?>
<p:tagLst xmlns:p="http://schemas.openxmlformats.org/presentationml/2006/main">
  <p:tag name="AS_UNIQUEID" val="1453"/>
</p:tagLst>
</file>

<file path=ppt/tags/tag64.xml><?xml version="1.0" encoding="utf-8"?>
<p:tagLst xmlns:p="http://schemas.openxmlformats.org/presentationml/2006/main">
  <p:tag name="AS_UNIQUEID" val="11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40.xml><?xml version="1.0" encoding="utf-8"?>
<p:tagLst xmlns:p="http://schemas.openxmlformats.org/presentationml/2006/main">
  <p:tag name="AS_UNIQUEID" val="1454"/>
</p:tagLst>
</file>

<file path=ppt/tags/tag641.xml><?xml version="1.0" encoding="utf-8"?>
<p:tagLst xmlns:p="http://schemas.openxmlformats.org/presentationml/2006/main">
  <p:tag name="AS_UNIQUEID" val="1455"/>
</p:tagLst>
</file>

<file path=ppt/tags/tag642.xml><?xml version="1.0" encoding="utf-8"?>
<p:tagLst xmlns:p="http://schemas.openxmlformats.org/presentationml/2006/main">
  <p:tag name="AS_UNIQUEID" val="1456"/>
</p:tagLst>
</file>

<file path=ppt/tags/tag643.xml><?xml version="1.0" encoding="utf-8"?>
<p:tagLst xmlns:p="http://schemas.openxmlformats.org/presentationml/2006/main">
  <p:tag name="AS_UNIQUEID" val="1457"/>
</p:tagLst>
</file>

<file path=ppt/tags/tag644.xml><?xml version="1.0" encoding="utf-8"?>
<p:tagLst xmlns:p="http://schemas.openxmlformats.org/presentationml/2006/main">
  <p:tag name="AS_UNIQUEID" val="1458"/>
</p:tagLst>
</file>

<file path=ppt/tags/tag645.xml><?xml version="1.0" encoding="utf-8"?>
<p:tagLst xmlns:p="http://schemas.openxmlformats.org/presentationml/2006/main">
  <p:tag name="AS_UNIQUEID" val="1459"/>
</p:tagLst>
</file>

<file path=ppt/tags/tag646.xml><?xml version="1.0" encoding="utf-8"?>
<p:tagLst xmlns:p="http://schemas.openxmlformats.org/presentationml/2006/main">
  <p:tag name="AS_UNIQUEID" val="1460"/>
</p:tagLst>
</file>

<file path=ppt/tags/tag647.xml><?xml version="1.0" encoding="utf-8"?>
<p:tagLst xmlns:p="http://schemas.openxmlformats.org/presentationml/2006/main">
  <p:tag name="AS_UNIQUEID" val="1461"/>
</p:tagLst>
</file>

<file path=ppt/tags/tag648.xml><?xml version="1.0" encoding="utf-8"?>
<p:tagLst xmlns:p="http://schemas.openxmlformats.org/presentationml/2006/main">
  <p:tag name="AS_UNIQUEID" val="1462"/>
</p:tagLst>
</file>

<file path=ppt/tags/tag649.xml><?xml version="1.0" encoding="utf-8"?>
<p:tagLst xmlns:p="http://schemas.openxmlformats.org/presentationml/2006/main">
  <p:tag name="AS_UNIQUEID" val="1463"/>
</p:tagLst>
</file>

<file path=ppt/tags/tag65.xml><?xml version="1.0" encoding="utf-8"?>
<p:tagLst xmlns:p="http://schemas.openxmlformats.org/presentationml/2006/main">
  <p:tag name="AS_UNIQUEID" val="11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50.xml><?xml version="1.0" encoding="utf-8"?>
<p:tagLst xmlns:p="http://schemas.openxmlformats.org/presentationml/2006/main">
  <p:tag name="AS_UNIQUEID" val="1464"/>
</p:tagLst>
</file>

<file path=ppt/tags/tag651.xml><?xml version="1.0" encoding="utf-8"?>
<p:tagLst xmlns:p="http://schemas.openxmlformats.org/presentationml/2006/main">
  <p:tag name="AS_UNIQUEID" val="1465"/>
</p:tagLst>
</file>

<file path=ppt/tags/tag652.xml><?xml version="1.0" encoding="utf-8"?>
<p:tagLst xmlns:p="http://schemas.openxmlformats.org/presentationml/2006/main">
  <p:tag name="AS_UNIQUEID" val="1466"/>
</p:tagLst>
</file>

<file path=ppt/tags/tag653.xml><?xml version="1.0" encoding="utf-8"?>
<p:tagLst xmlns:p="http://schemas.openxmlformats.org/presentationml/2006/main">
  <p:tag name="AS_UNIQUEID" val="1467"/>
</p:tagLst>
</file>

<file path=ppt/tags/tag654.xml><?xml version="1.0" encoding="utf-8"?>
<p:tagLst xmlns:p="http://schemas.openxmlformats.org/presentationml/2006/main">
  <p:tag name="AS_UNIQUEID" val="1468"/>
</p:tagLst>
</file>

<file path=ppt/tags/tag655.xml><?xml version="1.0" encoding="utf-8"?>
<p:tagLst xmlns:p="http://schemas.openxmlformats.org/presentationml/2006/main">
  <p:tag name="AS_UNIQUEID" val="1469"/>
</p:tagLst>
</file>

<file path=ppt/tags/tag656.xml><?xml version="1.0" encoding="utf-8"?>
<p:tagLst xmlns:p="http://schemas.openxmlformats.org/presentationml/2006/main">
  <p:tag name="AS_UNIQUEID" val="1470"/>
</p:tagLst>
</file>

<file path=ppt/tags/tag657.xml><?xml version="1.0" encoding="utf-8"?>
<p:tagLst xmlns:p="http://schemas.openxmlformats.org/presentationml/2006/main">
  <p:tag name="AS_UNIQUEID" val="1471"/>
</p:tagLst>
</file>

<file path=ppt/tags/tag658.xml><?xml version="1.0" encoding="utf-8"?>
<p:tagLst xmlns:p="http://schemas.openxmlformats.org/presentationml/2006/main">
  <p:tag name="AS_UNIQUEID" val="1472"/>
</p:tagLst>
</file>

<file path=ppt/tags/tag659.xml><?xml version="1.0" encoding="utf-8"?>
<p:tagLst xmlns:p="http://schemas.openxmlformats.org/presentationml/2006/main">
  <p:tag name="AS_UNIQUEID" val="1473"/>
</p:tagLst>
</file>

<file path=ppt/tags/tag66.xml><?xml version="1.0" encoding="utf-8"?>
<p:tagLst xmlns:p="http://schemas.openxmlformats.org/presentationml/2006/main">
  <p:tag name="AS_UNIQUEID" val="119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60.xml><?xml version="1.0" encoding="utf-8"?>
<p:tagLst xmlns:p="http://schemas.openxmlformats.org/presentationml/2006/main">
  <p:tag name="AS_UNIQUEID" val="1474"/>
</p:tagLst>
</file>

<file path=ppt/tags/tag661.xml><?xml version="1.0" encoding="utf-8"?>
<p:tagLst xmlns:p="http://schemas.openxmlformats.org/presentationml/2006/main">
  <p:tag name="AS_UNIQUEID" val="1475"/>
</p:tagLst>
</file>

<file path=ppt/tags/tag662.xml><?xml version="1.0" encoding="utf-8"?>
<p:tagLst xmlns:p="http://schemas.openxmlformats.org/presentationml/2006/main">
  <p:tag name="AS_UNIQUEID" val="1476"/>
</p:tagLst>
</file>

<file path=ppt/tags/tag663.xml><?xml version="1.0" encoding="utf-8"?>
<p:tagLst xmlns:p="http://schemas.openxmlformats.org/presentationml/2006/main">
  <p:tag name="AS_UNIQUEID" val="1477"/>
</p:tagLst>
</file>

<file path=ppt/tags/tag664.xml><?xml version="1.0" encoding="utf-8"?>
<p:tagLst xmlns:p="http://schemas.openxmlformats.org/presentationml/2006/main">
  <p:tag name="AS_UNIQUEID" val="1478"/>
</p:tagLst>
</file>

<file path=ppt/tags/tag665.xml><?xml version="1.0" encoding="utf-8"?>
<p:tagLst xmlns:p="http://schemas.openxmlformats.org/presentationml/2006/main">
  <p:tag name="AS_UNIQUEID" val="1479"/>
</p:tagLst>
</file>

<file path=ppt/tags/tag666.xml><?xml version="1.0" encoding="utf-8"?>
<p:tagLst xmlns:p="http://schemas.openxmlformats.org/presentationml/2006/main">
  <p:tag name="AS_UNIQUEID" val="1480"/>
</p:tagLst>
</file>

<file path=ppt/tags/tag667.xml><?xml version="1.0" encoding="utf-8"?>
<p:tagLst xmlns:p="http://schemas.openxmlformats.org/presentationml/2006/main">
  <p:tag name="AS_UNIQUEID" val="1481"/>
</p:tagLst>
</file>

<file path=ppt/tags/tag668.xml><?xml version="1.0" encoding="utf-8"?>
<p:tagLst xmlns:p="http://schemas.openxmlformats.org/presentationml/2006/main">
  <p:tag name="AS_UNIQUEID" val="1482"/>
</p:tagLst>
</file>

<file path=ppt/tags/tag669.xml><?xml version="1.0" encoding="utf-8"?>
<p:tagLst xmlns:p="http://schemas.openxmlformats.org/presentationml/2006/main">
  <p:tag name="AS_UNIQUEID" val="1483"/>
</p:tagLst>
</file>

<file path=ppt/tags/tag67.xml><?xml version="1.0" encoding="utf-8"?>
<p:tagLst xmlns:p="http://schemas.openxmlformats.org/presentationml/2006/main">
  <p:tag name="AS_UNIQUEID" val="120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70.xml><?xml version="1.0" encoding="utf-8"?>
<p:tagLst xmlns:p="http://schemas.openxmlformats.org/presentationml/2006/main">
  <p:tag name="AS_UNIQUEID" val="1484"/>
</p:tagLst>
</file>

<file path=ppt/tags/tag6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2.xml><?xml version="1.0" encoding="utf-8"?>
<p:tagLst xmlns:p="http://schemas.openxmlformats.org/presentationml/2006/main">
  <p:tag name="AS_UNIQUEID" val="1485"/>
</p:tagLst>
</file>

<file path=ppt/tags/tag673.xml><?xml version="1.0" encoding="utf-8"?>
<p:tagLst xmlns:p="http://schemas.openxmlformats.org/presentationml/2006/main">
  <p:tag name="AS_UNIQUEID" val="1486"/>
</p:tagLst>
</file>

<file path=ppt/tags/tag674.xml><?xml version="1.0" encoding="utf-8"?>
<p:tagLst xmlns:p="http://schemas.openxmlformats.org/presentationml/2006/main">
  <p:tag name="AS_UNIQUEID" val="1487"/>
</p:tagLst>
</file>

<file path=ppt/tags/tag675.xml><?xml version="1.0" encoding="utf-8"?>
<p:tagLst xmlns:p="http://schemas.openxmlformats.org/presentationml/2006/main">
  <p:tag name="AS_UNIQUEID" val="1488"/>
</p:tagLst>
</file>

<file path=ppt/tags/tag676.xml><?xml version="1.0" encoding="utf-8"?>
<p:tagLst xmlns:p="http://schemas.openxmlformats.org/presentationml/2006/main">
  <p:tag name="AS_UNIQUEID" val="1489"/>
</p:tagLst>
</file>

<file path=ppt/tags/tag677.xml><?xml version="1.0" encoding="utf-8"?>
<p:tagLst xmlns:p="http://schemas.openxmlformats.org/presentationml/2006/main">
  <p:tag name="AS_UNIQUEID" val="1490"/>
</p:tagLst>
</file>

<file path=ppt/tags/tag678.xml><?xml version="1.0" encoding="utf-8"?>
<p:tagLst xmlns:p="http://schemas.openxmlformats.org/presentationml/2006/main">
  <p:tag name="AS_UNIQUEID" val="1491"/>
</p:tagLst>
</file>

<file path=ppt/tags/tag679.xml><?xml version="1.0" encoding="utf-8"?>
<p:tagLst xmlns:p="http://schemas.openxmlformats.org/presentationml/2006/main">
  <p:tag name="AS_UNIQUEID" val="1492"/>
</p:tagLst>
</file>

<file path=ppt/tags/tag68.xml><?xml version="1.0" encoding="utf-8"?>
<p:tagLst xmlns:p="http://schemas.openxmlformats.org/presentationml/2006/main">
  <p:tag name="AS_UNIQUEID" val="1201"/>
</p:tagLst>
</file>

<file path=ppt/tags/tag680.xml><?xml version="1.0" encoding="utf-8"?>
<p:tagLst xmlns:p="http://schemas.openxmlformats.org/presentationml/2006/main">
  <p:tag name="AS_UNIQUEID" val="1493"/>
</p:tagLst>
</file>

<file path=ppt/tags/tag681.xml><?xml version="1.0" encoding="utf-8"?>
<p:tagLst xmlns:p="http://schemas.openxmlformats.org/presentationml/2006/main">
  <p:tag name="AS_UNIQUEID" val="1494"/>
</p:tagLst>
</file>

<file path=ppt/tags/tag682.xml><?xml version="1.0" encoding="utf-8"?>
<p:tagLst xmlns:p="http://schemas.openxmlformats.org/presentationml/2006/main">
  <p:tag name="AS_UNIQUEID" val="1495"/>
</p:tagLst>
</file>

<file path=ppt/tags/tag683.xml><?xml version="1.0" encoding="utf-8"?>
<p:tagLst xmlns:p="http://schemas.openxmlformats.org/presentationml/2006/main">
  <p:tag name="AS_UNIQUEID" val="1496"/>
</p:tagLst>
</file>

<file path=ppt/tags/tag684.xml><?xml version="1.0" encoding="utf-8"?>
<p:tagLst xmlns:p="http://schemas.openxmlformats.org/presentationml/2006/main">
  <p:tag name="AS_UNIQUEID" val="1497"/>
</p:tagLst>
</file>

<file path=ppt/tags/tag685.xml><?xml version="1.0" encoding="utf-8"?>
<p:tagLst xmlns:p="http://schemas.openxmlformats.org/presentationml/2006/main">
  <p:tag name="AS_UNIQUEID" val="1498"/>
</p:tagLst>
</file>

<file path=ppt/tags/tag686.xml><?xml version="1.0" encoding="utf-8"?>
<p:tagLst xmlns:p="http://schemas.openxmlformats.org/presentationml/2006/main">
  <p:tag name="AS_UNIQUEID" val="1499"/>
</p:tagLst>
</file>

<file path=ppt/tags/tag687.xml><?xml version="1.0" encoding="utf-8"?>
<p:tagLst xmlns:p="http://schemas.openxmlformats.org/presentationml/2006/main">
  <p:tag name="AS_UNIQUEID" val="1500"/>
</p:tagLst>
</file>

<file path=ppt/tags/tag688.xml><?xml version="1.0" encoding="utf-8"?>
<p:tagLst xmlns:p="http://schemas.openxmlformats.org/presentationml/2006/main">
  <p:tag name="AS_UNIQUEID" val="1501"/>
</p:tagLst>
</file>

<file path=ppt/tags/tag689.xml><?xml version="1.0" encoding="utf-8"?>
<p:tagLst xmlns:p="http://schemas.openxmlformats.org/presentationml/2006/main">
  <p:tag name="AS_UNIQUEID" val="1502"/>
</p:tagLst>
</file>

<file path=ppt/tags/tag69.xml><?xml version="1.0" encoding="utf-8"?>
<p:tagLst xmlns:p="http://schemas.openxmlformats.org/presentationml/2006/main">
  <p:tag name="AS_UNIQUEID" val="1202"/>
</p:tagLst>
</file>

<file path=ppt/tags/tag690.xml><?xml version="1.0" encoding="utf-8"?>
<p:tagLst xmlns:p="http://schemas.openxmlformats.org/presentationml/2006/main">
  <p:tag name="AS_UNIQUEID" val="1503"/>
</p:tagLst>
</file>

<file path=ppt/tags/tag691.xml><?xml version="1.0" encoding="utf-8"?>
<p:tagLst xmlns:p="http://schemas.openxmlformats.org/presentationml/2006/main">
  <p:tag name="AS_UNIQUEID" val="1504"/>
</p:tagLst>
</file>

<file path=ppt/tags/tag692.xml><?xml version="1.0" encoding="utf-8"?>
<p:tagLst xmlns:p="http://schemas.openxmlformats.org/presentationml/2006/main">
  <p:tag name="AS_UNIQUEID" val="1505"/>
</p:tagLst>
</file>

<file path=ppt/tags/tag693.xml><?xml version="1.0" encoding="utf-8"?>
<p:tagLst xmlns:p="http://schemas.openxmlformats.org/presentationml/2006/main">
  <p:tag name="AS_UNIQUEID" val="1506"/>
</p:tagLst>
</file>

<file path=ppt/tags/tag694.xml><?xml version="1.0" encoding="utf-8"?>
<p:tagLst xmlns:p="http://schemas.openxmlformats.org/presentationml/2006/main">
  <p:tag name="AS_UNIQUEID" val="1507"/>
</p:tagLst>
</file>

<file path=ppt/tags/tag69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96.xml><?xml version="1.0" encoding="utf-8"?>
<p:tagLst xmlns:p="http://schemas.openxmlformats.org/presentationml/2006/main">
  <p:tag name="AS_UNIQUEID" val="1508"/>
</p:tagLst>
</file>

<file path=ppt/tags/tag697.xml><?xml version="1.0" encoding="utf-8"?>
<p:tagLst xmlns:p="http://schemas.openxmlformats.org/presentationml/2006/main">
  <p:tag name="AS_UNIQUEID" val="1509"/>
</p:tagLst>
</file>

<file path=ppt/tags/tag698.xml><?xml version="1.0" encoding="utf-8"?>
<p:tagLst xmlns:p="http://schemas.openxmlformats.org/presentationml/2006/main">
  <p:tag name="AS_UNIQUEID" val="1510"/>
</p:tagLst>
</file>

<file path=ppt/tags/tag699.xml><?xml version="1.0" encoding="utf-8"?>
<p:tagLst xmlns:p="http://schemas.openxmlformats.org/presentationml/2006/main">
  <p:tag name="AS_UNIQUEID" val="1511"/>
</p:tagLst>
</file>

<file path=ppt/tags/tag7.xml><?xml version="1.0" encoding="utf-8"?>
<p:tagLst xmlns:p="http://schemas.openxmlformats.org/presentationml/2006/main">
  <p:tag name="AS_UNIQUEID" val="1140"/>
</p:tagLst>
</file>

<file path=ppt/tags/tag70.xml><?xml version="1.0" encoding="utf-8"?>
<p:tagLst xmlns:p="http://schemas.openxmlformats.org/presentationml/2006/main">
  <p:tag name="AS_UNIQUEID" val="1203"/>
</p:tagLst>
</file>

<file path=ppt/tags/tag700.xml><?xml version="1.0" encoding="utf-8"?>
<p:tagLst xmlns:p="http://schemas.openxmlformats.org/presentationml/2006/main">
  <p:tag name="AS_UNIQUEID" val="1512"/>
</p:tagLst>
</file>

<file path=ppt/tags/tag701.xml><?xml version="1.0" encoding="utf-8"?>
<p:tagLst xmlns:p="http://schemas.openxmlformats.org/presentationml/2006/main">
  <p:tag name="AS_UNIQUEID" val="1513"/>
</p:tagLst>
</file>

<file path=ppt/tags/tag702.xml><?xml version="1.0" encoding="utf-8"?>
<p:tagLst xmlns:p="http://schemas.openxmlformats.org/presentationml/2006/main">
  <p:tag name="AS_UNIQUEID" val="1514"/>
</p:tagLst>
</file>

<file path=ppt/tags/tag703.xml><?xml version="1.0" encoding="utf-8"?>
<p:tagLst xmlns:p="http://schemas.openxmlformats.org/presentationml/2006/main">
  <p:tag name="AS_UNIQUEID" val="1515"/>
</p:tagLst>
</file>

<file path=ppt/tags/tag704.xml><?xml version="1.0" encoding="utf-8"?>
<p:tagLst xmlns:p="http://schemas.openxmlformats.org/presentationml/2006/main">
  <p:tag name="AS_UNIQUEID" val="1516"/>
</p:tagLst>
</file>

<file path=ppt/tags/tag705.xml><?xml version="1.0" encoding="utf-8"?>
<p:tagLst xmlns:p="http://schemas.openxmlformats.org/presentationml/2006/main">
  <p:tag name="AS_UNIQUEID" val="1517"/>
</p:tagLst>
</file>

<file path=ppt/tags/tag706.xml><?xml version="1.0" encoding="utf-8"?>
<p:tagLst xmlns:p="http://schemas.openxmlformats.org/presentationml/2006/main">
  <p:tag name="AS_UNIQUEID" val="1518"/>
</p:tagLst>
</file>

<file path=ppt/tags/tag707.xml><?xml version="1.0" encoding="utf-8"?>
<p:tagLst xmlns:p="http://schemas.openxmlformats.org/presentationml/2006/main">
  <p:tag name="AS_UNIQUEID" val="1519"/>
</p:tagLst>
</file>

<file path=ppt/tags/tag708.xml><?xml version="1.0" encoding="utf-8"?>
<p:tagLst xmlns:p="http://schemas.openxmlformats.org/presentationml/2006/main">
  <p:tag name="AS_UNIQUEID" val="1520"/>
</p:tagLst>
</file>

<file path=ppt/tags/tag709.xml><?xml version="1.0" encoding="utf-8"?>
<p:tagLst xmlns:p="http://schemas.openxmlformats.org/presentationml/2006/main">
  <p:tag name="AS_UNIQUEID" val="1521"/>
</p:tagLst>
</file>

<file path=ppt/tags/tag71.xml><?xml version="1.0" encoding="utf-8"?>
<p:tagLst xmlns:p="http://schemas.openxmlformats.org/presentationml/2006/main">
  <p:tag name="AS_UNIQUEID" val="1204"/>
</p:tagLst>
</file>

<file path=ppt/tags/tag710.xml><?xml version="1.0" encoding="utf-8"?>
<p:tagLst xmlns:p="http://schemas.openxmlformats.org/presentationml/2006/main">
  <p:tag name="AS_UNIQUEID" val="1522"/>
</p:tagLst>
</file>

<file path=ppt/tags/tag711.xml><?xml version="1.0" encoding="utf-8"?>
<p:tagLst xmlns:p="http://schemas.openxmlformats.org/presentationml/2006/main">
  <p:tag name="AS_UNIQUEID" val="1523"/>
</p:tagLst>
</file>

<file path=ppt/tags/tag712.xml><?xml version="1.0" encoding="utf-8"?>
<p:tagLst xmlns:p="http://schemas.openxmlformats.org/presentationml/2006/main">
  <p:tag name="AS_UNIQUEID" val="1524"/>
</p:tagLst>
</file>

<file path=ppt/tags/tag713.xml><?xml version="1.0" encoding="utf-8"?>
<p:tagLst xmlns:p="http://schemas.openxmlformats.org/presentationml/2006/main">
  <p:tag name="AS_UNIQUEID" val="1525"/>
</p:tagLst>
</file>

<file path=ppt/tags/tag714.xml><?xml version="1.0" encoding="utf-8"?>
<p:tagLst xmlns:p="http://schemas.openxmlformats.org/presentationml/2006/main">
  <p:tag name="AS_UNIQUEID" val="1526"/>
</p:tagLst>
</file>

<file path=ppt/tags/tag715.xml><?xml version="1.0" encoding="utf-8"?>
<p:tagLst xmlns:p="http://schemas.openxmlformats.org/presentationml/2006/main">
  <p:tag name="AS_UNIQUEID" val="1527"/>
</p:tagLst>
</file>

<file path=ppt/tags/tag716.xml><?xml version="1.0" encoding="utf-8"?>
<p:tagLst xmlns:p="http://schemas.openxmlformats.org/presentationml/2006/main">
  <p:tag name="AS_UNIQUEID" val="1528"/>
</p:tagLst>
</file>

<file path=ppt/tags/tag71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8.xml><?xml version="1.0" encoding="utf-8"?>
<p:tagLst xmlns:p="http://schemas.openxmlformats.org/presentationml/2006/main">
  <p:tag name="AS_UNIQUEID" val="1529"/>
</p:tagLst>
</file>

<file path=ppt/tags/tag719.xml><?xml version="1.0" encoding="utf-8"?>
<p:tagLst xmlns:p="http://schemas.openxmlformats.org/presentationml/2006/main">
  <p:tag name="AS_UNIQUEID" val="1530"/>
</p:tagLst>
</file>

<file path=ppt/tags/tag72.xml><?xml version="1.0" encoding="utf-8"?>
<p:tagLst xmlns:p="http://schemas.openxmlformats.org/presentationml/2006/main">
  <p:tag name="AS_UNIQUEID" val="1205"/>
</p:tagLst>
</file>

<file path=ppt/tags/tag720.xml><?xml version="1.0" encoding="utf-8"?>
<p:tagLst xmlns:p="http://schemas.openxmlformats.org/presentationml/2006/main">
  <p:tag name="AS_UNIQUEID" val="1531"/>
</p:tagLst>
</file>

<file path=ppt/tags/tag721.xml><?xml version="1.0" encoding="utf-8"?>
<p:tagLst xmlns:p="http://schemas.openxmlformats.org/presentationml/2006/main">
  <p:tag name="AS_UNIQUEID" val="1532"/>
</p:tagLst>
</file>

<file path=ppt/tags/tag722.xml><?xml version="1.0" encoding="utf-8"?>
<p:tagLst xmlns:p="http://schemas.openxmlformats.org/presentationml/2006/main">
  <p:tag name="AS_UNIQUEID" val="1533"/>
</p:tagLst>
</file>

<file path=ppt/tags/tag723.xml><?xml version="1.0" encoding="utf-8"?>
<p:tagLst xmlns:p="http://schemas.openxmlformats.org/presentationml/2006/main">
  <p:tag name="AS_UNIQUEID" val="1534"/>
</p:tagLst>
</file>

<file path=ppt/tags/tag724.xml><?xml version="1.0" encoding="utf-8"?>
<p:tagLst xmlns:p="http://schemas.openxmlformats.org/presentationml/2006/main">
  <p:tag name="AS_UNIQUEID" val="1535"/>
</p:tagLst>
</file>

<file path=ppt/tags/tag725.xml><?xml version="1.0" encoding="utf-8"?>
<p:tagLst xmlns:p="http://schemas.openxmlformats.org/presentationml/2006/main">
  <p:tag name="AS_UNIQUEID" val="1536"/>
</p:tagLst>
</file>

<file path=ppt/tags/tag726.xml><?xml version="1.0" encoding="utf-8"?>
<p:tagLst xmlns:p="http://schemas.openxmlformats.org/presentationml/2006/main">
  <p:tag name="AS_UNIQUEID" val="1537"/>
</p:tagLst>
</file>

<file path=ppt/tags/tag727.xml><?xml version="1.0" encoding="utf-8"?>
<p:tagLst xmlns:p="http://schemas.openxmlformats.org/presentationml/2006/main">
  <p:tag name="AS_UNIQUEID" val="1538"/>
</p:tagLst>
</file>

<file path=ppt/tags/tag728.xml><?xml version="1.0" encoding="utf-8"?>
<p:tagLst xmlns:p="http://schemas.openxmlformats.org/presentationml/2006/main">
  <p:tag name="AS_UNIQUEID" val="1539"/>
</p:tagLst>
</file>

<file path=ppt/tags/tag729.xml><?xml version="1.0" encoding="utf-8"?>
<p:tagLst xmlns:p="http://schemas.openxmlformats.org/presentationml/2006/main">
  <p:tag name="AS_UNIQUEID" val="1540"/>
</p:tagLst>
</file>

<file path=ppt/tags/tag73.xml><?xml version="1.0" encoding="utf-8"?>
<p:tagLst xmlns:p="http://schemas.openxmlformats.org/presentationml/2006/main">
  <p:tag name="AS_UNIQUEID" val="1206"/>
</p:tagLst>
</file>

<file path=ppt/tags/tag730.xml><?xml version="1.0" encoding="utf-8"?>
<p:tagLst xmlns:p="http://schemas.openxmlformats.org/presentationml/2006/main">
  <p:tag name="AS_UNIQUEID" val="1541"/>
</p:tagLst>
</file>

<file path=ppt/tags/tag731.xml><?xml version="1.0" encoding="utf-8"?>
<p:tagLst xmlns:p="http://schemas.openxmlformats.org/presentationml/2006/main">
  <p:tag name="AS_UNIQUEID" val="1542"/>
</p:tagLst>
</file>

<file path=ppt/tags/tag732.xml><?xml version="1.0" encoding="utf-8"?>
<p:tagLst xmlns:p="http://schemas.openxmlformats.org/presentationml/2006/main">
  <p:tag name="AS_UNIQUEID" val="1543"/>
</p:tagLst>
</file>

<file path=ppt/tags/tag733.xml><?xml version="1.0" encoding="utf-8"?>
<p:tagLst xmlns:p="http://schemas.openxmlformats.org/presentationml/2006/main">
  <p:tag name="AS_UNIQUEID" val="1544"/>
</p:tagLst>
</file>

<file path=ppt/tags/tag734.xml><?xml version="1.0" encoding="utf-8"?>
<p:tagLst xmlns:p="http://schemas.openxmlformats.org/presentationml/2006/main">
  <p:tag name="AS_UNIQUEID" val="1545"/>
</p:tagLst>
</file>

<file path=ppt/tags/tag735.xml><?xml version="1.0" encoding="utf-8"?>
<p:tagLst xmlns:p="http://schemas.openxmlformats.org/presentationml/2006/main">
  <p:tag name="AS_UNIQUEID" val="1546"/>
</p:tagLst>
</file>

<file path=ppt/tags/tag736.xml><?xml version="1.0" encoding="utf-8"?>
<p:tagLst xmlns:p="http://schemas.openxmlformats.org/presentationml/2006/main">
  <p:tag name="AS_UNIQUEID" val="1547"/>
</p:tagLst>
</file>

<file path=ppt/tags/tag737.xml><?xml version="1.0" encoding="utf-8"?>
<p:tagLst xmlns:p="http://schemas.openxmlformats.org/presentationml/2006/main">
  <p:tag name="AS_UNIQUEID" val="1548"/>
</p:tagLst>
</file>

<file path=ppt/tags/tag738.xml><?xml version="1.0" encoding="utf-8"?>
<p:tagLst xmlns:p="http://schemas.openxmlformats.org/presentationml/2006/main">
  <p:tag name="AS_UNIQUEID" val="1549"/>
</p:tagLst>
</file>

<file path=ppt/tags/tag73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4.xml><?xml version="1.0" encoding="utf-8"?>
<p:tagLst xmlns:p="http://schemas.openxmlformats.org/presentationml/2006/main">
  <p:tag name="AS_UNIQUEID" val="1207"/>
</p:tagLst>
</file>

<file path=ppt/tags/tag740.xml><?xml version="1.0" encoding="utf-8"?>
<p:tagLst xmlns:p="http://schemas.openxmlformats.org/presentationml/2006/main">
  <p:tag name="AS_UNIQUEID" val="1550"/>
</p:tagLst>
</file>

<file path=ppt/tags/tag741.xml><?xml version="1.0" encoding="utf-8"?>
<p:tagLst xmlns:p="http://schemas.openxmlformats.org/presentationml/2006/main">
  <p:tag name="AS_UNIQUEID" val="1551"/>
</p:tagLst>
</file>

<file path=ppt/tags/tag742.xml><?xml version="1.0" encoding="utf-8"?>
<p:tagLst xmlns:p="http://schemas.openxmlformats.org/presentationml/2006/main">
  <p:tag name="AS_UNIQUEID" val="1552"/>
</p:tagLst>
</file>

<file path=ppt/tags/tag743.xml><?xml version="1.0" encoding="utf-8"?>
<p:tagLst xmlns:p="http://schemas.openxmlformats.org/presentationml/2006/main">
  <p:tag name="AS_UNIQUEID" val="1553"/>
</p:tagLst>
</file>

<file path=ppt/tags/tag744.xml><?xml version="1.0" encoding="utf-8"?>
<p:tagLst xmlns:p="http://schemas.openxmlformats.org/presentationml/2006/main">
  <p:tag name="AS_UNIQUEID" val="1554"/>
</p:tagLst>
</file>

<file path=ppt/tags/tag745.xml><?xml version="1.0" encoding="utf-8"?>
<p:tagLst xmlns:p="http://schemas.openxmlformats.org/presentationml/2006/main">
  <p:tag name="AS_UNIQUEID" val="1555"/>
</p:tagLst>
</file>

<file path=ppt/tags/tag746.xml><?xml version="1.0" encoding="utf-8"?>
<p:tagLst xmlns:p="http://schemas.openxmlformats.org/presentationml/2006/main">
  <p:tag name="AS_UNIQUEID" val="1556"/>
</p:tagLst>
</file>

<file path=ppt/tags/tag747.xml><?xml version="1.0" encoding="utf-8"?>
<p:tagLst xmlns:p="http://schemas.openxmlformats.org/presentationml/2006/main">
  <p:tag name="AS_UNIQUEID" val="1557"/>
</p:tagLst>
</file>

<file path=ppt/tags/tag748.xml><?xml version="1.0" encoding="utf-8"?>
<p:tagLst xmlns:p="http://schemas.openxmlformats.org/presentationml/2006/main">
  <p:tag name="AS_UNIQUEID" val="1558"/>
</p:tagLst>
</file>

<file path=ppt/tags/tag749.xml><?xml version="1.0" encoding="utf-8"?>
<p:tagLst xmlns:p="http://schemas.openxmlformats.org/presentationml/2006/main">
  <p:tag name="AS_UNIQUEID" val="1559"/>
</p:tagLst>
</file>

<file path=ppt/tags/tag75.xml><?xml version="1.0" encoding="utf-8"?>
<p:tagLst xmlns:p="http://schemas.openxmlformats.org/presentationml/2006/main">
  <p:tag name="AS_UNIQUEID" val="1208"/>
</p:tagLst>
</file>

<file path=ppt/tags/tag750.xml><?xml version="1.0" encoding="utf-8"?>
<p:tagLst xmlns:p="http://schemas.openxmlformats.org/presentationml/2006/main">
  <p:tag name="AS_UNIQUEID" val="1560"/>
</p:tagLst>
</file>

<file path=ppt/tags/tag751.xml><?xml version="1.0" encoding="utf-8"?>
<p:tagLst xmlns:p="http://schemas.openxmlformats.org/presentationml/2006/main">
  <p:tag name="AS_UNIQUEID" val="1561"/>
</p:tagLst>
</file>

<file path=ppt/tags/tag752.xml><?xml version="1.0" encoding="utf-8"?>
<p:tagLst xmlns:p="http://schemas.openxmlformats.org/presentationml/2006/main">
  <p:tag name="AS_UNIQUEID" val="1562"/>
</p:tagLst>
</file>

<file path=ppt/tags/tag753.xml><?xml version="1.0" encoding="utf-8"?>
<p:tagLst xmlns:p="http://schemas.openxmlformats.org/presentationml/2006/main">
  <p:tag name="AS_UNIQUEID" val="1563"/>
</p:tagLst>
</file>

<file path=ppt/tags/tag754.xml><?xml version="1.0" encoding="utf-8"?>
<p:tagLst xmlns:p="http://schemas.openxmlformats.org/presentationml/2006/main">
  <p:tag name="AS_UNIQUEID" val="1564"/>
</p:tagLst>
</file>

<file path=ppt/tags/tag755.xml><?xml version="1.0" encoding="utf-8"?>
<p:tagLst xmlns:p="http://schemas.openxmlformats.org/presentationml/2006/main">
  <p:tag name="AS_UNIQUEID" val="1565"/>
</p:tagLst>
</file>

<file path=ppt/tags/tag756.xml><?xml version="1.0" encoding="utf-8"?>
<p:tagLst xmlns:p="http://schemas.openxmlformats.org/presentationml/2006/main">
  <p:tag name="AS_UNIQUEID" val="1566"/>
</p:tagLst>
</file>

<file path=ppt/tags/tag757.xml><?xml version="1.0" encoding="utf-8"?>
<p:tagLst xmlns:p="http://schemas.openxmlformats.org/presentationml/2006/main">
  <p:tag name="AS_UNIQUEID" val="1567"/>
</p:tagLst>
</file>

<file path=ppt/tags/tag758.xml><?xml version="1.0" encoding="utf-8"?>
<p:tagLst xmlns:p="http://schemas.openxmlformats.org/presentationml/2006/main">
  <p:tag name="AS_UNIQUEID" val="1568"/>
</p:tagLst>
</file>

<file path=ppt/tags/tag759.xml><?xml version="1.0" encoding="utf-8"?>
<p:tagLst xmlns:p="http://schemas.openxmlformats.org/presentationml/2006/main">
  <p:tag name="AS_UNIQUEID" val="1569"/>
</p:tagLst>
</file>

<file path=ppt/tags/tag76.xml><?xml version="1.0" encoding="utf-8"?>
<p:tagLst xmlns:p="http://schemas.openxmlformats.org/presentationml/2006/main">
  <p:tag name="AS_UNIQUEID" val="1209"/>
</p:tagLst>
</file>

<file path=ppt/tags/tag760.xml><?xml version="1.0" encoding="utf-8"?>
<p:tagLst xmlns:p="http://schemas.openxmlformats.org/presentationml/2006/main">
  <p:tag name="AS_UNIQUEID" val="1570"/>
</p:tagLst>
</file>

<file path=ppt/tags/tag761.xml><?xml version="1.0" encoding="utf-8"?>
<p:tagLst xmlns:p="http://schemas.openxmlformats.org/presentationml/2006/main">
  <p:tag name="AS_UNIQUEID" val="1571"/>
</p:tagLst>
</file>

<file path=ppt/tags/tag762.xml><?xml version="1.0" encoding="utf-8"?>
<p:tagLst xmlns:p="http://schemas.openxmlformats.org/presentationml/2006/main">
  <p:tag name="AS_UNIQUEID" val="1572"/>
</p:tagLst>
</file>

<file path=ppt/tags/tag763.xml><?xml version="1.0" encoding="utf-8"?>
<p:tagLst xmlns:p="http://schemas.openxmlformats.org/presentationml/2006/main">
  <p:tag name="AS_UNIQUEID" val="1573"/>
</p:tagLst>
</file>

<file path=ppt/tags/tag764.xml><?xml version="1.0" encoding="utf-8"?>
<p:tagLst xmlns:p="http://schemas.openxmlformats.org/presentationml/2006/main">
  <p:tag name="AS_UNIQUEID" val="1574"/>
</p:tagLst>
</file>

<file path=ppt/tags/tag765.xml><?xml version="1.0" encoding="utf-8"?>
<p:tagLst xmlns:p="http://schemas.openxmlformats.org/presentationml/2006/main">
  <p:tag name="AS_UNIQUEID" val="1575"/>
</p:tagLst>
</file>

<file path=ppt/tags/tag766.xml><?xml version="1.0" encoding="utf-8"?>
<p:tagLst xmlns:p="http://schemas.openxmlformats.org/presentationml/2006/main">
  <p:tag name="AS_UNIQUEID" val="1576"/>
</p:tagLst>
</file>

<file path=ppt/tags/tag767.xml><?xml version="1.0" encoding="utf-8"?>
<p:tagLst xmlns:p="http://schemas.openxmlformats.org/presentationml/2006/main">
  <p:tag name="AS_UNIQUEID" val="1577"/>
</p:tagLst>
</file>

<file path=ppt/tags/tag768.xml><?xml version="1.0" encoding="utf-8"?>
<p:tagLst xmlns:p="http://schemas.openxmlformats.org/presentationml/2006/main">
  <p:tag name="AS_UNIQUEID" val="1578"/>
</p:tagLst>
</file>

<file path=ppt/tags/tag769.xml><?xml version="1.0" encoding="utf-8"?>
<p:tagLst xmlns:p="http://schemas.openxmlformats.org/presentationml/2006/main">
  <p:tag name="AS_UNIQUEID" val="1579"/>
</p:tagLst>
</file>

<file path=ppt/tags/tag77.xml><?xml version="1.0" encoding="utf-8"?>
<p:tagLst xmlns:p="http://schemas.openxmlformats.org/presentationml/2006/main">
  <p:tag name="AS_UNIQUEID" val="1210"/>
</p:tagLst>
</file>

<file path=ppt/tags/tag770.xml><?xml version="1.0" encoding="utf-8"?>
<p:tagLst xmlns:p="http://schemas.openxmlformats.org/presentationml/2006/main">
  <p:tag name="AS_UNIQUEID" val="1708"/>
</p:tagLst>
</file>

<file path=ppt/tags/tag771.xml><?xml version="1.0" encoding="utf-8"?>
<p:tagLst xmlns:p="http://schemas.openxmlformats.org/presentationml/2006/main">
  <p:tag name="AS_UNIQUEID" val="1580"/>
</p:tagLst>
</file>

<file path=ppt/tags/tag772.xml><?xml version="1.0" encoding="utf-8"?>
<p:tagLst xmlns:p="http://schemas.openxmlformats.org/presentationml/2006/main">
  <p:tag name="AS_UNIQUEID" val="1581"/>
</p:tagLst>
</file>

<file path=ppt/tags/tag773.xml><?xml version="1.0" encoding="utf-8"?>
<p:tagLst xmlns:p="http://schemas.openxmlformats.org/presentationml/2006/main">
  <p:tag name="AS_UNIQUEID" val="1582"/>
</p:tagLst>
</file>

<file path=ppt/tags/tag774.xml><?xml version="1.0" encoding="utf-8"?>
<p:tagLst xmlns:p="http://schemas.openxmlformats.org/presentationml/2006/main">
  <p:tag name="AS_UNIQUEID" val="1583"/>
</p:tagLst>
</file>

<file path=ppt/tags/tag775.xml><?xml version="1.0" encoding="utf-8"?>
<p:tagLst xmlns:p="http://schemas.openxmlformats.org/presentationml/2006/main">
  <p:tag name="AS_UNIQUEID" val="1584"/>
</p:tagLst>
</file>

<file path=ppt/tags/tag776.xml><?xml version="1.0" encoding="utf-8"?>
<p:tagLst xmlns:p="http://schemas.openxmlformats.org/presentationml/2006/main">
  <p:tag name="AS_UNIQUEID" val="1585"/>
</p:tagLst>
</file>

<file path=ppt/tags/tag777.xml><?xml version="1.0" encoding="utf-8"?>
<p:tagLst xmlns:p="http://schemas.openxmlformats.org/presentationml/2006/main">
  <p:tag name="AS_UNIQUEID" val="1586"/>
</p:tagLst>
</file>

<file path=ppt/tags/tag778.xml><?xml version="1.0" encoding="utf-8"?>
<p:tagLst xmlns:p="http://schemas.openxmlformats.org/presentationml/2006/main">
  <p:tag name="AS_UNIQUEID" val="1587"/>
</p:tagLst>
</file>

<file path=ppt/tags/tag779.xml><?xml version="1.0" encoding="utf-8"?>
<p:tagLst xmlns:p="http://schemas.openxmlformats.org/presentationml/2006/main">
  <p:tag name="AS_UNIQUEID" val="1588"/>
</p:tagLst>
</file>

<file path=ppt/tags/tag78.xml><?xml version="1.0" encoding="utf-8"?>
<p:tagLst xmlns:p="http://schemas.openxmlformats.org/presentationml/2006/main">
  <p:tag name="AS_UNIQUEID" val="1211"/>
</p:tagLst>
</file>

<file path=ppt/tags/tag780.xml><?xml version="1.0" encoding="utf-8"?>
<p:tagLst xmlns:p="http://schemas.openxmlformats.org/presentationml/2006/main">
  <p:tag name="AS_UNIQUEID" val="1589"/>
</p:tagLst>
</file>

<file path=ppt/tags/tag781.xml><?xml version="1.0" encoding="utf-8"?>
<p:tagLst xmlns:p="http://schemas.openxmlformats.org/presentationml/2006/main">
  <p:tag name="AS_UNIQUEID" val="1590"/>
</p:tagLst>
</file>

<file path=ppt/tags/tag782.xml><?xml version="1.0" encoding="utf-8"?>
<p:tagLst xmlns:p="http://schemas.openxmlformats.org/presentationml/2006/main">
  <p:tag name="AS_UNIQUEID" val="1591"/>
</p:tagLst>
</file>

<file path=ppt/tags/tag783.xml><?xml version="1.0" encoding="utf-8"?>
<p:tagLst xmlns:p="http://schemas.openxmlformats.org/presentationml/2006/main">
  <p:tag name="AS_UNIQUEID" val="1592"/>
</p:tagLst>
</file>

<file path=ppt/tags/tag784.xml><?xml version="1.0" encoding="utf-8"?>
<p:tagLst xmlns:p="http://schemas.openxmlformats.org/presentationml/2006/main">
  <p:tag name="AS_UNIQUEID" val="1593"/>
</p:tagLst>
</file>

<file path=ppt/tags/tag785.xml><?xml version="1.0" encoding="utf-8"?>
<p:tagLst xmlns:p="http://schemas.openxmlformats.org/presentationml/2006/main">
  <p:tag name="AS_UNIQUEID" val="1594"/>
</p:tagLst>
</file>

<file path=ppt/tags/tag786.xml><?xml version="1.0" encoding="utf-8"?>
<p:tagLst xmlns:p="http://schemas.openxmlformats.org/presentationml/2006/main">
  <p:tag name="AS_UNIQUEID" val="1595"/>
</p:tagLst>
</file>

<file path=ppt/tags/tag787.xml><?xml version="1.0" encoding="utf-8"?>
<p:tagLst xmlns:p="http://schemas.openxmlformats.org/presentationml/2006/main">
  <p:tag name="AS_UNIQUEID" val="1596"/>
</p:tagLst>
</file>

<file path=ppt/tags/tag788.xml><?xml version="1.0" encoding="utf-8"?>
<p:tagLst xmlns:p="http://schemas.openxmlformats.org/presentationml/2006/main">
  <p:tag name="AS_UNIQUEID" val="1597"/>
</p:tagLst>
</file>

<file path=ppt/tags/tag789.xml><?xml version="1.0" encoding="utf-8"?>
<p:tagLst xmlns:p="http://schemas.openxmlformats.org/presentationml/2006/main">
  <p:tag name="AS_UNIQUEID" val="1598"/>
</p:tagLst>
</file>

<file path=ppt/tags/tag79.xml><?xml version="1.0" encoding="utf-8"?>
<p:tagLst xmlns:p="http://schemas.openxmlformats.org/presentationml/2006/main">
  <p:tag name="AS_UNIQUEID" val="1212"/>
</p:tagLst>
</file>

<file path=ppt/tags/tag790.xml><?xml version="1.0" encoding="utf-8"?>
<p:tagLst xmlns:p="http://schemas.openxmlformats.org/presentationml/2006/main">
  <p:tag name="AS_UNIQUEID" val="1599"/>
</p:tagLst>
</file>

<file path=ppt/tags/tag791.xml><?xml version="1.0" encoding="utf-8"?>
<p:tagLst xmlns:p="http://schemas.openxmlformats.org/presentationml/2006/main">
  <p:tag name="AS_UNIQUEID" val="1600"/>
</p:tagLst>
</file>

<file path=ppt/tags/tag792.xml><?xml version="1.0" encoding="utf-8"?>
<p:tagLst xmlns:p="http://schemas.openxmlformats.org/presentationml/2006/main">
  <p:tag name="AS_UNIQUEID" val="1601"/>
</p:tagLst>
</file>

<file path=ppt/tags/tag793.xml><?xml version="1.0" encoding="utf-8"?>
<p:tagLst xmlns:p="http://schemas.openxmlformats.org/presentationml/2006/main">
  <p:tag name="AS_UNIQUEID" val="1602"/>
</p:tagLst>
</file>

<file path=ppt/tags/tag794.xml><?xml version="1.0" encoding="utf-8"?>
<p:tagLst xmlns:p="http://schemas.openxmlformats.org/presentationml/2006/main">
  <p:tag name="AS_UNIQUEID" val="1603"/>
</p:tagLst>
</file>

<file path=ppt/tags/tag795.xml><?xml version="1.0" encoding="utf-8"?>
<p:tagLst xmlns:p="http://schemas.openxmlformats.org/presentationml/2006/main">
  <p:tag name="AS_UNIQUEID" val="1604"/>
</p:tagLst>
</file>

<file path=ppt/tags/tag796.xml><?xml version="1.0" encoding="utf-8"?>
<p:tagLst xmlns:p="http://schemas.openxmlformats.org/presentationml/2006/main">
  <p:tag name="AS_UNIQUEID" val="1605"/>
</p:tagLst>
</file>

<file path=ppt/tags/tag797.xml><?xml version="1.0" encoding="utf-8"?>
<p:tagLst xmlns:p="http://schemas.openxmlformats.org/presentationml/2006/main">
  <p:tag name="AS_UNIQUEID" val="1606"/>
</p:tagLst>
</file>

<file path=ppt/tags/tag798.xml><?xml version="1.0" encoding="utf-8"?>
<p:tagLst xmlns:p="http://schemas.openxmlformats.org/presentationml/2006/main">
  <p:tag name="AS_UNIQUEID" val="1607"/>
</p:tagLst>
</file>

<file path=ppt/tags/tag799.xml><?xml version="1.0" encoding="utf-8"?>
<p:tagLst xmlns:p="http://schemas.openxmlformats.org/presentationml/2006/main">
  <p:tag name="AS_UNIQUEID" val="1608"/>
</p:tagLst>
</file>

<file path=ppt/tags/tag8.xml><?xml version="1.0" encoding="utf-8"?>
<p:tagLst xmlns:p="http://schemas.openxmlformats.org/presentationml/2006/main">
  <p:tag name="AS_UNIQUEID" val="114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AS_UNIQUEID" val="1213"/>
</p:tagLst>
</file>

<file path=ppt/tags/tag800.xml><?xml version="1.0" encoding="utf-8"?>
<p:tagLst xmlns:p="http://schemas.openxmlformats.org/presentationml/2006/main">
  <p:tag name="AS_UNIQUEID" val="1609"/>
</p:tagLst>
</file>

<file path=ppt/tags/tag801.xml><?xml version="1.0" encoding="utf-8"?>
<p:tagLst xmlns:p="http://schemas.openxmlformats.org/presentationml/2006/main">
  <p:tag name="AS_UNIQUEID" val="1610"/>
</p:tagLst>
</file>

<file path=ppt/tags/tag802.xml><?xml version="1.0" encoding="utf-8"?>
<p:tagLst xmlns:p="http://schemas.openxmlformats.org/presentationml/2006/main">
  <p:tag name="AS_UNIQUEID" val="1611"/>
</p:tagLst>
</file>

<file path=ppt/tags/tag803.xml><?xml version="1.0" encoding="utf-8"?>
<p:tagLst xmlns:p="http://schemas.openxmlformats.org/presentationml/2006/main">
  <p:tag name="AS_UNIQUEID" val="1612"/>
</p:tagLst>
</file>

<file path=ppt/tags/tag804.xml><?xml version="1.0" encoding="utf-8"?>
<p:tagLst xmlns:p="http://schemas.openxmlformats.org/presentationml/2006/main">
  <p:tag name="AS_UNIQUEID" val="1613"/>
</p:tagLst>
</file>

<file path=ppt/tags/tag805.xml><?xml version="1.0" encoding="utf-8"?>
<p:tagLst xmlns:p="http://schemas.openxmlformats.org/presentationml/2006/main">
  <p:tag name="AS_UNIQUEID" val="1614"/>
</p:tagLst>
</file>

<file path=ppt/tags/tag806.xml><?xml version="1.0" encoding="utf-8"?>
<p:tagLst xmlns:p="http://schemas.openxmlformats.org/presentationml/2006/main">
  <p:tag name="AS_UNIQUEID" val="1615"/>
</p:tagLst>
</file>

<file path=ppt/tags/tag807.xml><?xml version="1.0" encoding="utf-8"?>
<p:tagLst xmlns:p="http://schemas.openxmlformats.org/presentationml/2006/main">
  <p:tag name="AS_UNIQUEID" val="1616"/>
</p:tagLst>
</file>

<file path=ppt/tags/tag808.xml><?xml version="1.0" encoding="utf-8"?>
<p:tagLst xmlns:p="http://schemas.openxmlformats.org/presentationml/2006/main">
  <p:tag name="AS_UNIQUEID" val="1617"/>
</p:tagLst>
</file>

<file path=ppt/tags/tag809.xml><?xml version="1.0" encoding="utf-8"?>
<p:tagLst xmlns:p="http://schemas.openxmlformats.org/presentationml/2006/main">
  <p:tag name="AS_UNIQUEID" val="1618"/>
</p:tagLst>
</file>

<file path=ppt/tags/tag81.xml><?xml version="1.0" encoding="utf-8"?>
<p:tagLst xmlns:p="http://schemas.openxmlformats.org/presentationml/2006/main">
  <p:tag name="AS_UNIQUEID" val="1214"/>
</p:tagLst>
</file>

<file path=ppt/tags/tag810.xml><?xml version="1.0" encoding="utf-8"?>
<p:tagLst xmlns:p="http://schemas.openxmlformats.org/presentationml/2006/main">
  <p:tag name="AS_UNIQUEID" val="1619"/>
</p:tagLst>
</file>

<file path=ppt/tags/tag811.xml><?xml version="1.0" encoding="utf-8"?>
<p:tagLst xmlns:p="http://schemas.openxmlformats.org/presentationml/2006/main">
  <p:tag name="AS_UNIQUEID" val="1620"/>
</p:tagLst>
</file>

<file path=ppt/tags/tag812.xml><?xml version="1.0" encoding="utf-8"?>
<p:tagLst xmlns:p="http://schemas.openxmlformats.org/presentationml/2006/main">
  <p:tag name="AS_UNIQUEID" val="1621"/>
</p:tagLst>
</file>

<file path=ppt/tags/tag813.xml><?xml version="1.0" encoding="utf-8"?>
<p:tagLst xmlns:p="http://schemas.openxmlformats.org/presentationml/2006/main">
  <p:tag name="AS_UNIQUEID" val="1622"/>
</p:tagLst>
</file>

<file path=ppt/tags/tag814.xml><?xml version="1.0" encoding="utf-8"?>
<p:tagLst xmlns:p="http://schemas.openxmlformats.org/presentationml/2006/main">
  <p:tag name="AS_UNIQUEID" val="1623"/>
</p:tagLst>
</file>

<file path=ppt/tags/tag815.xml><?xml version="1.0" encoding="utf-8"?>
<p:tagLst xmlns:p="http://schemas.openxmlformats.org/presentationml/2006/main">
  <p:tag name="AS_UNIQUEID" val="1624"/>
</p:tagLst>
</file>

<file path=ppt/tags/tag816.xml><?xml version="1.0" encoding="utf-8"?>
<p:tagLst xmlns:p="http://schemas.openxmlformats.org/presentationml/2006/main">
  <p:tag name="AS_UNIQUEID" val="1625"/>
</p:tagLst>
</file>

<file path=ppt/tags/tag817.xml><?xml version="1.0" encoding="utf-8"?>
<p:tagLst xmlns:p="http://schemas.openxmlformats.org/presentationml/2006/main">
  <p:tag name="AS_UNIQUEID" val="1626"/>
</p:tagLst>
</file>

<file path=ppt/tags/tag818.xml><?xml version="1.0" encoding="utf-8"?>
<p:tagLst xmlns:p="http://schemas.openxmlformats.org/presentationml/2006/main">
  <p:tag name="AS_UNIQUEID" val="1627"/>
</p:tagLst>
</file>

<file path=ppt/tags/tag819.xml><?xml version="1.0" encoding="utf-8"?>
<p:tagLst xmlns:p="http://schemas.openxmlformats.org/presentationml/2006/main">
  <p:tag name="AS_UNIQUEID" val="1628"/>
</p:tagLst>
</file>

<file path=ppt/tags/tag82.xml><?xml version="1.0" encoding="utf-8"?>
<p:tagLst xmlns:p="http://schemas.openxmlformats.org/presentationml/2006/main">
  <p:tag name="AS_UNIQUEID" val="1215"/>
</p:tagLst>
</file>

<file path=ppt/tags/tag820.xml><?xml version="1.0" encoding="utf-8"?>
<p:tagLst xmlns:p="http://schemas.openxmlformats.org/presentationml/2006/main">
  <p:tag name="AS_UNIQUEID" val="1629"/>
</p:tagLst>
</file>

<file path=ppt/tags/tag821.xml><?xml version="1.0" encoding="utf-8"?>
<p:tagLst xmlns:p="http://schemas.openxmlformats.org/presentationml/2006/main">
  <p:tag name="AS_UNIQUEID" val="1630"/>
</p:tagLst>
</file>

<file path=ppt/tags/tag822.xml><?xml version="1.0" encoding="utf-8"?>
<p:tagLst xmlns:p="http://schemas.openxmlformats.org/presentationml/2006/main">
  <p:tag name="AS_UNIQUEID" val="1631"/>
</p:tagLst>
</file>

<file path=ppt/tags/tag823.xml><?xml version="1.0" encoding="utf-8"?>
<p:tagLst xmlns:p="http://schemas.openxmlformats.org/presentationml/2006/main">
  <p:tag name="AS_UNIQUEID" val="1632"/>
</p:tagLst>
</file>

<file path=ppt/tags/tag824.xml><?xml version="1.0" encoding="utf-8"?>
<p:tagLst xmlns:p="http://schemas.openxmlformats.org/presentationml/2006/main">
  <p:tag name="AS_UNIQUEID" val="1633"/>
</p:tagLst>
</file>

<file path=ppt/tags/tag825.xml><?xml version="1.0" encoding="utf-8"?>
<p:tagLst xmlns:p="http://schemas.openxmlformats.org/presentationml/2006/main">
  <p:tag name="AS_UNIQUEID" val="1634"/>
</p:tagLst>
</file>

<file path=ppt/tags/tag826.xml><?xml version="1.0" encoding="utf-8"?>
<p:tagLst xmlns:p="http://schemas.openxmlformats.org/presentationml/2006/main">
  <p:tag name="AS_UNIQUEID" val="1635"/>
</p:tagLst>
</file>

<file path=ppt/tags/tag827.xml><?xml version="1.0" encoding="utf-8"?>
<p:tagLst xmlns:p="http://schemas.openxmlformats.org/presentationml/2006/main">
  <p:tag name="AS_UNIQUEID" val="1636"/>
</p:tagLst>
</file>

<file path=ppt/tags/tag828.xml><?xml version="1.0" encoding="utf-8"?>
<p:tagLst xmlns:p="http://schemas.openxmlformats.org/presentationml/2006/main">
  <p:tag name="AS_UNIQUEID" val="1637"/>
</p:tagLst>
</file>

<file path=ppt/tags/tag829.xml><?xml version="1.0" encoding="utf-8"?>
<p:tagLst xmlns:p="http://schemas.openxmlformats.org/presentationml/2006/main">
  <p:tag name="AS_UNIQUEID" val="1638"/>
</p:tagLst>
</file>

<file path=ppt/tags/tag83.xml><?xml version="1.0" encoding="utf-8"?>
<p:tagLst xmlns:p="http://schemas.openxmlformats.org/presentationml/2006/main">
  <p:tag name="AS_UNIQUEID" val="1216"/>
</p:tagLst>
</file>

<file path=ppt/tags/tag830.xml><?xml version="1.0" encoding="utf-8"?>
<p:tagLst xmlns:p="http://schemas.openxmlformats.org/presentationml/2006/main">
  <p:tag name="AS_UNIQUEID" val="1639"/>
</p:tagLst>
</file>

<file path=ppt/tags/tag831.xml><?xml version="1.0" encoding="utf-8"?>
<p:tagLst xmlns:p="http://schemas.openxmlformats.org/presentationml/2006/main">
  <p:tag name="AS_UNIQUEID" val="1640"/>
</p:tagLst>
</file>

<file path=ppt/tags/tag832.xml><?xml version="1.0" encoding="utf-8"?>
<p:tagLst xmlns:p="http://schemas.openxmlformats.org/presentationml/2006/main">
  <p:tag name="AS_UNIQUEID" val="1641"/>
</p:tagLst>
</file>

<file path=ppt/tags/tag833.xml><?xml version="1.0" encoding="utf-8"?>
<p:tagLst xmlns:p="http://schemas.openxmlformats.org/presentationml/2006/main">
  <p:tag name="AS_UNIQUEID" val="1642"/>
</p:tagLst>
</file>

<file path=ppt/tags/tag834.xml><?xml version="1.0" encoding="utf-8"?>
<p:tagLst xmlns:p="http://schemas.openxmlformats.org/presentationml/2006/main">
  <p:tag name="AS_UNIQUEID" val="1643"/>
</p:tagLst>
</file>

<file path=ppt/tags/tag835.xml><?xml version="1.0" encoding="utf-8"?>
<p:tagLst xmlns:p="http://schemas.openxmlformats.org/presentationml/2006/main">
  <p:tag name="AS_UNIQUEID" val="1644"/>
</p:tagLst>
</file>

<file path=ppt/tags/tag836.xml><?xml version="1.0" encoding="utf-8"?>
<p:tagLst xmlns:p="http://schemas.openxmlformats.org/presentationml/2006/main">
  <p:tag name="AS_UNIQUEID" val="1645"/>
</p:tagLst>
</file>

<file path=ppt/tags/tag837.xml><?xml version="1.0" encoding="utf-8"?>
<p:tagLst xmlns:p="http://schemas.openxmlformats.org/presentationml/2006/main">
  <p:tag name="AS_UNIQUEID" val="1646"/>
</p:tagLst>
</file>

<file path=ppt/tags/tag838.xml><?xml version="1.0" encoding="utf-8"?>
<p:tagLst xmlns:p="http://schemas.openxmlformats.org/presentationml/2006/main">
  <p:tag name="AS_UNIQUEID" val="1647"/>
</p:tagLst>
</file>

<file path=ppt/tags/tag839.xml><?xml version="1.0" encoding="utf-8"?>
<p:tagLst xmlns:p="http://schemas.openxmlformats.org/presentationml/2006/main">
  <p:tag name="AS_UNIQUEID" val="1648"/>
</p:tagLst>
</file>

<file path=ppt/tags/tag84.xml><?xml version="1.0" encoding="utf-8"?>
<p:tagLst xmlns:p="http://schemas.openxmlformats.org/presentationml/2006/main">
  <p:tag name="AS_UNIQUEID" val="1217"/>
</p:tagLst>
</file>

<file path=ppt/tags/tag840.xml><?xml version="1.0" encoding="utf-8"?>
<p:tagLst xmlns:p="http://schemas.openxmlformats.org/presentationml/2006/main">
  <p:tag name="AS_UNIQUEID" val="1649"/>
</p:tagLst>
</file>

<file path=ppt/tags/tag841.xml><?xml version="1.0" encoding="utf-8"?>
<p:tagLst xmlns:p="http://schemas.openxmlformats.org/presentationml/2006/main">
  <p:tag name="AS_UNIQUEID" val="1650"/>
</p:tagLst>
</file>

<file path=ppt/tags/tag842.xml><?xml version="1.0" encoding="utf-8"?>
<p:tagLst xmlns:p="http://schemas.openxmlformats.org/presentationml/2006/main">
  <p:tag name="AS_UNIQUEID" val="1651"/>
</p:tagLst>
</file>

<file path=ppt/tags/tag843.xml><?xml version="1.0" encoding="utf-8"?>
<p:tagLst xmlns:p="http://schemas.openxmlformats.org/presentationml/2006/main">
  <p:tag name="AS_UNIQUEID" val="1652"/>
</p:tagLst>
</file>

<file path=ppt/tags/tag844.xml><?xml version="1.0" encoding="utf-8"?>
<p:tagLst xmlns:p="http://schemas.openxmlformats.org/presentationml/2006/main">
  <p:tag name="AS_UNIQUEID" val="1653"/>
</p:tagLst>
</file>

<file path=ppt/tags/tag845.xml><?xml version="1.0" encoding="utf-8"?>
<p:tagLst xmlns:p="http://schemas.openxmlformats.org/presentationml/2006/main">
  <p:tag name="AS_UNIQUEID" val="1654"/>
</p:tagLst>
</file>

<file path=ppt/tags/tag846.xml><?xml version="1.0" encoding="utf-8"?>
<p:tagLst xmlns:p="http://schemas.openxmlformats.org/presentationml/2006/main">
  <p:tag name="AS_UNIQUEID" val="1655"/>
</p:tagLst>
</file>

<file path=ppt/tags/tag847.xml><?xml version="1.0" encoding="utf-8"?>
<p:tagLst xmlns:p="http://schemas.openxmlformats.org/presentationml/2006/main">
  <p:tag name="AS_UNIQUEID" val="1656"/>
</p:tagLst>
</file>

<file path=ppt/tags/tag848.xml><?xml version="1.0" encoding="utf-8"?>
<p:tagLst xmlns:p="http://schemas.openxmlformats.org/presentationml/2006/main">
  <p:tag name="AS_UNIQUEID" val="1657"/>
</p:tagLst>
</file>

<file path=ppt/tags/tag849.xml><?xml version="1.0" encoding="utf-8"?>
<p:tagLst xmlns:p="http://schemas.openxmlformats.org/presentationml/2006/main">
  <p:tag name="AS_UNIQUEID" val="1658"/>
</p:tagLst>
</file>

<file path=ppt/tags/tag85.xml><?xml version="1.0" encoding="utf-8"?>
<p:tagLst xmlns:p="http://schemas.openxmlformats.org/presentationml/2006/main">
  <p:tag name="AS_UNIQUEID" val="1218"/>
</p:tagLst>
</file>

<file path=ppt/tags/tag850.xml><?xml version="1.0" encoding="utf-8"?>
<p:tagLst xmlns:p="http://schemas.openxmlformats.org/presentationml/2006/main">
  <p:tag name="AS_UNIQUEID" val="1659"/>
</p:tagLst>
</file>

<file path=ppt/tags/tag851.xml><?xml version="1.0" encoding="utf-8"?>
<p:tagLst xmlns:p="http://schemas.openxmlformats.org/presentationml/2006/main">
  <p:tag name="AS_UNIQUEID" val="1660"/>
</p:tagLst>
</file>

<file path=ppt/tags/tag852.xml><?xml version="1.0" encoding="utf-8"?>
<p:tagLst xmlns:p="http://schemas.openxmlformats.org/presentationml/2006/main">
  <p:tag name="AS_UNIQUEID" val="1661"/>
</p:tagLst>
</file>

<file path=ppt/tags/tag853.xml><?xml version="1.0" encoding="utf-8"?>
<p:tagLst xmlns:p="http://schemas.openxmlformats.org/presentationml/2006/main">
  <p:tag name="AS_UNIQUEID" val="1662"/>
</p:tagLst>
</file>

<file path=ppt/tags/tag854.xml><?xml version="1.0" encoding="utf-8"?>
<p:tagLst xmlns:p="http://schemas.openxmlformats.org/presentationml/2006/main">
  <p:tag name="AS_UNIQUEID" val="1663"/>
</p:tagLst>
</file>

<file path=ppt/tags/tag855.xml><?xml version="1.0" encoding="utf-8"?>
<p:tagLst xmlns:p="http://schemas.openxmlformats.org/presentationml/2006/main">
  <p:tag name="AS_UNIQUEID" val="1664"/>
</p:tagLst>
</file>

<file path=ppt/tags/tag856.xml><?xml version="1.0" encoding="utf-8"?>
<p:tagLst xmlns:p="http://schemas.openxmlformats.org/presentationml/2006/main">
  <p:tag name="AS_UNIQUEID" val="1665"/>
</p:tagLst>
</file>

<file path=ppt/tags/tag857.xml><?xml version="1.0" encoding="utf-8"?>
<p:tagLst xmlns:p="http://schemas.openxmlformats.org/presentationml/2006/main">
  <p:tag name="AS_UNIQUEID" val="1666"/>
</p:tagLst>
</file>

<file path=ppt/tags/tag858.xml><?xml version="1.0" encoding="utf-8"?>
<p:tagLst xmlns:p="http://schemas.openxmlformats.org/presentationml/2006/main">
  <p:tag name="AS_UNIQUEID" val="1667"/>
</p:tagLst>
</file>

<file path=ppt/tags/tag859.xml><?xml version="1.0" encoding="utf-8"?>
<p:tagLst xmlns:p="http://schemas.openxmlformats.org/presentationml/2006/main">
  <p:tag name="AS_UNIQUEID" val="1668"/>
</p:tagLst>
</file>

<file path=ppt/tags/tag86.xml><?xml version="1.0" encoding="utf-8"?>
<p:tagLst xmlns:p="http://schemas.openxmlformats.org/presentationml/2006/main">
  <p:tag name="AS_UNIQUEID" val="1219"/>
</p:tagLst>
</file>

<file path=ppt/tags/tag860.xml><?xml version="1.0" encoding="utf-8"?>
<p:tagLst xmlns:p="http://schemas.openxmlformats.org/presentationml/2006/main">
  <p:tag name="AS_UNIQUEID" val="1669"/>
</p:tagLst>
</file>

<file path=ppt/tags/tag861.xml><?xml version="1.0" encoding="utf-8"?>
<p:tagLst xmlns:p="http://schemas.openxmlformats.org/presentationml/2006/main">
  <p:tag name="AS_UNIQUEID" val="1670"/>
</p:tagLst>
</file>

<file path=ppt/tags/tag862.xml><?xml version="1.0" encoding="utf-8"?>
<p:tagLst xmlns:p="http://schemas.openxmlformats.org/presentationml/2006/main">
  <p:tag name="AS_UNIQUEID" val="1671"/>
</p:tagLst>
</file>

<file path=ppt/tags/tag863.xml><?xml version="1.0" encoding="utf-8"?>
<p:tagLst xmlns:p="http://schemas.openxmlformats.org/presentationml/2006/main">
  <p:tag name="AS_UNIQUEID" val="1672"/>
</p:tagLst>
</file>

<file path=ppt/tags/tag864.xml><?xml version="1.0" encoding="utf-8"?>
<p:tagLst xmlns:p="http://schemas.openxmlformats.org/presentationml/2006/main">
  <p:tag name="AS_UNIQUEID" val="1673"/>
</p:tagLst>
</file>

<file path=ppt/tags/tag865.xml><?xml version="1.0" encoding="utf-8"?>
<p:tagLst xmlns:p="http://schemas.openxmlformats.org/presentationml/2006/main">
  <p:tag name="AS_UNIQUEID" val="1674"/>
</p:tagLst>
</file>

<file path=ppt/tags/tag866.xml><?xml version="1.0" encoding="utf-8"?>
<p:tagLst xmlns:p="http://schemas.openxmlformats.org/presentationml/2006/main">
  <p:tag name="AS_UNIQUEID" val="1675"/>
</p:tagLst>
</file>

<file path=ppt/tags/tag867.xml><?xml version="1.0" encoding="utf-8"?>
<p:tagLst xmlns:p="http://schemas.openxmlformats.org/presentationml/2006/main">
  <p:tag name="AS_UNIQUEID" val="1676"/>
</p:tagLst>
</file>

<file path=ppt/tags/tag868.xml><?xml version="1.0" encoding="utf-8"?>
<p:tagLst xmlns:p="http://schemas.openxmlformats.org/presentationml/2006/main">
  <p:tag name="AS_UNIQUEID" val="1677"/>
</p:tagLst>
</file>

<file path=ppt/tags/tag869.xml><?xml version="1.0" encoding="utf-8"?>
<p:tagLst xmlns:p="http://schemas.openxmlformats.org/presentationml/2006/main">
  <p:tag name="AS_UNIQUEID" val="1678"/>
</p:tagLst>
</file>

<file path=ppt/tags/tag87.xml><?xml version="1.0" encoding="utf-8"?>
<p:tagLst xmlns:p="http://schemas.openxmlformats.org/presentationml/2006/main">
  <p:tag name="AS_UNIQUEID" val="1220"/>
</p:tagLst>
</file>

<file path=ppt/tags/tag870.xml><?xml version="1.0" encoding="utf-8"?>
<p:tagLst xmlns:p="http://schemas.openxmlformats.org/presentationml/2006/main">
  <p:tag name="AS_UNIQUEID" val="1679"/>
</p:tagLst>
</file>

<file path=ppt/tags/tag871.xml><?xml version="1.0" encoding="utf-8"?>
<p:tagLst xmlns:p="http://schemas.openxmlformats.org/presentationml/2006/main">
  <p:tag name="AS_UNIQUEID" val="1680"/>
</p:tagLst>
</file>

<file path=ppt/tags/tag872.xml><?xml version="1.0" encoding="utf-8"?>
<p:tagLst xmlns:p="http://schemas.openxmlformats.org/presentationml/2006/main">
  <p:tag name="AS_UNIQUEID" val="1681"/>
</p:tagLst>
</file>

<file path=ppt/tags/tag873.xml><?xml version="1.0" encoding="utf-8"?>
<p:tagLst xmlns:p="http://schemas.openxmlformats.org/presentationml/2006/main">
  <p:tag name="AS_UNIQUEID" val="1682"/>
</p:tagLst>
</file>

<file path=ppt/tags/tag874.xml><?xml version="1.0" encoding="utf-8"?>
<p:tagLst xmlns:p="http://schemas.openxmlformats.org/presentationml/2006/main">
  <p:tag name="AS_UNIQUEID" val="1683"/>
</p:tagLst>
</file>

<file path=ppt/tags/tag875.xml><?xml version="1.0" encoding="utf-8"?>
<p:tagLst xmlns:p="http://schemas.openxmlformats.org/presentationml/2006/main">
  <p:tag name="AS_UNIQUEID" val="1684"/>
</p:tagLst>
</file>

<file path=ppt/tags/tag876.xml><?xml version="1.0" encoding="utf-8"?>
<p:tagLst xmlns:p="http://schemas.openxmlformats.org/presentationml/2006/main">
  <p:tag name="AS_UNIQUEID" val="1685"/>
</p:tagLst>
</file>

<file path=ppt/tags/tag877.xml><?xml version="1.0" encoding="utf-8"?>
<p:tagLst xmlns:p="http://schemas.openxmlformats.org/presentationml/2006/main">
  <p:tag name="AS_UNIQUEID" val="1686"/>
</p:tagLst>
</file>

<file path=ppt/tags/tag878.xml><?xml version="1.0" encoding="utf-8"?>
<p:tagLst xmlns:p="http://schemas.openxmlformats.org/presentationml/2006/main">
  <p:tag name="AS_UNIQUEID" val="1687"/>
</p:tagLst>
</file>

<file path=ppt/tags/tag879.xml><?xml version="1.0" encoding="utf-8"?>
<p:tagLst xmlns:p="http://schemas.openxmlformats.org/presentationml/2006/main">
  <p:tag name="AS_UNIQUEID" val="1688"/>
</p:tagLst>
</file>

<file path=ppt/tags/tag88.xml><?xml version="1.0" encoding="utf-8"?>
<p:tagLst xmlns:p="http://schemas.openxmlformats.org/presentationml/2006/main">
  <p:tag name="AS_UNIQUEID" val="1221"/>
</p:tagLst>
</file>

<file path=ppt/tags/tag880.xml><?xml version="1.0" encoding="utf-8"?>
<p:tagLst xmlns:p="http://schemas.openxmlformats.org/presentationml/2006/main">
  <p:tag name="AS_UNIQUEID" val="1689"/>
</p:tagLst>
</file>

<file path=ppt/tags/tag881.xml><?xml version="1.0" encoding="utf-8"?>
<p:tagLst xmlns:p="http://schemas.openxmlformats.org/presentationml/2006/main">
  <p:tag name="AS_UNIQUEID" val="1690"/>
</p:tagLst>
</file>

<file path=ppt/tags/tag882.xml><?xml version="1.0" encoding="utf-8"?>
<p:tagLst xmlns:p="http://schemas.openxmlformats.org/presentationml/2006/main">
  <p:tag name="AS_UNIQUEID" val="1691"/>
</p:tagLst>
</file>

<file path=ppt/tags/tag883.xml><?xml version="1.0" encoding="utf-8"?>
<p:tagLst xmlns:p="http://schemas.openxmlformats.org/presentationml/2006/main">
  <p:tag name="AS_UNIQUEID" val="1692"/>
</p:tagLst>
</file>

<file path=ppt/tags/tag884.xml><?xml version="1.0" encoding="utf-8"?>
<p:tagLst xmlns:p="http://schemas.openxmlformats.org/presentationml/2006/main">
  <p:tag name="AS_UNIQUEID" val="1693"/>
</p:tagLst>
</file>

<file path=ppt/tags/tag885.xml><?xml version="1.0" encoding="utf-8"?>
<p:tagLst xmlns:p="http://schemas.openxmlformats.org/presentationml/2006/main">
  <p:tag name="AS_UNIQUEID" val="1694"/>
</p:tagLst>
</file>

<file path=ppt/tags/tag886.xml><?xml version="1.0" encoding="utf-8"?>
<p:tagLst xmlns:p="http://schemas.openxmlformats.org/presentationml/2006/main">
  <p:tag name="AS_UNIQUEID" val="1695"/>
</p:tagLst>
</file>

<file path=ppt/tags/tag887.xml><?xml version="1.0" encoding="utf-8"?>
<p:tagLst xmlns:p="http://schemas.openxmlformats.org/presentationml/2006/main">
  <p:tag name="AS_UNIQUEID" val="1696"/>
</p:tagLst>
</file>

<file path=ppt/tags/tag888.xml><?xml version="1.0" encoding="utf-8"?>
<p:tagLst xmlns:p="http://schemas.openxmlformats.org/presentationml/2006/main">
  <p:tag name="AS_UNIQUEID" val="1697"/>
</p:tagLst>
</file>

<file path=ppt/tags/tag889.xml><?xml version="1.0" encoding="utf-8"?>
<p:tagLst xmlns:p="http://schemas.openxmlformats.org/presentationml/2006/main">
  <p:tag name="AS_UNIQUEID" val="1698"/>
</p:tagLst>
</file>

<file path=ppt/tags/tag89.xml><?xml version="1.0" encoding="utf-8"?>
<p:tagLst xmlns:p="http://schemas.openxmlformats.org/presentationml/2006/main">
  <p:tag name="AS_UNIQUEID" val="1222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890.xml><?xml version="1.0" encoding="utf-8"?>
<p:tagLst xmlns:p="http://schemas.openxmlformats.org/presentationml/2006/main">
  <p:tag name="AS_UNIQUEID" val="1699"/>
</p:tagLst>
</file>

<file path=ppt/tags/tag891.xml><?xml version="1.0" encoding="utf-8"?>
<p:tagLst xmlns:p="http://schemas.openxmlformats.org/presentationml/2006/main">
  <p:tag name="AS_UNIQUEID" val="1700"/>
</p:tagLst>
</file>

<file path=ppt/tags/tag892.xml><?xml version="1.0" encoding="utf-8"?>
<p:tagLst xmlns:p="http://schemas.openxmlformats.org/presentationml/2006/main">
  <p:tag name="AS_UNIQUEID" val="1701"/>
</p:tagLst>
</file>

<file path=ppt/tags/tag893.xml><?xml version="1.0" encoding="utf-8"?>
<p:tagLst xmlns:p="http://schemas.openxmlformats.org/presentationml/2006/main">
  <p:tag name="AS_UNIQUEID" val="1702"/>
</p:tagLst>
</file>

<file path=ppt/tags/tag894.xml><?xml version="1.0" encoding="utf-8"?>
<p:tagLst xmlns:p="http://schemas.openxmlformats.org/presentationml/2006/main">
  <p:tag name="AS_UNIQUEID" val="1703"/>
</p:tagLst>
</file>

<file path=ppt/tags/tag895.xml><?xml version="1.0" encoding="utf-8"?>
<p:tagLst xmlns:p="http://schemas.openxmlformats.org/presentationml/2006/main">
  <p:tag name="AS_UNIQUEID" val="1704"/>
</p:tagLst>
</file>

<file path=ppt/tags/tag896.xml><?xml version="1.0" encoding="utf-8"?>
<p:tagLst xmlns:p="http://schemas.openxmlformats.org/presentationml/2006/main">
  <p:tag name="AS_UNIQUEID" val="1705"/>
</p:tagLst>
</file>

<file path=ppt/tags/tag897.xml><?xml version="1.0" encoding="utf-8"?>
<p:tagLst xmlns:p="http://schemas.openxmlformats.org/presentationml/2006/main">
  <p:tag name="AS_UNIQUEID" val="1706"/>
</p:tagLst>
</file>

<file path=ppt/tags/tag898.xml><?xml version="1.0" encoding="utf-8"?>
<p:tagLst xmlns:p="http://schemas.openxmlformats.org/presentationml/2006/main">
  <p:tag name="AS_UNIQUEID" val="1707"/>
</p:tagLst>
</file>

<file path=ppt/tags/tag89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.xml><?xml version="1.0" encoding="utf-8"?>
<p:tagLst xmlns:p="http://schemas.openxmlformats.org/presentationml/2006/main">
  <p:tag name="AS_UNIQUEID" val="114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AS_UNIQUEID" val="1223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00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NjMjdlMmM4MTUwY2Q5YmE2NGU4YjhmMTdjOWQxOGQifQ=="/>
</p:tagLst>
</file>

<file path=ppt/tags/tag91.xml><?xml version="1.0" encoding="utf-8"?>
<p:tagLst xmlns:p="http://schemas.openxmlformats.org/presentationml/2006/main">
  <p:tag name="AS_UNIQUEID" val="122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2.xml><?xml version="1.0" encoding="utf-8"?>
<p:tagLst xmlns:p="http://schemas.openxmlformats.org/presentationml/2006/main">
  <p:tag name="AS_UNIQUEID" val="122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3.xml><?xml version="1.0" encoding="utf-8"?>
<p:tagLst xmlns:p="http://schemas.openxmlformats.org/presentationml/2006/main">
  <p:tag name="AS_UNIQUEID" val="122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4.xml><?xml version="1.0" encoding="utf-8"?>
<p:tagLst xmlns:p="http://schemas.openxmlformats.org/presentationml/2006/main">
  <p:tag name="AS_UNIQUEID" val="1227"/>
</p:tagLst>
</file>

<file path=ppt/tags/tag95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6.xml><?xml version="1.0" encoding="utf-8"?>
<p:tagLst xmlns:p="http://schemas.openxmlformats.org/presentationml/2006/main">
  <p:tag name="AS_UNIQUEID" val="1228"/>
</p:tagLst>
</file>

<file path=ppt/tags/tag97.xml><?xml version="1.0" encoding="utf-8"?>
<p:tagLst xmlns:p="http://schemas.openxmlformats.org/presentationml/2006/main">
  <p:tag name="AS_UNIQUEID" val="1229"/>
</p:tagLst>
</file>

<file path=ppt/tags/tag98.xml><?xml version="1.0" encoding="utf-8"?>
<p:tagLst xmlns:p="http://schemas.openxmlformats.org/presentationml/2006/main">
  <p:tag name="AS_UNIQUEID" val="1230"/>
</p:tagLst>
</file>

<file path=ppt/tags/tag99.xml><?xml version="1.0" encoding="utf-8"?>
<p:tagLst xmlns:p="http://schemas.openxmlformats.org/presentationml/2006/main">
  <p:tag name="AS_UNIQUEID" val="123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327</Paragraphs>
  <Slides>45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baseType="lpstr" size="55">
      <vt:lpstr>Arial</vt:lpstr>
      <vt:lpstr>微软雅黑</vt:lpstr>
      <vt:lpstr>Wingdings</vt:lpstr>
      <vt:lpstr>宋体</vt:lpstr>
      <vt:lpstr>黑体</vt:lpstr>
      <vt:lpstr>Cambria Math</vt:lpstr>
      <vt:lpstr>MS Mincho</vt:lpstr>
      <vt:lpstr>Times New Roman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2023-12-12T08:52:27.926</cp:lastPrinted>
  <dcterms:created xsi:type="dcterms:W3CDTF">2023-12-12T08:52:27Z</dcterms:created>
  <dcterms:modified xsi:type="dcterms:W3CDTF">2023-12-12T00:52:27Z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